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84" r:id="rId4"/>
  </p:sldMasterIdLst>
  <p:notesMasterIdLst>
    <p:notesMasterId r:id="rId45"/>
  </p:notesMasterIdLst>
  <p:handoutMasterIdLst>
    <p:handoutMasterId r:id="rId46"/>
  </p:handoutMasterIdLst>
  <p:sldIdLst>
    <p:sldId id="316" r:id="rId5"/>
    <p:sldId id="265" r:id="rId6"/>
    <p:sldId id="335" r:id="rId7"/>
    <p:sldId id="318" r:id="rId8"/>
    <p:sldId id="317" r:id="rId9"/>
    <p:sldId id="319" r:id="rId10"/>
    <p:sldId id="321" r:id="rId11"/>
    <p:sldId id="323" r:id="rId12"/>
    <p:sldId id="275" r:id="rId13"/>
    <p:sldId id="324" r:id="rId14"/>
    <p:sldId id="325" r:id="rId15"/>
    <p:sldId id="326" r:id="rId16"/>
    <p:sldId id="327" r:id="rId17"/>
    <p:sldId id="328" r:id="rId18"/>
    <p:sldId id="330" r:id="rId19"/>
    <p:sldId id="331" r:id="rId20"/>
    <p:sldId id="332" r:id="rId21"/>
    <p:sldId id="280" r:id="rId22"/>
    <p:sldId id="281" r:id="rId23"/>
    <p:sldId id="314" r:id="rId24"/>
    <p:sldId id="315" r:id="rId25"/>
    <p:sldId id="282" r:id="rId26"/>
    <p:sldId id="284" r:id="rId27"/>
    <p:sldId id="285" r:id="rId28"/>
    <p:sldId id="287" r:id="rId29"/>
    <p:sldId id="288" r:id="rId30"/>
    <p:sldId id="289" r:id="rId31"/>
    <p:sldId id="290" r:id="rId32"/>
    <p:sldId id="291" r:id="rId33"/>
    <p:sldId id="303" r:id="rId34"/>
    <p:sldId id="292" r:id="rId35"/>
    <p:sldId id="295" r:id="rId36"/>
    <p:sldId id="297" r:id="rId37"/>
    <p:sldId id="298" r:id="rId38"/>
    <p:sldId id="299" r:id="rId39"/>
    <p:sldId id="310" r:id="rId40"/>
    <p:sldId id="305" r:id="rId41"/>
    <p:sldId id="333" r:id="rId42"/>
    <p:sldId id="334" r:id="rId43"/>
    <p:sldId id="302" r:id="rId44"/>
  </p:sldIdLst>
  <p:sldSz cx="9144000" cy="5143500" type="screen16x9"/>
  <p:notesSz cx="7315200" cy="9601200"/>
  <p:embeddedFontLst>
    <p:embeddedFont>
      <p:font typeface="Bauhaus 93" panose="04030905020B02020C02" pitchFamily="82" charset="0"/>
      <p:regular r:id="rId47"/>
    </p:embeddedFont>
    <p:embeddedFont>
      <p:font typeface="Helios Extended" panose="020B0604020202020204" charset="0"/>
      <p:regular r:id="rId48"/>
    </p:embeddedFont>
    <p:embeddedFont>
      <p:font typeface="League Spartan" panose="020B0604020202020204" charset="0"/>
      <p:regular r:id="rId49"/>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FF2"/>
    <a:srgbClr val="E19D3A"/>
    <a:srgbClr val="AFC1D0"/>
    <a:srgbClr val="FFFFFF"/>
    <a:srgbClr val="47697E"/>
    <a:srgbClr val="CEE4E6"/>
    <a:srgbClr val="5B7444"/>
    <a:srgbClr val="004F7C"/>
    <a:srgbClr val="FFBB1E"/>
    <a:srgbClr val="FDFFFF"/>
  </p:clrMru>
  <p:extLst>
    <p:ext uri="{E76CE94A-603C-4142-B9EB-6D1370010A27}">
      <p14:discardImageEditData xmlns:p14="http://schemas.microsoft.com/office/powerpoint/2010/main" val="1"/>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C9C08F-2356-45EE-BF3E-E4E8DA90BE58}" v="30" dt="2025-03-12T19:05:38.7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802" y="67"/>
      </p:cViewPr>
      <p:guideLst>
        <p:guide orient="horz" pos="162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font" Target="fonts/font1.fntdata"/><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2.fntdata"/><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3.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jana Haque" userId="4ec88ec9-1ffb-4beb-bd49-1f8c8e5d4516" providerId="ADAL" clId="{E91E41A2-04BA-4D48-90E3-E1E1FCE7E658}"/>
    <pc:docChg chg="undo custSel modSld sldOrd modMainMaster">
      <pc:chgData name="Sanjana Haque" userId="4ec88ec9-1ffb-4beb-bd49-1f8c8e5d4516" providerId="ADAL" clId="{E91E41A2-04BA-4D48-90E3-E1E1FCE7E658}" dt="2024-11-06T20:13:45.592" v="126" actId="1076"/>
      <pc:docMkLst>
        <pc:docMk/>
      </pc:docMkLst>
      <pc:sldChg chg="modSp mod">
        <pc:chgData name="Sanjana Haque" userId="4ec88ec9-1ffb-4beb-bd49-1f8c8e5d4516" providerId="ADAL" clId="{E91E41A2-04BA-4D48-90E3-E1E1FCE7E658}" dt="2024-11-05T21:10:05.710" v="82" actId="113"/>
        <pc:sldMkLst>
          <pc:docMk/>
          <pc:sldMk cId="1846702258" sldId="265"/>
        </pc:sldMkLst>
        <pc:spChg chg="mod">
          <ac:chgData name="Sanjana Haque" userId="4ec88ec9-1ffb-4beb-bd49-1f8c8e5d4516" providerId="ADAL" clId="{E91E41A2-04BA-4D48-90E3-E1E1FCE7E658}" dt="2024-11-05T21:10:05.710" v="82" actId="113"/>
          <ac:spMkLst>
            <pc:docMk/>
            <pc:sldMk cId="1846702258" sldId="265"/>
            <ac:spMk id="7" creationId="{B7401242-126D-4114-BA9B-06FF32947523}"/>
          </ac:spMkLst>
        </pc:spChg>
      </pc:sldChg>
      <pc:sldChg chg="modSp mod">
        <pc:chgData name="Sanjana Haque" userId="4ec88ec9-1ffb-4beb-bd49-1f8c8e5d4516" providerId="ADAL" clId="{E91E41A2-04BA-4D48-90E3-E1E1FCE7E658}" dt="2024-11-05T20:11:25.982" v="39" actId="113"/>
        <pc:sldMkLst>
          <pc:docMk/>
          <pc:sldMk cId="3090163956" sldId="275"/>
        </pc:sldMkLst>
        <pc:spChg chg="mod">
          <ac:chgData name="Sanjana Haque" userId="4ec88ec9-1ffb-4beb-bd49-1f8c8e5d4516" providerId="ADAL" clId="{E91E41A2-04BA-4D48-90E3-E1E1FCE7E658}" dt="2024-11-05T20:11:25.982" v="39" actId="113"/>
          <ac:spMkLst>
            <pc:docMk/>
            <pc:sldMk cId="3090163956" sldId="275"/>
            <ac:spMk id="10" creationId="{7A3B0875-E802-0D63-656F-64BD08AF18CD}"/>
          </ac:spMkLst>
        </pc:spChg>
      </pc:sldChg>
      <pc:sldChg chg="modSp mod">
        <pc:chgData name="Sanjana Haque" userId="4ec88ec9-1ffb-4beb-bd49-1f8c8e5d4516" providerId="ADAL" clId="{E91E41A2-04BA-4D48-90E3-E1E1FCE7E658}" dt="2024-11-05T20:13:29.016" v="59" actId="113"/>
        <pc:sldMkLst>
          <pc:docMk/>
          <pc:sldMk cId="2209842528" sldId="280"/>
        </pc:sldMkLst>
        <pc:spChg chg="mod">
          <ac:chgData name="Sanjana Haque" userId="4ec88ec9-1ffb-4beb-bd49-1f8c8e5d4516" providerId="ADAL" clId="{E91E41A2-04BA-4D48-90E3-E1E1FCE7E658}" dt="2024-11-05T20:13:29.016" v="59" actId="113"/>
          <ac:spMkLst>
            <pc:docMk/>
            <pc:sldMk cId="2209842528" sldId="280"/>
            <ac:spMk id="14" creationId="{0E73EBE9-D33F-9F0F-1733-1A21D8713B69}"/>
          </ac:spMkLst>
        </pc:spChg>
      </pc:sldChg>
      <pc:sldChg chg="modSp mod">
        <pc:chgData name="Sanjana Haque" userId="4ec88ec9-1ffb-4beb-bd49-1f8c8e5d4516" providerId="ADAL" clId="{E91E41A2-04BA-4D48-90E3-E1E1FCE7E658}" dt="2024-11-05T20:13:31.570" v="60" actId="113"/>
        <pc:sldMkLst>
          <pc:docMk/>
          <pc:sldMk cId="2128946075" sldId="281"/>
        </pc:sldMkLst>
        <pc:spChg chg="mod">
          <ac:chgData name="Sanjana Haque" userId="4ec88ec9-1ffb-4beb-bd49-1f8c8e5d4516" providerId="ADAL" clId="{E91E41A2-04BA-4D48-90E3-E1E1FCE7E658}" dt="2024-11-05T20:13:31.570" v="60" actId="113"/>
          <ac:spMkLst>
            <pc:docMk/>
            <pc:sldMk cId="2128946075" sldId="281"/>
            <ac:spMk id="11" creationId="{D3AA5166-7FC9-2067-AE27-099DE624FFF2}"/>
          </ac:spMkLst>
        </pc:spChg>
      </pc:sldChg>
      <pc:sldChg chg="modSp mod">
        <pc:chgData name="Sanjana Haque" userId="4ec88ec9-1ffb-4beb-bd49-1f8c8e5d4516" providerId="ADAL" clId="{E91E41A2-04BA-4D48-90E3-E1E1FCE7E658}" dt="2024-11-05T20:13:37.278" v="62" actId="113"/>
        <pc:sldMkLst>
          <pc:docMk/>
          <pc:sldMk cId="4268483651" sldId="282"/>
        </pc:sldMkLst>
        <pc:spChg chg="mod">
          <ac:chgData name="Sanjana Haque" userId="4ec88ec9-1ffb-4beb-bd49-1f8c8e5d4516" providerId="ADAL" clId="{E91E41A2-04BA-4D48-90E3-E1E1FCE7E658}" dt="2024-11-05T20:13:37.278" v="62" actId="113"/>
          <ac:spMkLst>
            <pc:docMk/>
            <pc:sldMk cId="4268483651" sldId="282"/>
            <ac:spMk id="10" creationId="{24972CF5-0351-456D-83C9-602661EE6948}"/>
          </ac:spMkLst>
        </pc:spChg>
      </pc:sldChg>
      <pc:sldChg chg="modSp mod">
        <pc:chgData name="Sanjana Haque" userId="4ec88ec9-1ffb-4beb-bd49-1f8c8e5d4516" providerId="ADAL" clId="{E91E41A2-04BA-4D48-90E3-E1E1FCE7E658}" dt="2024-11-05T20:13:42.844" v="63" actId="113"/>
        <pc:sldMkLst>
          <pc:docMk/>
          <pc:sldMk cId="3461502334" sldId="284"/>
        </pc:sldMkLst>
        <pc:spChg chg="mod">
          <ac:chgData name="Sanjana Haque" userId="4ec88ec9-1ffb-4beb-bd49-1f8c8e5d4516" providerId="ADAL" clId="{E91E41A2-04BA-4D48-90E3-E1E1FCE7E658}" dt="2024-11-05T20:13:42.844" v="63" actId="113"/>
          <ac:spMkLst>
            <pc:docMk/>
            <pc:sldMk cId="3461502334" sldId="284"/>
            <ac:spMk id="10" creationId="{EF17E940-9638-062B-5712-0ECB21D44F36}"/>
          </ac:spMkLst>
        </pc:spChg>
      </pc:sldChg>
      <pc:sldChg chg="modSp mod">
        <pc:chgData name="Sanjana Haque" userId="4ec88ec9-1ffb-4beb-bd49-1f8c8e5d4516" providerId="ADAL" clId="{E91E41A2-04BA-4D48-90E3-E1E1FCE7E658}" dt="2024-11-05T20:13:46.522" v="64" actId="113"/>
        <pc:sldMkLst>
          <pc:docMk/>
          <pc:sldMk cId="1561342186" sldId="285"/>
        </pc:sldMkLst>
        <pc:spChg chg="mod">
          <ac:chgData name="Sanjana Haque" userId="4ec88ec9-1ffb-4beb-bd49-1f8c8e5d4516" providerId="ADAL" clId="{E91E41A2-04BA-4D48-90E3-E1E1FCE7E658}" dt="2024-11-05T20:13:46.522" v="64" actId="113"/>
          <ac:spMkLst>
            <pc:docMk/>
            <pc:sldMk cId="1561342186" sldId="285"/>
            <ac:spMk id="9" creationId="{13B55A10-8391-2CCC-A002-903C1D55EAAC}"/>
          </ac:spMkLst>
        </pc:spChg>
      </pc:sldChg>
      <pc:sldChg chg="modSp mod">
        <pc:chgData name="Sanjana Haque" userId="4ec88ec9-1ffb-4beb-bd49-1f8c8e5d4516" providerId="ADAL" clId="{E91E41A2-04BA-4D48-90E3-E1E1FCE7E658}" dt="2024-11-05T20:13:50.059" v="65" actId="113"/>
        <pc:sldMkLst>
          <pc:docMk/>
          <pc:sldMk cId="730114493" sldId="287"/>
        </pc:sldMkLst>
        <pc:spChg chg="mod">
          <ac:chgData name="Sanjana Haque" userId="4ec88ec9-1ffb-4beb-bd49-1f8c8e5d4516" providerId="ADAL" clId="{E91E41A2-04BA-4D48-90E3-E1E1FCE7E658}" dt="2024-11-05T20:13:50.059" v="65" actId="113"/>
          <ac:spMkLst>
            <pc:docMk/>
            <pc:sldMk cId="730114493" sldId="287"/>
            <ac:spMk id="8" creationId="{4590B08A-1886-8E25-72B3-932A38F64A4E}"/>
          </ac:spMkLst>
        </pc:spChg>
      </pc:sldChg>
      <pc:sldChg chg="modSp mod">
        <pc:chgData name="Sanjana Haque" userId="4ec88ec9-1ffb-4beb-bd49-1f8c8e5d4516" providerId="ADAL" clId="{E91E41A2-04BA-4D48-90E3-E1E1FCE7E658}" dt="2024-11-05T20:13:53.061" v="66" actId="113"/>
        <pc:sldMkLst>
          <pc:docMk/>
          <pc:sldMk cId="650706700" sldId="288"/>
        </pc:sldMkLst>
        <pc:spChg chg="mod">
          <ac:chgData name="Sanjana Haque" userId="4ec88ec9-1ffb-4beb-bd49-1f8c8e5d4516" providerId="ADAL" clId="{E91E41A2-04BA-4D48-90E3-E1E1FCE7E658}" dt="2024-11-05T20:13:53.061" v="66" actId="113"/>
          <ac:spMkLst>
            <pc:docMk/>
            <pc:sldMk cId="650706700" sldId="288"/>
            <ac:spMk id="12" creationId="{BE085236-489D-74A8-231C-918112182F50}"/>
          </ac:spMkLst>
        </pc:spChg>
      </pc:sldChg>
      <pc:sldChg chg="modSp mod">
        <pc:chgData name="Sanjana Haque" userId="4ec88ec9-1ffb-4beb-bd49-1f8c8e5d4516" providerId="ADAL" clId="{E91E41A2-04BA-4D48-90E3-E1E1FCE7E658}" dt="2024-11-05T20:13:56.287" v="67" actId="113"/>
        <pc:sldMkLst>
          <pc:docMk/>
          <pc:sldMk cId="1409534616" sldId="289"/>
        </pc:sldMkLst>
        <pc:spChg chg="mod">
          <ac:chgData name="Sanjana Haque" userId="4ec88ec9-1ffb-4beb-bd49-1f8c8e5d4516" providerId="ADAL" clId="{E91E41A2-04BA-4D48-90E3-E1E1FCE7E658}" dt="2024-11-05T20:13:56.287" v="67" actId="113"/>
          <ac:spMkLst>
            <pc:docMk/>
            <pc:sldMk cId="1409534616" sldId="289"/>
            <ac:spMk id="12" creationId="{B9D95C87-3635-1CF7-4D5B-636CA7019DC3}"/>
          </ac:spMkLst>
        </pc:spChg>
      </pc:sldChg>
      <pc:sldChg chg="modSp mod">
        <pc:chgData name="Sanjana Haque" userId="4ec88ec9-1ffb-4beb-bd49-1f8c8e5d4516" providerId="ADAL" clId="{E91E41A2-04BA-4D48-90E3-E1E1FCE7E658}" dt="2024-11-05T20:14:00.542" v="68" actId="113"/>
        <pc:sldMkLst>
          <pc:docMk/>
          <pc:sldMk cId="2117908772" sldId="290"/>
        </pc:sldMkLst>
        <pc:spChg chg="mod">
          <ac:chgData name="Sanjana Haque" userId="4ec88ec9-1ffb-4beb-bd49-1f8c8e5d4516" providerId="ADAL" clId="{E91E41A2-04BA-4D48-90E3-E1E1FCE7E658}" dt="2024-11-05T20:14:00.542" v="68" actId="113"/>
          <ac:spMkLst>
            <pc:docMk/>
            <pc:sldMk cId="2117908772" sldId="290"/>
            <ac:spMk id="9" creationId="{3EBAFF2A-BC56-42B8-53B6-26B1FD0EB8D9}"/>
          </ac:spMkLst>
        </pc:spChg>
      </pc:sldChg>
      <pc:sldChg chg="modSp mod">
        <pc:chgData name="Sanjana Haque" userId="4ec88ec9-1ffb-4beb-bd49-1f8c8e5d4516" providerId="ADAL" clId="{E91E41A2-04BA-4D48-90E3-E1E1FCE7E658}" dt="2024-11-05T20:16:42.778" v="69" actId="113"/>
        <pc:sldMkLst>
          <pc:docMk/>
          <pc:sldMk cId="732315474" sldId="291"/>
        </pc:sldMkLst>
        <pc:spChg chg="mod">
          <ac:chgData name="Sanjana Haque" userId="4ec88ec9-1ffb-4beb-bd49-1f8c8e5d4516" providerId="ADAL" clId="{E91E41A2-04BA-4D48-90E3-E1E1FCE7E658}" dt="2024-11-05T20:16:42.778" v="69" actId="113"/>
          <ac:spMkLst>
            <pc:docMk/>
            <pc:sldMk cId="732315474" sldId="291"/>
            <ac:spMk id="7" creationId="{5CEAE85C-2BD8-2430-DF3E-4FDBF328DF03}"/>
          </ac:spMkLst>
        </pc:spChg>
      </pc:sldChg>
      <pc:sldChg chg="modSp mod">
        <pc:chgData name="Sanjana Haque" userId="4ec88ec9-1ffb-4beb-bd49-1f8c8e5d4516" providerId="ADAL" clId="{E91E41A2-04BA-4D48-90E3-E1E1FCE7E658}" dt="2024-11-05T20:16:53.560" v="71" actId="113"/>
        <pc:sldMkLst>
          <pc:docMk/>
          <pc:sldMk cId="856481408" sldId="295"/>
        </pc:sldMkLst>
        <pc:spChg chg="mod">
          <ac:chgData name="Sanjana Haque" userId="4ec88ec9-1ffb-4beb-bd49-1f8c8e5d4516" providerId="ADAL" clId="{E91E41A2-04BA-4D48-90E3-E1E1FCE7E658}" dt="2024-11-05T20:16:53.560" v="71" actId="113"/>
          <ac:spMkLst>
            <pc:docMk/>
            <pc:sldMk cId="856481408" sldId="295"/>
            <ac:spMk id="10" creationId="{9784D7D4-7217-834C-C24A-33C4F00A2C0A}"/>
          </ac:spMkLst>
        </pc:spChg>
      </pc:sldChg>
      <pc:sldChg chg="modSp mod">
        <pc:chgData name="Sanjana Haque" userId="4ec88ec9-1ffb-4beb-bd49-1f8c8e5d4516" providerId="ADAL" clId="{E91E41A2-04BA-4D48-90E3-E1E1FCE7E658}" dt="2024-11-05T20:16:57.101" v="72" actId="113"/>
        <pc:sldMkLst>
          <pc:docMk/>
          <pc:sldMk cId="3249458027" sldId="297"/>
        </pc:sldMkLst>
        <pc:spChg chg="mod">
          <ac:chgData name="Sanjana Haque" userId="4ec88ec9-1ffb-4beb-bd49-1f8c8e5d4516" providerId="ADAL" clId="{E91E41A2-04BA-4D48-90E3-E1E1FCE7E658}" dt="2024-11-05T20:16:57.101" v="72" actId="113"/>
          <ac:spMkLst>
            <pc:docMk/>
            <pc:sldMk cId="3249458027" sldId="297"/>
            <ac:spMk id="12" creationId="{1B218829-EE23-2C93-0F14-A5A7553BFB3F}"/>
          </ac:spMkLst>
        </pc:spChg>
      </pc:sldChg>
      <pc:sldChg chg="modSp mod">
        <pc:chgData name="Sanjana Haque" userId="4ec88ec9-1ffb-4beb-bd49-1f8c8e5d4516" providerId="ADAL" clId="{E91E41A2-04BA-4D48-90E3-E1E1FCE7E658}" dt="2024-11-05T20:17:01.894" v="73" actId="113"/>
        <pc:sldMkLst>
          <pc:docMk/>
          <pc:sldMk cId="2894308183" sldId="298"/>
        </pc:sldMkLst>
        <pc:spChg chg="mod">
          <ac:chgData name="Sanjana Haque" userId="4ec88ec9-1ffb-4beb-bd49-1f8c8e5d4516" providerId="ADAL" clId="{E91E41A2-04BA-4D48-90E3-E1E1FCE7E658}" dt="2024-11-05T20:17:01.894" v="73" actId="113"/>
          <ac:spMkLst>
            <pc:docMk/>
            <pc:sldMk cId="2894308183" sldId="298"/>
            <ac:spMk id="10" creationId="{9627022C-7C51-4372-9FBB-39FDAAEB7AC5}"/>
          </ac:spMkLst>
        </pc:spChg>
      </pc:sldChg>
      <pc:sldChg chg="modSp mod">
        <pc:chgData name="Sanjana Haque" userId="4ec88ec9-1ffb-4beb-bd49-1f8c8e5d4516" providerId="ADAL" clId="{E91E41A2-04BA-4D48-90E3-E1E1FCE7E658}" dt="2024-11-05T20:17:07.331" v="74" actId="113"/>
        <pc:sldMkLst>
          <pc:docMk/>
          <pc:sldMk cId="2410750837" sldId="299"/>
        </pc:sldMkLst>
        <pc:spChg chg="mod">
          <ac:chgData name="Sanjana Haque" userId="4ec88ec9-1ffb-4beb-bd49-1f8c8e5d4516" providerId="ADAL" clId="{E91E41A2-04BA-4D48-90E3-E1E1FCE7E658}" dt="2024-11-05T20:17:07.331" v="74" actId="113"/>
          <ac:spMkLst>
            <pc:docMk/>
            <pc:sldMk cId="2410750837" sldId="299"/>
            <ac:spMk id="11" creationId="{4B8FD7DA-3918-E9E0-BFC2-A6B255025A3E}"/>
          </ac:spMkLst>
        </pc:spChg>
      </pc:sldChg>
      <pc:sldChg chg="modSp mod">
        <pc:chgData name="Sanjana Haque" userId="4ec88ec9-1ffb-4beb-bd49-1f8c8e5d4516" providerId="ADAL" clId="{E91E41A2-04BA-4D48-90E3-E1E1FCE7E658}" dt="2024-11-05T20:17:18.574" v="77" actId="113"/>
        <pc:sldMkLst>
          <pc:docMk/>
          <pc:sldMk cId="1572689761" sldId="302"/>
        </pc:sldMkLst>
        <pc:spChg chg="mod">
          <ac:chgData name="Sanjana Haque" userId="4ec88ec9-1ffb-4beb-bd49-1f8c8e5d4516" providerId="ADAL" clId="{E91E41A2-04BA-4D48-90E3-E1E1FCE7E658}" dt="2024-11-05T20:17:18.574" v="77" actId="113"/>
          <ac:spMkLst>
            <pc:docMk/>
            <pc:sldMk cId="1572689761" sldId="302"/>
            <ac:spMk id="8" creationId="{82759659-19CA-6AA4-4245-B424CB8FDF03}"/>
          </ac:spMkLst>
        </pc:spChg>
      </pc:sldChg>
      <pc:sldChg chg="modSp mod">
        <pc:chgData name="Sanjana Haque" userId="4ec88ec9-1ffb-4beb-bd49-1f8c8e5d4516" providerId="ADAL" clId="{E91E41A2-04BA-4D48-90E3-E1E1FCE7E658}" dt="2024-11-05T20:16:49.617" v="70" actId="113"/>
        <pc:sldMkLst>
          <pc:docMk/>
          <pc:sldMk cId="2903880436" sldId="303"/>
        </pc:sldMkLst>
        <pc:spChg chg="mod">
          <ac:chgData name="Sanjana Haque" userId="4ec88ec9-1ffb-4beb-bd49-1f8c8e5d4516" providerId="ADAL" clId="{E91E41A2-04BA-4D48-90E3-E1E1FCE7E658}" dt="2024-11-05T20:16:49.617" v="70" actId="113"/>
          <ac:spMkLst>
            <pc:docMk/>
            <pc:sldMk cId="2903880436" sldId="303"/>
            <ac:spMk id="10" creationId="{61206983-BE7D-12BC-E1B3-C2A26F0911BE}"/>
          </ac:spMkLst>
        </pc:spChg>
      </pc:sldChg>
      <pc:sldChg chg="modSp mod">
        <pc:chgData name="Sanjana Haque" userId="4ec88ec9-1ffb-4beb-bd49-1f8c8e5d4516" providerId="ADAL" clId="{E91E41A2-04BA-4D48-90E3-E1E1FCE7E658}" dt="2024-11-05T20:17:13.686" v="76" actId="113"/>
        <pc:sldMkLst>
          <pc:docMk/>
          <pc:sldMk cId="455551477" sldId="305"/>
        </pc:sldMkLst>
        <pc:spChg chg="mod">
          <ac:chgData name="Sanjana Haque" userId="4ec88ec9-1ffb-4beb-bd49-1f8c8e5d4516" providerId="ADAL" clId="{E91E41A2-04BA-4D48-90E3-E1E1FCE7E658}" dt="2024-11-05T20:17:13.686" v="76" actId="113"/>
          <ac:spMkLst>
            <pc:docMk/>
            <pc:sldMk cId="455551477" sldId="305"/>
            <ac:spMk id="9" creationId="{6187F417-295E-3E88-2484-15CBA9DB9E1E}"/>
          </ac:spMkLst>
        </pc:spChg>
      </pc:sldChg>
      <pc:sldChg chg="modSp mod">
        <pc:chgData name="Sanjana Haque" userId="4ec88ec9-1ffb-4beb-bd49-1f8c8e5d4516" providerId="ADAL" clId="{E91E41A2-04BA-4D48-90E3-E1E1FCE7E658}" dt="2024-11-05T20:17:10.204" v="75" actId="113"/>
        <pc:sldMkLst>
          <pc:docMk/>
          <pc:sldMk cId="1597611672" sldId="310"/>
        </pc:sldMkLst>
        <pc:spChg chg="mod">
          <ac:chgData name="Sanjana Haque" userId="4ec88ec9-1ffb-4beb-bd49-1f8c8e5d4516" providerId="ADAL" clId="{E91E41A2-04BA-4D48-90E3-E1E1FCE7E658}" dt="2024-11-05T20:17:10.204" v="75" actId="113"/>
          <ac:spMkLst>
            <pc:docMk/>
            <pc:sldMk cId="1597611672" sldId="310"/>
            <ac:spMk id="7" creationId="{B51B9A54-54F4-9500-862E-02461F9983F9}"/>
          </ac:spMkLst>
        </pc:spChg>
      </pc:sldChg>
      <pc:sldChg chg="modSp mod">
        <pc:chgData name="Sanjana Haque" userId="4ec88ec9-1ffb-4beb-bd49-1f8c8e5d4516" providerId="ADAL" clId="{E91E41A2-04BA-4D48-90E3-E1E1FCE7E658}" dt="2024-11-05T20:13:33.840" v="61" actId="113"/>
        <pc:sldMkLst>
          <pc:docMk/>
          <pc:sldMk cId="1409989972" sldId="314"/>
        </pc:sldMkLst>
        <pc:spChg chg="mod">
          <ac:chgData name="Sanjana Haque" userId="4ec88ec9-1ffb-4beb-bd49-1f8c8e5d4516" providerId="ADAL" clId="{E91E41A2-04BA-4D48-90E3-E1E1FCE7E658}" dt="2024-11-05T20:13:33.840" v="61" actId="113"/>
          <ac:spMkLst>
            <pc:docMk/>
            <pc:sldMk cId="1409989972" sldId="314"/>
            <ac:spMk id="5" creationId="{4D7F52D2-2F7E-6DFE-9097-D56890D06D82}"/>
          </ac:spMkLst>
        </pc:spChg>
      </pc:sldChg>
      <pc:sldChg chg="modSp mod">
        <pc:chgData name="Sanjana Haque" userId="4ec88ec9-1ffb-4beb-bd49-1f8c8e5d4516" providerId="ADAL" clId="{E91E41A2-04BA-4D48-90E3-E1E1FCE7E658}" dt="2024-11-06T20:05:27.374" v="117" actId="1036"/>
        <pc:sldMkLst>
          <pc:docMk/>
          <pc:sldMk cId="887297003" sldId="316"/>
        </pc:sldMkLst>
        <pc:spChg chg="mod">
          <ac:chgData name="Sanjana Haque" userId="4ec88ec9-1ffb-4beb-bd49-1f8c8e5d4516" providerId="ADAL" clId="{E91E41A2-04BA-4D48-90E3-E1E1FCE7E658}" dt="2024-11-05T17:43:32.799" v="9" actId="1076"/>
          <ac:spMkLst>
            <pc:docMk/>
            <pc:sldMk cId="887297003" sldId="316"/>
            <ac:spMk id="3" creationId="{661FF022-479F-42DD-FBD7-ABEB9D4CEB0D}"/>
          </ac:spMkLst>
        </pc:spChg>
        <pc:spChg chg="mod">
          <ac:chgData name="Sanjana Haque" userId="4ec88ec9-1ffb-4beb-bd49-1f8c8e5d4516" providerId="ADAL" clId="{E91E41A2-04BA-4D48-90E3-E1E1FCE7E658}" dt="2024-11-06T20:05:27.374" v="117" actId="1036"/>
          <ac:spMkLst>
            <pc:docMk/>
            <pc:sldMk cId="887297003" sldId="316"/>
            <ac:spMk id="4" creationId="{7B6F21A1-4B5F-5953-4874-BF8299EF39AD}"/>
          </ac:spMkLst>
        </pc:spChg>
        <pc:spChg chg="mod">
          <ac:chgData name="Sanjana Haque" userId="4ec88ec9-1ffb-4beb-bd49-1f8c8e5d4516" providerId="ADAL" clId="{E91E41A2-04BA-4D48-90E3-E1E1FCE7E658}" dt="2024-11-06T20:05:21.751" v="112" actId="1076"/>
          <ac:spMkLst>
            <pc:docMk/>
            <pc:sldMk cId="887297003" sldId="316"/>
            <ac:spMk id="5" creationId="{D51954FC-08E5-BC00-DA86-9E23BA2F3E3A}"/>
          </ac:spMkLst>
        </pc:spChg>
        <pc:spChg chg="mod">
          <ac:chgData name="Sanjana Haque" userId="4ec88ec9-1ffb-4beb-bd49-1f8c8e5d4516" providerId="ADAL" clId="{E91E41A2-04BA-4D48-90E3-E1E1FCE7E658}" dt="2024-11-05T21:10:36.524" v="83" actId="113"/>
          <ac:spMkLst>
            <pc:docMk/>
            <pc:sldMk cId="887297003" sldId="316"/>
            <ac:spMk id="15" creationId="{0479DE37-4EFD-DD4D-0C91-4C3BC55C5410}"/>
          </ac:spMkLst>
        </pc:spChg>
        <pc:picChg chg="mod">
          <ac:chgData name="Sanjana Haque" userId="4ec88ec9-1ffb-4beb-bd49-1f8c8e5d4516" providerId="ADAL" clId="{E91E41A2-04BA-4D48-90E3-E1E1FCE7E658}" dt="2024-11-05T17:49:05.829" v="13" actId="1440"/>
          <ac:picMkLst>
            <pc:docMk/>
            <pc:sldMk cId="887297003" sldId="316"/>
            <ac:picMk id="12" creationId="{4ED6AACA-1125-999C-26FC-411F54CA687C}"/>
          </ac:picMkLst>
        </pc:picChg>
      </pc:sldChg>
      <pc:sldChg chg="modSp mod">
        <pc:chgData name="Sanjana Haque" userId="4ec88ec9-1ffb-4beb-bd49-1f8c8e5d4516" providerId="ADAL" clId="{E91E41A2-04BA-4D48-90E3-E1E1FCE7E658}" dt="2024-11-05T20:11:12.685" v="33" actId="113"/>
        <pc:sldMkLst>
          <pc:docMk/>
          <pc:sldMk cId="3858650063" sldId="317"/>
        </pc:sldMkLst>
        <pc:spChg chg="mod">
          <ac:chgData name="Sanjana Haque" userId="4ec88ec9-1ffb-4beb-bd49-1f8c8e5d4516" providerId="ADAL" clId="{E91E41A2-04BA-4D48-90E3-E1E1FCE7E658}" dt="2024-11-05T20:11:12.685" v="33" actId="113"/>
          <ac:spMkLst>
            <pc:docMk/>
            <pc:sldMk cId="3858650063" sldId="317"/>
            <ac:spMk id="9" creationId="{9C9BAAF6-2FF6-0128-C97F-9179853420F9}"/>
          </ac:spMkLst>
        </pc:spChg>
      </pc:sldChg>
      <pc:sldChg chg="modSp mod">
        <pc:chgData name="Sanjana Haque" userId="4ec88ec9-1ffb-4beb-bd49-1f8c8e5d4516" providerId="ADAL" clId="{E91E41A2-04BA-4D48-90E3-E1E1FCE7E658}" dt="2024-11-05T20:11:07.756" v="30" actId="113"/>
        <pc:sldMkLst>
          <pc:docMk/>
          <pc:sldMk cId="4206480502" sldId="318"/>
        </pc:sldMkLst>
        <pc:spChg chg="mod">
          <ac:chgData name="Sanjana Haque" userId="4ec88ec9-1ffb-4beb-bd49-1f8c8e5d4516" providerId="ADAL" clId="{E91E41A2-04BA-4D48-90E3-E1E1FCE7E658}" dt="2024-11-05T20:11:07.756" v="30" actId="113"/>
          <ac:spMkLst>
            <pc:docMk/>
            <pc:sldMk cId="4206480502" sldId="318"/>
            <ac:spMk id="7" creationId="{6A569645-E560-C931-A22D-D1FFFFEBD512}"/>
          </ac:spMkLst>
        </pc:spChg>
      </pc:sldChg>
      <pc:sldChg chg="modSp mod">
        <pc:chgData name="Sanjana Haque" userId="4ec88ec9-1ffb-4beb-bd49-1f8c8e5d4516" providerId="ADAL" clId="{E91E41A2-04BA-4D48-90E3-E1E1FCE7E658}" dt="2024-11-05T20:11:15.656" v="34" actId="113"/>
        <pc:sldMkLst>
          <pc:docMk/>
          <pc:sldMk cId="3896601990" sldId="319"/>
        </pc:sldMkLst>
        <pc:spChg chg="mod">
          <ac:chgData name="Sanjana Haque" userId="4ec88ec9-1ffb-4beb-bd49-1f8c8e5d4516" providerId="ADAL" clId="{E91E41A2-04BA-4D48-90E3-E1E1FCE7E658}" dt="2024-11-05T20:11:15.656" v="34" actId="113"/>
          <ac:spMkLst>
            <pc:docMk/>
            <pc:sldMk cId="3896601990" sldId="319"/>
            <ac:spMk id="8" creationId="{6B5C08CD-B06F-61C6-5B12-EAC51ED66979}"/>
          </ac:spMkLst>
        </pc:spChg>
      </pc:sldChg>
      <pc:sldChg chg="modSp mod">
        <pc:chgData name="Sanjana Haque" userId="4ec88ec9-1ffb-4beb-bd49-1f8c8e5d4516" providerId="ADAL" clId="{E91E41A2-04BA-4D48-90E3-E1E1FCE7E658}" dt="2024-11-05T20:11:20.223" v="37" actId="113"/>
        <pc:sldMkLst>
          <pc:docMk/>
          <pc:sldMk cId="1173067047" sldId="321"/>
        </pc:sldMkLst>
        <pc:spChg chg="mod">
          <ac:chgData name="Sanjana Haque" userId="4ec88ec9-1ffb-4beb-bd49-1f8c8e5d4516" providerId="ADAL" clId="{E91E41A2-04BA-4D48-90E3-E1E1FCE7E658}" dt="2024-11-05T20:11:20.223" v="37" actId="113"/>
          <ac:spMkLst>
            <pc:docMk/>
            <pc:sldMk cId="1173067047" sldId="321"/>
            <ac:spMk id="7" creationId="{B9917E86-2300-1907-3994-EF94F0AFBC85}"/>
          </ac:spMkLst>
        </pc:spChg>
      </pc:sldChg>
      <pc:sldChg chg="modSp mod">
        <pc:chgData name="Sanjana Haque" userId="4ec88ec9-1ffb-4beb-bd49-1f8c8e5d4516" providerId="ADAL" clId="{E91E41A2-04BA-4D48-90E3-E1E1FCE7E658}" dt="2024-11-05T20:11:22.945" v="38" actId="113"/>
        <pc:sldMkLst>
          <pc:docMk/>
          <pc:sldMk cId="989060307" sldId="323"/>
        </pc:sldMkLst>
        <pc:spChg chg="mod">
          <ac:chgData name="Sanjana Haque" userId="4ec88ec9-1ffb-4beb-bd49-1f8c8e5d4516" providerId="ADAL" clId="{E91E41A2-04BA-4D48-90E3-E1E1FCE7E658}" dt="2024-11-05T20:11:22.945" v="38" actId="113"/>
          <ac:spMkLst>
            <pc:docMk/>
            <pc:sldMk cId="989060307" sldId="323"/>
            <ac:spMk id="22" creationId="{3AD84083-67F3-8115-319E-47041CAD2FDC}"/>
          </ac:spMkLst>
        </pc:spChg>
      </pc:sldChg>
      <pc:sldChg chg="modSp mod">
        <pc:chgData name="Sanjana Haque" userId="4ec88ec9-1ffb-4beb-bd49-1f8c8e5d4516" providerId="ADAL" clId="{E91E41A2-04BA-4D48-90E3-E1E1FCE7E658}" dt="2024-11-05T20:11:28.889" v="40" actId="113"/>
        <pc:sldMkLst>
          <pc:docMk/>
          <pc:sldMk cId="429186125" sldId="324"/>
        </pc:sldMkLst>
        <pc:spChg chg="mod">
          <ac:chgData name="Sanjana Haque" userId="4ec88ec9-1ffb-4beb-bd49-1f8c8e5d4516" providerId="ADAL" clId="{E91E41A2-04BA-4D48-90E3-E1E1FCE7E658}" dt="2024-11-05T20:11:28.889" v="40" actId="113"/>
          <ac:spMkLst>
            <pc:docMk/>
            <pc:sldMk cId="429186125" sldId="324"/>
            <ac:spMk id="3" creationId="{A5E3FCFE-4CDD-E651-7FEB-4978EBC5E9A8}"/>
          </ac:spMkLst>
        </pc:spChg>
      </pc:sldChg>
      <pc:sldChg chg="modSp mod">
        <pc:chgData name="Sanjana Haque" userId="4ec88ec9-1ffb-4beb-bd49-1f8c8e5d4516" providerId="ADAL" clId="{E91E41A2-04BA-4D48-90E3-E1E1FCE7E658}" dt="2024-11-05T20:11:35.321" v="43" actId="113"/>
        <pc:sldMkLst>
          <pc:docMk/>
          <pc:sldMk cId="1365739997" sldId="325"/>
        </pc:sldMkLst>
        <pc:spChg chg="mod">
          <ac:chgData name="Sanjana Haque" userId="4ec88ec9-1ffb-4beb-bd49-1f8c8e5d4516" providerId="ADAL" clId="{E91E41A2-04BA-4D48-90E3-E1E1FCE7E658}" dt="2024-11-05T20:11:35.321" v="43" actId="113"/>
          <ac:spMkLst>
            <pc:docMk/>
            <pc:sldMk cId="1365739997" sldId="325"/>
            <ac:spMk id="3" creationId="{A5E3FCFE-4CDD-E651-7FEB-4978EBC5E9A8}"/>
          </ac:spMkLst>
        </pc:spChg>
      </pc:sldChg>
      <pc:sldChg chg="modSp mod">
        <pc:chgData name="Sanjana Haque" userId="4ec88ec9-1ffb-4beb-bd49-1f8c8e5d4516" providerId="ADAL" clId="{E91E41A2-04BA-4D48-90E3-E1E1FCE7E658}" dt="2024-11-05T20:11:42.264" v="46" actId="113"/>
        <pc:sldMkLst>
          <pc:docMk/>
          <pc:sldMk cId="137583136" sldId="326"/>
        </pc:sldMkLst>
        <pc:spChg chg="mod">
          <ac:chgData name="Sanjana Haque" userId="4ec88ec9-1ffb-4beb-bd49-1f8c8e5d4516" providerId="ADAL" clId="{E91E41A2-04BA-4D48-90E3-E1E1FCE7E658}" dt="2024-11-05T20:11:42.264" v="46" actId="113"/>
          <ac:spMkLst>
            <pc:docMk/>
            <pc:sldMk cId="137583136" sldId="326"/>
            <ac:spMk id="6" creationId="{AE477B78-9832-8AC3-3B51-1347075F7B6E}"/>
          </ac:spMkLst>
        </pc:spChg>
      </pc:sldChg>
      <pc:sldChg chg="modSp mod">
        <pc:chgData name="Sanjana Haque" userId="4ec88ec9-1ffb-4beb-bd49-1f8c8e5d4516" providerId="ADAL" clId="{E91E41A2-04BA-4D48-90E3-E1E1FCE7E658}" dt="2024-11-05T20:11:45.004" v="47" actId="113"/>
        <pc:sldMkLst>
          <pc:docMk/>
          <pc:sldMk cId="3343593743" sldId="327"/>
        </pc:sldMkLst>
        <pc:spChg chg="mod">
          <ac:chgData name="Sanjana Haque" userId="4ec88ec9-1ffb-4beb-bd49-1f8c8e5d4516" providerId="ADAL" clId="{E91E41A2-04BA-4D48-90E3-E1E1FCE7E658}" dt="2024-11-05T20:11:45.004" v="47" actId="113"/>
          <ac:spMkLst>
            <pc:docMk/>
            <pc:sldMk cId="3343593743" sldId="327"/>
            <ac:spMk id="10" creationId="{B7D642DE-8A82-98E4-C6C2-850FDD785F02}"/>
          </ac:spMkLst>
        </pc:spChg>
      </pc:sldChg>
      <pc:sldChg chg="modSp mod">
        <pc:chgData name="Sanjana Haque" userId="4ec88ec9-1ffb-4beb-bd49-1f8c8e5d4516" providerId="ADAL" clId="{E91E41A2-04BA-4D48-90E3-E1E1FCE7E658}" dt="2024-11-05T20:11:57.883" v="54" actId="113"/>
        <pc:sldMkLst>
          <pc:docMk/>
          <pc:sldMk cId="3796386029" sldId="328"/>
        </pc:sldMkLst>
        <pc:spChg chg="mod">
          <ac:chgData name="Sanjana Haque" userId="4ec88ec9-1ffb-4beb-bd49-1f8c8e5d4516" providerId="ADAL" clId="{E91E41A2-04BA-4D48-90E3-E1E1FCE7E658}" dt="2024-11-05T20:11:57.883" v="54" actId="113"/>
          <ac:spMkLst>
            <pc:docMk/>
            <pc:sldMk cId="3796386029" sldId="328"/>
            <ac:spMk id="3" creationId="{A5E3FCFE-4CDD-E651-7FEB-4978EBC5E9A8}"/>
          </ac:spMkLst>
        </pc:spChg>
      </pc:sldChg>
      <pc:sldChg chg="addSp delSp modSp mod">
        <pc:chgData name="Sanjana Haque" userId="4ec88ec9-1ffb-4beb-bd49-1f8c8e5d4516" providerId="ADAL" clId="{E91E41A2-04BA-4D48-90E3-E1E1FCE7E658}" dt="2024-11-05T20:12:13.066" v="56"/>
        <pc:sldMkLst>
          <pc:docMk/>
          <pc:sldMk cId="3930710794" sldId="330"/>
        </pc:sldMkLst>
        <pc:spChg chg="add mod">
          <ac:chgData name="Sanjana Haque" userId="4ec88ec9-1ffb-4beb-bd49-1f8c8e5d4516" providerId="ADAL" clId="{E91E41A2-04BA-4D48-90E3-E1E1FCE7E658}" dt="2024-11-05T20:12:13.066" v="56"/>
          <ac:spMkLst>
            <pc:docMk/>
            <pc:sldMk cId="3930710794" sldId="330"/>
            <ac:spMk id="2" creationId="{B32C1893-8F64-45CC-5DA3-D4C1FA560CDA}"/>
          </ac:spMkLst>
        </pc:spChg>
        <pc:spChg chg="del">
          <ac:chgData name="Sanjana Haque" userId="4ec88ec9-1ffb-4beb-bd49-1f8c8e5d4516" providerId="ADAL" clId="{E91E41A2-04BA-4D48-90E3-E1E1FCE7E658}" dt="2024-11-05T20:12:12.680" v="55" actId="478"/>
          <ac:spMkLst>
            <pc:docMk/>
            <pc:sldMk cId="3930710794" sldId="330"/>
            <ac:spMk id="8" creationId="{A2AF9408-332C-8BFB-FE80-10E26BC5F77E}"/>
          </ac:spMkLst>
        </pc:spChg>
      </pc:sldChg>
      <pc:sldChg chg="modSp mod">
        <pc:chgData name="Sanjana Haque" userId="4ec88ec9-1ffb-4beb-bd49-1f8c8e5d4516" providerId="ADAL" clId="{E91E41A2-04BA-4D48-90E3-E1E1FCE7E658}" dt="2024-11-05T20:13:24.183" v="57" actId="113"/>
        <pc:sldMkLst>
          <pc:docMk/>
          <pc:sldMk cId="3794811744" sldId="331"/>
        </pc:sldMkLst>
        <pc:spChg chg="mod">
          <ac:chgData name="Sanjana Haque" userId="4ec88ec9-1ffb-4beb-bd49-1f8c8e5d4516" providerId="ADAL" clId="{E91E41A2-04BA-4D48-90E3-E1E1FCE7E658}" dt="2024-11-05T20:13:24.183" v="57" actId="113"/>
          <ac:spMkLst>
            <pc:docMk/>
            <pc:sldMk cId="3794811744" sldId="331"/>
            <ac:spMk id="12" creationId="{DCBD8DC7-7D1B-3D39-4AB3-305BE9F7B194}"/>
          </ac:spMkLst>
        </pc:spChg>
      </pc:sldChg>
      <pc:sldChg chg="modSp mod">
        <pc:chgData name="Sanjana Haque" userId="4ec88ec9-1ffb-4beb-bd49-1f8c8e5d4516" providerId="ADAL" clId="{E91E41A2-04BA-4D48-90E3-E1E1FCE7E658}" dt="2024-11-05T20:13:26.766" v="58" actId="113"/>
        <pc:sldMkLst>
          <pc:docMk/>
          <pc:sldMk cId="2554971137" sldId="332"/>
        </pc:sldMkLst>
        <pc:spChg chg="mod">
          <ac:chgData name="Sanjana Haque" userId="4ec88ec9-1ffb-4beb-bd49-1f8c8e5d4516" providerId="ADAL" clId="{E91E41A2-04BA-4D48-90E3-E1E1FCE7E658}" dt="2024-11-05T20:13:26.766" v="58" actId="113"/>
          <ac:spMkLst>
            <pc:docMk/>
            <pc:sldMk cId="2554971137" sldId="332"/>
            <ac:spMk id="6" creationId="{BF1F2BDB-AEA9-2EE8-141F-2620671FF81D}"/>
          </ac:spMkLst>
        </pc:spChg>
      </pc:sldChg>
      <pc:sldChg chg="addSp modSp mod">
        <pc:chgData name="Sanjana Haque" userId="4ec88ec9-1ffb-4beb-bd49-1f8c8e5d4516" providerId="ADAL" clId="{E91E41A2-04BA-4D48-90E3-E1E1FCE7E658}" dt="2024-11-05T19:54:47.949" v="29" actId="1076"/>
        <pc:sldMkLst>
          <pc:docMk/>
          <pc:sldMk cId="903587340" sldId="333"/>
        </pc:sldMkLst>
        <pc:spChg chg="add mod">
          <ac:chgData name="Sanjana Haque" userId="4ec88ec9-1ffb-4beb-bd49-1f8c8e5d4516" providerId="ADAL" clId="{E91E41A2-04BA-4D48-90E3-E1E1FCE7E658}" dt="2024-11-05T19:54:25.741" v="22" actId="1076"/>
          <ac:spMkLst>
            <pc:docMk/>
            <pc:sldMk cId="903587340" sldId="333"/>
            <ac:spMk id="3" creationId="{29662107-6ED2-A82F-8561-E3C83944FCE1}"/>
          </ac:spMkLst>
        </pc:spChg>
        <pc:spChg chg="add mod">
          <ac:chgData name="Sanjana Haque" userId="4ec88ec9-1ffb-4beb-bd49-1f8c8e5d4516" providerId="ADAL" clId="{E91E41A2-04BA-4D48-90E3-E1E1FCE7E658}" dt="2024-11-05T19:54:47.949" v="29" actId="1076"/>
          <ac:spMkLst>
            <pc:docMk/>
            <pc:sldMk cId="903587340" sldId="333"/>
            <ac:spMk id="4" creationId="{5157B100-2FDD-7E1C-561D-0974300B0B98}"/>
          </ac:spMkLst>
        </pc:spChg>
      </pc:sldChg>
      <pc:sldChg chg="modSp mod">
        <pc:chgData name="Sanjana Haque" userId="4ec88ec9-1ffb-4beb-bd49-1f8c8e5d4516" providerId="ADAL" clId="{E91E41A2-04BA-4D48-90E3-E1E1FCE7E658}" dt="2024-11-06T18:13:42.522" v="96" actId="1037"/>
        <pc:sldMkLst>
          <pc:docMk/>
          <pc:sldMk cId="902239426" sldId="334"/>
        </pc:sldMkLst>
        <pc:spChg chg="mod">
          <ac:chgData name="Sanjana Haque" userId="4ec88ec9-1ffb-4beb-bd49-1f8c8e5d4516" providerId="ADAL" clId="{E91E41A2-04BA-4D48-90E3-E1E1FCE7E658}" dt="2024-11-06T18:13:42.522" v="96" actId="1037"/>
          <ac:spMkLst>
            <pc:docMk/>
            <pc:sldMk cId="902239426" sldId="334"/>
            <ac:spMk id="7" creationId="{8B6872F5-0AFF-7D45-A0B5-CDD5488DFCC7}"/>
          </ac:spMkLst>
        </pc:spChg>
      </pc:sldChg>
      <pc:sldChg chg="modSp mod ord">
        <pc:chgData name="Sanjana Haque" userId="4ec88ec9-1ffb-4beb-bd49-1f8c8e5d4516" providerId="ADAL" clId="{E91E41A2-04BA-4D48-90E3-E1E1FCE7E658}" dt="2024-11-06T20:13:45.592" v="126" actId="1076"/>
        <pc:sldMkLst>
          <pc:docMk/>
          <pc:sldMk cId="4134666713" sldId="335"/>
        </pc:sldMkLst>
        <pc:spChg chg="mod">
          <ac:chgData name="Sanjana Haque" userId="4ec88ec9-1ffb-4beb-bd49-1f8c8e5d4516" providerId="ADAL" clId="{E91E41A2-04BA-4D48-90E3-E1E1FCE7E658}" dt="2024-11-05T17:23:51.187" v="1" actId="1076"/>
          <ac:spMkLst>
            <pc:docMk/>
            <pc:sldMk cId="4134666713" sldId="335"/>
            <ac:spMk id="3" creationId="{A5473D5D-7733-4309-B693-D2F179837C75}"/>
          </ac:spMkLst>
        </pc:spChg>
        <pc:spChg chg="mod">
          <ac:chgData name="Sanjana Haque" userId="4ec88ec9-1ffb-4beb-bd49-1f8c8e5d4516" providerId="ADAL" clId="{E91E41A2-04BA-4D48-90E3-E1E1FCE7E658}" dt="2024-11-06T20:13:45.592" v="126" actId="1076"/>
          <ac:spMkLst>
            <pc:docMk/>
            <pc:sldMk cId="4134666713" sldId="335"/>
            <ac:spMk id="8" creationId="{82759659-19CA-6AA4-4245-B424CB8FDF03}"/>
          </ac:spMkLst>
        </pc:spChg>
      </pc:sldChg>
      <pc:sldMasterChg chg="modSldLayout">
        <pc:chgData name="Sanjana Haque" userId="4ec88ec9-1ffb-4beb-bd49-1f8c8e5d4516" providerId="ADAL" clId="{E91E41A2-04BA-4D48-90E3-E1E1FCE7E658}" dt="2024-11-06T20:06:51.087" v="123" actId="1036"/>
        <pc:sldMasterMkLst>
          <pc:docMk/>
          <pc:sldMasterMk cId="2425432951" sldId="2147483684"/>
        </pc:sldMasterMkLst>
        <pc:sldLayoutChg chg="modSp mod">
          <pc:chgData name="Sanjana Haque" userId="4ec88ec9-1ffb-4beb-bd49-1f8c8e5d4516" providerId="ADAL" clId="{E91E41A2-04BA-4D48-90E3-E1E1FCE7E658}" dt="2024-11-06T20:06:51.087" v="123" actId="1036"/>
          <pc:sldLayoutMkLst>
            <pc:docMk/>
            <pc:sldMasterMk cId="2425432951" sldId="2147483684"/>
            <pc:sldLayoutMk cId="1496901536" sldId="2147483687"/>
          </pc:sldLayoutMkLst>
          <pc:cxnChg chg="mod">
            <ac:chgData name="Sanjana Haque" userId="4ec88ec9-1ffb-4beb-bd49-1f8c8e5d4516" providerId="ADAL" clId="{E91E41A2-04BA-4D48-90E3-E1E1FCE7E658}" dt="2024-11-06T20:06:51.087" v="123" actId="1036"/>
            <ac:cxnSpMkLst>
              <pc:docMk/>
              <pc:sldMasterMk cId="2425432951" sldId="2147483684"/>
              <pc:sldLayoutMk cId="1496901536" sldId="2147483687"/>
              <ac:cxnSpMk id="3" creationId="{C0EA149E-73D3-6CB6-F84E-9FFB4A15C7DF}"/>
            </ac:cxnSpMkLst>
          </pc:cxnChg>
        </pc:sldLayoutChg>
        <pc:sldLayoutChg chg="addSp delSp modSp mod">
          <pc:chgData name="Sanjana Haque" userId="4ec88ec9-1ffb-4beb-bd49-1f8c8e5d4516" providerId="ADAL" clId="{E91E41A2-04BA-4D48-90E3-E1E1FCE7E658}" dt="2024-11-06T18:13:13.820" v="87" actId="14100"/>
          <pc:sldLayoutMkLst>
            <pc:docMk/>
            <pc:sldMasterMk cId="2425432951" sldId="2147483684"/>
            <pc:sldLayoutMk cId="4096504028" sldId="2147483696"/>
          </pc:sldLayoutMkLst>
          <pc:spChg chg="del">
            <ac:chgData name="Sanjana Haque" userId="4ec88ec9-1ffb-4beb-bd49-1f8c8e5d4516" providerId="ADAL" clId="{E91E41A2-04BA-4D48-90E3-E1E1FCE7E658}" dt="2024-11-06T18:13:08.211" v="84" actId="478"/>
            <ac:spMkLst>
              <pc:docMk/>
              <pc:sldMasterMk cId="2425432951" sldId="2147483684"/>
              <pc:sldLayoutMk cId="4096504028" sldId="2147483696"/>
              <ac:spMk id="35" creationId="{894C7743-5306-C9E2-615A-F9ED8E9EB671}"/>
            </ac:spMkLst>
          </pc:spChg>
          <pc:cxnChg chg="add mod">
            <ac:chgData name="Sanjana Haque" userId="4ec88ec9-1ffb-4beb-bd49-1f8c8e5d4516" providerId="ADAL" clId="{E91E41A2-04BA-4D48-90E3-E1E1FCE7E658}" dt="2024-11-06T18:13:13.820" v="87" actId="14100"/>
            <ac:cxnSpMkLst>
              <pc:docMk/>
              <pc:sldMasterMk cId="2425432951" sldId="2147483684"/>
              <pc:sldLayoutMk cId="4096504028" sldId="2147483696"/>
              <ac:cxnSpMk id="5" creationId="{FF8F9720-8774-F11D-B528-854166194F24}"/>
            </ac:cxnSpMkLst>
          </pc:cxnChg>
        </pc:sldLayoutChg>
      </pc:sldMasterChg>
    </pc:docChg>
  </pc:docChgLst>
  <pc:docChgLst>
    <pc:chgData name="Sanjana Haque" userId="4ec88ec9-1ffb-4beb-bd49-1f8c8e5d4516" providerId="ADAL" clId="{B9ADE2CF-1BA7-4128-AD65-D15C431DA287}"/>
    <pc:docChg chg="undo redo custSel addSld delSld modSld sldOrd modMainMaster">
      <pc:chgData name="Sanjana Haque" userId="4ec88ec9-1ffb-4beb-bd49-1f8c8e5d4516" providerId="ADAL" clId="{B9ADE2CF-1BA7-4128-AD65-D15C431DA287}" dt="2024-11-01T16:41:09.355" v="2767" actId="207"/>
      <pc:docMkLst>
        <pc:docMk/>
      </pc:docMkLst>
      <pc:sldChg chg="addSp modSp mod ord">
        <pc:chgData name="Sanjana Haque" userId="4ec88ec9-1ffb-4beb-bd49-1f8c8e5d4516" providerId="ADAL" clId="{B9ADE2CF-1BA7-4128-AD65-D15C431DA287}" dt="2024-10-30T23:48:46.806" v="1486" actId="113"/>
        <pc:sldMkLst>
          <pc:docMk/>
          <pc:sldMk cId="1846702258" sldId="265"/>
        </pc:sldMkLst>
        <pc:spChg chg="mod">
          <ac:chgData name="Sanjana Haque" userId="4ec88ec9-1ffb-4beb-bd49-1f8c8e5d4516" providerId="ADAL" clId="{B9ADE2CF-1BA7-4128-AD65-D15C431DA287}" dt="2024-10-30T23:48:46.806" v="1486" actId="113"/>
          <ac:spMkLst>
            <pc:docMk/>
            <pc:sldMk cId="1846702258" sldId="265"/>
            <ac:spMk id="4" creationId="{9CD8AC32-F8D9-4498-BBF1-4B0097B80265}"/>
          </ac:spMkLst>
        </pc:spChg>
        <pc:spChg chg="add mod">
          <ac:chgData name="Sanjana Haque" userId="4ec88ec9-1ffb-4beb-bd49-1f8c8e5d4516" providerId="ADAL" clId="{B9ADE2CF-1BA7-4128-AD65-D15C431DA287}" dt="2024-10-30T23:39:52.946" v="1368"/>
          <ac:spMkLst>
            <pc:docMk/>
            <pc:sldMk cId="1846702258" sldId="265"/>
            <ac:spMk id="5" creationId="{433EAF95-6F04-F1B8-0F5B-5351E97B14C9}"/>
          </ac:spMkLst>
        </pc:spChg>
        <pc:spChg chg="mod">
          <ac:chgData name="Sanjana Haque" userId="4ec88ec9-1ffb-4beb-bd49-1f8c8e5d4516" providerId="ADAL" clId="{B9ADE2CF-1BA7-4128-AD65-D15C431DA287}" dt="2024-10-30T22:49:56.496" v="280" actId="1076"/>
          <ac:spMkLst>
            <pc:docMk/>
            <pc:sldMk cId="1846702258" sldId="265"/>
            <ac:spMk id="7" creationId="{B7401242-126D-4114-BA9B-06FF32947523}"/>
          </ac:spMkLst>
        </pc:spChg>
        <pc:picChg chg="add mod">
          <ac:chgData name="Sanjana Haque" userId="4ec88ec9-1ffb-4beb-bd49-1f8c8e5d4516" providerId="ADAL" clId="{B9ADE2CF-1BA7-4128-AD65-D15C431DA287}" dt="2024-10-30T22:50:54.033" v="286" actId="962"/>
          <ac:picMkLst>
            <pc:docMk/>
            <pc:sldMk cId="1846702258" sldId="265"/>
            <ac:picMk id="3" creationId="{DC0CDEED-96D9-EBC8-FE9E-109F1B3ED70E}"/>
          </ac:picMkLst>
        </pc:picChg>
      </pc:sldChg>
      <pc:sldChg chg="addSp delSp modSp del mod">
        <pc:chgData name="Sanjana Haque" userId="4ec88ec9-1ffb-4beb-bd49-1f8c8e5d4516" providerId="ADAL" clId="{B9ADE2CF-1BA7-4128-AD65-D15C431DA287}" dt="2024-10-30T23:11:05.164" v="783" actId="47"/>
        <pc:sldMkLst>
          <pc:docMk/>
          <pc:sldMk cId="1024509445" sldId="266"/>
        </pc:sldMkLst>
        <pc:spChg chg="del mod">
          <ac:chgData name="Sanjana Haque" userId="4ec88ec9-1ffb-4beb-bd49-1f8c8e5d4516" providerId="ADAL" clId="{B9ADE2CF-1BA7-4128-AD65-D15C431DA287}" dt="2024-10-30T23:09:34.031" v="760" actId="478"/>
          <ac:spMkLst>
            <pc:docMk/>
            <pc:sldMk cId="1024509445" sldId="266"/>
            <ac:spMk id="2" creationId="{3235DF9C-A7E6-4C67-B884-22E139D0C88F}"/>
          </ac:spMkLst>
        </pc:spChg>
        <pc:spChg chg="add del mod">
          <ac:chgData name="Sanjana Haque" userId="4ec88ec9-1ffb-4beb-bd49-1f8c8e5d4516" providerId="ADAL" clId="{B9ADE2CF-1BA7-4128-AD65-D15C431DA287}" dt="2024-10-30T22:58:03.825" v="447" actId="21"/>
          <ac:spMkLst>
            <pc:docMk/>
            <pc:sldMk cId="1024509445" sldId="266"/>
            <ac:spMk id="4" creationId="{59521C96-3C2A-5691-7FC9-5DD958FBF82C}"/>
          </ac:spMkLst>
        </pc:spChg>
        <pc:spChg chg="add mod">
          <ac:chgData name="Sanjana Haque" userId="4ec88ec9-1ffb-4beb-bd49-1f8c8e5d4516" providerId="ADAL" clId="{B9ADE2CF-1BA7-4128-AD65-D15C431DA287}" dt="2024-10-30T23:09:30.858" v="759" actId="1076"/>
          <ac:spMkLst>
            <pc:docMk/>
            <pc:sldMk cId="1024509445" sldId="266"/>
            <ac:spMk id="7" creationId="{6A569645-E560-C931-A22D-D1FFFFEBD512}"/>
          </ac:spMkLst>
        </pc:spChg>
        <pc:spChg chg="add mod">
          <ac:chgData name="Sanjana Haque" userId="4ec88ec9-1ffb-4beb-bd49-1f8c8e5d4516" providerId="ADAL" clId="{B9ADE2CF-1BA7-4128-AD65-D15C431DA287}" dt="2024-10-30T23:09:34.031" v="760" actId="478"/>
          <ac:spMkLst>
            <pc:docMk/>
            <pc:sldMk cId="1024509445" sldId="266"/>
            <ac:spMk id="10" creationId="{398E9F49-EC25-B5E1-9709-863A30A30B4E}"/>
          </ac:spMkLst>
        </pc:spChg>
        <pc:graphicFrameChg chg="add del mod">
          <ac:chgData name="Sanjana Haque" userId="4ec88ec9-1ffb-4beb-bd49-1f8c8e5d4516" providerId="ADAL" clId="{B9ADE2CF-1BA7-4128-AD65-D15C431DA287}" dt="2024-10-30T23:09:42.878" v="762" actId="12093"/>
          <ac:graphicFrameMkLst>
            <pc:docMk/>
            <pc:sldMk cId="1024509445" sldId="266"/>
            <ac:graphicFrameMk id="5" creationId="{4A43915A-1B38-7B1F-B8F6-915CCEB84076}"/>
          </ac:graphicFrameMkLst>
        </pc:graphicFrameChg>
        <pc:picChg chg="add mod">
          <ac:chgData name="Sanjana Haque" userId="4ec88ec9-1ffb-4beb-bd49-1f8c8e5d4516" providerId="ADAL" clId="{B9ADE2CF-1BA7-4128-AD65-D15C431DA287}" dt="2024-10-30T23:00:16.279" v="456"/>
          <ac:picMkLst>
            <pc:docMk/>
            <pc:sldMk cId="1024509445" sldId="266"/>
            <ac:picMk id="6" creationId="{6C09421A-5E45-446B-5F27-32CF98B61790}"/>
          </ac:picMkLst>
        </pc:picChg>
        <pc:cxnChg chg="add del mod">
          <ac:chgData name="Sanjana Haque" userId="4ec88ec9-1ffb-4beb-bd49-1f8c8e5d4516" providerId="ADAL" clId="{B9ADE2CF-1BA7-4128-AD65-D15C431DA287}" dt="2024-10-30T23:08:48.040" v="727" actId="1076"/>
          <ac:cxnSpMkLst>
            <pc:docMk/>
            <pc:sldMk cId="1024509445" sldId="266"/>
            <ac:cxnSpMk id="8" creationId="{DE93C212-5E4B-EF7F-D363-27FBE7A17959}"/>
          </ac:cxnSpMkLst>
        </pc:cxnChg>
      </pc:sldChg>
      <pc:sldChg chg="addSp modSp del">
        <pc:chgData name="Sanjana Haque" userId="4ec88ec9-1ffb-4beb-bd49-1f8c8e5d4516" providerId="ADAL" clId="{B9ADE2CF-1BA7-4128-AD65-D15C431DA287}" dt="2024-11-01T16:34:50.239" v="2674" actId="47"/>
        <pc:sldMkLst>
          <pc:docMk/>
          <pc:sldMk cId="1654379802" sldId="267"/>
        </pc:sldMkLst>
        <pc:spChg chg="mod">
          <ac:chgData name="Sanjana Haque" userId="4ec88ec9-1ffb-4beb-bd49-1f8c8e5d4516" providerId="ADAL" clId="{B9ADE2CF-1BA7-4128-AD65-D15C431DA287}" dt="2024-11-01T16:32:40.555" v="2609"/>
          <ac:spMkLst>
            <pc:docMk/>
            <pc:sldMk cId="1654379802" sldId="267"/>
            <ac:spMk id="2" creationId="{C20A9C13-F57E-408D-B0E6-CC5991C2FDED}"/>
          </ac:spMkLst>
        </pc:spChg>
        <pc:spChg chg="add mod">
          <ac:chgData name="Sanjana Haque" userId="4ec88ec9-1ffb-4beb-bd49-1f8c8e5d4516" providerId="ADAL" clId="{B9ADE2CF-1BA7-4128-AD65-D15C431DA287}" dt="2024-10-30T23:45:47.751" v="1449"/>
          <ac:spMkLst>
            <pc:docMk/>
            <pc:sldMk cId="1654379802" sldId="267"/>
            <ac:spMk id="3" creationId="{47D302A2-0F77-4D42-81FE-A3E4E0EE52E2}"/>
          </ac:spMkLst>
        </pc:spChg>
        <pc:picChg chg="add mod">
          <ac:chgData name="Sanjana Haque" userId="4ec88ec9-1ffb-4beb-bd49-1f8c8e5d4516" providerId="ADAL" clId="{B9ADE2CF-1BA7-4128-AD65-D15C431DA287}" dt="2024-10-30T23:45:47.751" v="1449"/>
          <ac:picMkLst>
            <pc:docMk/>
            <pc:sldMk cId="1654379802" sldId="267"/>
            <ac:picMk id="4" creationId="{1B87C533-5FC0-1FDE-15D9-5B1D9A183C6E}"/>
          </ac:picMkLst>
        </pc:picChg>
      </pc:sldChg>
      <pc:sldChg chg="addSp delSp modSp del mod">
        <pc:chgData name="Sanjana Haque" userId="4ec88ec9-1ffb-4beb-bd49-1f8c8e5d4516" providerId="ADAL" clId="{B9ADE2CF-1BA7-4128-AD65-D15C431DA287}" dt="2024-10-30T23:11:23.169" v="784" actId="47"/>
        <pc:sldMkLst>
          <pc:docMk/>
          <pc:sldMk cId="1065842812" sldId="270"/>
        </pc:sldMkLst>
        <pc:spChg chg="del">
          <ac:chgData name="Sanjana Haque" userId="4ec88ec9-1ffb-4beb-bd49-1f8c8e5d4516" providerId="ADAL" clId="{B9ADE2CF-1BA7-4128-AD65-D15C431DA287}" dt="2024-10-30T23:01:04.924" v="462" actId="478"/>
          <ac:spMkLst>
            <pc:docMk/>
            <pc:sldMk cId="1065842812" sldId="270"/>
            <ac:spMk id="2" creationId="{C6BAF377-9C30-4D65-825E-8567B3A4D5E4}"/>
          </ac:spMkLst>
        </pc:spChg>
        <pc:spChg chg="mod">
          <ac:chgData name="Sanjana Haque" userId="4ec88ec9-1ffb-4beb-bd49-1f8c8e5d4516" providerId="ADAL" clId="{B9ADE2CF-1BA7-4128-AD65-D15C431DA287}" dt="2024-10-30T23:01:14.319" v="474" actId="2711"/>
          <ac:spMkLst>
            <pc:docMk/>
            <pc:sldMk cId="1065842812" sldId="270"/>
            <ac:spMk id="3" creationId="{3575D770-2321-47B1-A4AE-5BD23C07A8A7}"/>
          </ac:spMkLst>
        </pc:spChg>
        <pc:spChg chg="add mod">
          <ac:chgData name="Sanjana Haque" userId="4ec88ec9-1ffb-4beb-bd49-1f8c8e5d4516" providerId="ADAL" clId="{B9ADE2CF-1BA7-4128-AD65-D15C431DA287}" dt="2024-10-30T23:01:03.013" v="461"/>
          <ac:spMkLst>
            <pc:docMk/>
            <pc:sldMk cId="1065842812" sldId="270"/>
            <ac:spMk id="4" creationId="{B3CF6DB6-F664-B324-8650-A017D46F9AC0}"/>
          </ac:spMkLst>
        </pc:spChg>
        <pc:spChg chg="mod">
          <ac:chgData name="Sanjana Haque" userId="4ec88ec9-1ffb-4beb-bd49-1f8c8e5d4516" providerId="ADAL" clId="{B9ADE2CF-1BA7-4128-AD65-D15C431DA287}" dt="2024-10-30T23:01:27.627" v="475" actId="1076"/>
          <ac:spMkLst>
            <pc:docMk/>
            <pc:sldMk cId="1065842812" sldId="270"/>
            <ac:spMk id="6" creationId="{57BF8053-A759-4C0A-BEE7-29DCA12D535E}"/>
          </ac:spMkLst>
        </pc:spChg>
        <pc:spChg chg="add mod">
          <ac:chgData name="Sanjana Haque" userId="4ec88ec9-1ffb-4beb-bd49-1f8c8e5d4516" providerId="ADAL" clId="{B9ADE2CF-1BA7-4128-AD65-D15C431DA287}" dt="2024-10-30T23:01:08.824" v="473" actId="20577"/>
          <ac:spMkLst>
            <pc:docMk/>
            <pc:sldMk cId="1065842812" sldId="270"/>
            <ac:spMk id="7" creationId="{79D90890-34F5-BE1D-ECC1-B0A83B7D587F}"/>
          </ac:spMkLst>
        </pc:spChg>
      </pc:sldChg>
      <pc:sldChg chg="delSp modSp del mod">
        <pc:chgData name="Sanjana Haque" userId="4ec88ec9-1ffb-4beb-bd49-1f8c8e5d4516" providerId="ADAL" clId="{B9ADE2CF-1BA7-4128-AD65-D15C431DA287}" dt="2024-10-30T23:12:27.108" v="803" actId="47"/>
        <pc:sldMkLst>
          <pc:docMk/>
          <pc:sldMk cId="4056520701" sldId="271"/>
        </pc:sldMkLst>
        <pc:spChg chg="mod">
          <ac:chgData name="Sanjana Haque" userId="4ec88ec9-1ffb-4beb-bd49-1f8c8e5d4516" providerId="ADAL" clId="{B9ADE2CF-1BA7-4128-AD65-D15C431DA287}" dt="2024-10-30T23:11:34.148" v="786" actId="21"/>
          <ac:spMkLst>
            <pc:docMk/>
            <pc:sldMk cId="4056520701" sldId="271"/>
            <ac:spMk id="2" creationId="{905FEAF7-2F64-48D6-B101-2193EE305B93}"/>
          </ac:spMkLst>
        </pc:spChg>
        <pc:spChg chg="mod">
          <ac:chgData name="Sanjana Haque" userId="4ec88ec9-1ffb-4beb-bd49-1f8c8e5d4516" providerId="ADAL" clId="{B9ADE2CF-1BA7-4128-AD65-D15C431DA287}" dt="2024-10-30T23:11:40.229" v="788" actId="21"/>
          <ac:spMkLst>
            <pc:docMk/>
            <pc:sldMk cId="4056520701" sldId="271"/>
            <ac:spMk id="3" creationId="{18198C98-1527-4EF0-B8BE-02C795DAF61D}"/>
          </ac:spMkLst>
        </pc:spChg>
        <pc:spChg chg="del">
          <ac:chgData name="Sanjana Haque" userId="4ec88ec9-1ffb-4beb-bd49-1f8c8e5d4516" providerId="ADAL" clId="{B9ADE2CF-1BA7-4128-AD65-D15C431DA287}" dt="2024-10-30T23:11:58.096" v="793" actId="21"/>
          <ac:spMkLst>
            <pc:docMk/>
            <pc:sldMk cId="4056520701" sldId="271"/>
            <ac:spMk id="4" creationId="{D3D2705E-3CD9-425B-B34D-9A87A21A35BD}"/>
          </ac:spMkLst>
        </pc:spChg>
        <pc:picChg chg="del">
          <ac:chgData name="Sanjana Haque" userId="4ec88ec9-1ffb-4beb-bd49-1f8c8e5d4516" providerId="ADAL" clId="{B9ADE2CF-1BA7-4128-AD65-D15C431DA287}" dt="2024-10-30T23:11:58.096" v="793" actId="21"/>
          <ac:picMkLst>
            <pc:docMk/>
            <pc:sldMk cId="4056520701" sldId="271"/>
            <ac:picMk id="2050" creationId="{6CA423D6-7F8A-4DAC-B87E-C46A11BB70AF}"/>
          </ac:picMkLst>
        </pc:picChg>
      </pc:sldChg>
      <pc:sldChg chg="del">
        <pc:chgData name="Sanjana Haque" userId="4ec88ec9-1ffb-4beb-bd49-1f8c8e5d4516" providerId="ADAL" clId="{B9ADE2CF-1BA7-4128-AD65-D15C431DA287}" dt="2024-10-30T23:14:02.405" v="858" actId="47"/>
        <pc:sldMkLst>
          <pc:docMk/>
          <pc:sldMk cId="835178573" sldId="272"/>
        </pc:sldMkLst>
      </pc:sldChg>
      <pc:sldChg chg="modSp del mod">
        <pc:chgData name="Sanjana Haque" userId="4ec88ec9-1ffb-4beb-bd49-1f8c8e5d4516" providerId="ADAL" clId="{B9ADE2CF-1BA7-4128-AD65-D15C431DA287}" dt="2024-10-30T23:17:37.825" v="940" actId="47"/>
        <pc:sldMkLst>
          <pc:docMk/>
          <pc:sldMk cId="767964226" sldId="273"/>
        </pc:sldMkLst>
        <pc:spChg chg="mod">
          <ac:chgData name="Sanjana Haque" userId="4ec88ec9-1ffb-4beb-bd49-1f8c8e5d4516" providerId="ADAL" clId="{B9ADE2CF-1BA7-4128-AD65-D15C431DA287}" dt="2024-10-30T23:16:34.145" v="896" actId="21"/>
          <ac:spMkLst>
            <pc:docMk/>
            <pc:sldMk cId="767964226" sldId="273"/>
            <ac:spMk id="7" creationId="{609D680B-589A-4E5F-90AC-BD875EC78155}"/>
          </ac:spMkLst>
        </pc:spChg>
      </pc:sldChg>
      <pc:sldChg chg="modSp del mod">
        <pc:chgData name="Sanjana Haque" userId="4ec88ec9-1ffb-4beb-bd49-1f8c8e5d4516" providerId="ADAL" clId="{B9ADE2CF-1BA7-4128-AD65-D15C431DA287}" dt="2024-10-30T23:22:36.532" v="1048" actId="47"/>
        <pc:sldMkLst>
          <pc:docMk/>
          <pc:sldMk cId="1124539446" sldId="274"/>
        </pc:sldMkLst>
        <pc:spChg chg="mod">
          <ac:chgData name="Sanjana Haque" userId="4ec88ec9-1ffb-4beb-bd49-1f8c8e5d4516" providerId="ADAL" clId="{B9ADE2CF-1BA7-4128-AD65-D15C431DA287}" dt="2024-10-30T23:22:14.775" v="1041" actId="21"/>
          <ac:spMkLst>
            <pc:docMk/>
            <pc:sldMk cId="1124539446" sldId="274"/>
            <ac:spMk id="2" creationId="{8D9938A3-CC85-4916-AC67-E53165926226}"/>
          </ac:spMkLst>
        </pc:spChg>
        <pc:spChg chg="mod">
          <ac:chgData name="Sanjana Haque" userId="4ec88ec9-1ffb-4beb-bd49-1f8c8e5d4516" providerId="ADAL" clId="{B9ADE2CF-1BA7-4128-AD65-D15C431DA287}" dt="2024-10-30T23:22:06.655" v="1039" actId="21"/>
          <ac:spMkLst>
            <pc:docMk/>
            <pc:sldMk cId="1124539446" sldId="274"/>
            <ac:spMk id="3" creationId="{88955177-F07E-4D37-B3F6-6F7ED5CF5440}"/>
          </ac:spMkLst>
        </pc:spChg>
      </pc:sldChg>
      <pc:sldChg chg="addSp delSp modSp mod">
        <pc:chgData name="Sanjana Haque" userId="4ec88ec9-1ffb-4beb-bd49-1f8c8e5d4516" providerId="ADAL" clId="{B9ADE2CF-1BA7-4128-AD65-D15C431DA287}" dt="2024-10-31T15:23:18.719" v="2488" actId="207"/>
        <pc:sldMkLst>
          <pc:docMk/>
          <pc:sldMk cId="3090163956" sldId="275"/>
        </pc:sldMkLst>
        <pc:spChg chg="add del mod">
          <ac:chgData name="Sanjana Haque" userId="4ec88ec9-1ffb-4beb-bd49-1f8c8e5d4516" providerId="ADAL" clId="{B9ADE2CF-1BA7-4128-AD65-D15C431DA287}" dt="2024-10-31T15:23:06.847" v="2484" actId="478"/>
          <ac:spMkLst>
            <pc:docMk/>
            <pc:sldMk cId="3090163956" sldId="275"/>
            <ac:spMk id="2" creationId="{C21994DB-C3B0-47EA-8F47-26D9E21EB1F0}"/>
          </ac:spMkLst>
        </pc:spChg>
        <pc:spChg chg="mod">
          <ac:chgData name="Sanjana Haque" userId="4ec88ec9-1ffb-4beb-bd49-1f8c8e5d4516" providerId="ADAL" clId="{B9ADE2CF-1BA7-4128-AD65-D15C431DA287}" dt="2024-10-31T15:23:18.719" v="2488" actId="207"/>
          <ac:spMkLst>
            <pc:docMk/>
            <pc:sldMk cId="3090163956" sldId="275"/>
            <ac:spMk id="3" creationId="{11A836C5-DC81-4376-AADD-229E6F4098F8}"/>
          </ac:spMkLst>
        </pc:spChg>
        <pc:spChg chg="add mod">
          <ac:chgData name="Sanjana Haque" userId="4ec88ec9-1ffb-4beb-bd49-1f8c8e5d4516" providerId="ADAL" clId="{B9ADE2CF-1BA7-4128-AD65-D15C431DA287}" dt="2024-10-30T23:44:55.260" v="1433"/>
          <ac:spMkLst>
            <pc:docMk/>
            <pc:sldMk cId="3090163956" sldId="275"/>
            <ac:spMk id="5" creationId="{C7DBA974-BF7A-5801-D7FA-5D591E0FEA9A}"/>
          </ac:spMkLst>
        </pc:spChg>
        <pc:spChg chg="add del mod">
          <ac:chgData name="Sanjana Haque" userId="4ec88ec9-1ffb-4beb-bd49-1f8c8e5d4516" providerId="ADAL" clId="{B9ADE2CF-1BA7-4128-AD65-D15C431DA287}" dt="2024-10-31T15:22:28.833" v="2475" actId="478"/>
          <ac:spMkLst>
            <pc:docMk/>
            <pc:sldMk cId="3090163956" sldId="275"/>
            <ac:spMk id="7" creationId="{0B516181-2B64-D32D-9974-38CF9E13AEC9}"/>
          </ac:spMkLst>
        </pc:spChg>
        <pc:spChg chg="add del mod">
          <ac:chgData name="Sanjana Haque" userId="4ec88ec9-1ffb-4beb-bd49-1f8c8e5d4516" providerId="ADAL" clId="{B9ADE2CF-1BA7-4128-AD65-D15C431DA287}" dt="2024-10-31T15:22:49.611" v="2477" actId="21"/>
          <ac:spMkLst>
            <pc:docMk/>
            <pc:sldMk cId="3090163956" sldId="275"/>
            <ac:spMk id="8" creationId="{7A3B0875-E802-0D63-656F-64BD08AF18CD}"/>
          </ac:spMkLst>
        </pc:spChg>
        <pc:spChg chg="add mod">
          <ac:chgData name="Sanjana Haque" userId="4ec88ec9-1ffb-4beb-bd49-1f8c8e5d4516" providerId="ADAL" clId="{B9ADE2CF-1BA7-4128-AD65-D15C431DA287}" dt="2024-10-31T15:23:03.703" v="2483"/>
          <ac:spMkLst>
            <pc:docMk/>
            <pc:sldMk cId="3090163956" sldId="275"/>
            <ac:spMk id="10" creationId="{7A3B0875-E802-0D63-656F-64BD08AF18CD}"/>
          </ac:spMkLst>
        </pc:spChg>
        <pc:picChg chg="add del mod">
          <ac:chgData name="Sanjana Haque" userId="4ec88ec9-1ffb-4beb-bd49-1f8c8e5d4516" providerId="ADAL" clId="{B9ADE2CF-1BA7-4128-AD65-D15C431DA287}" dt="2024-10-30T23:44:54.304" v="1432" actId="478"/>
          <ac:picMkLst>
            <pc:docMk/>
            <pc:sldMk cId="3090163956" sldId="275"/>
            <ac:picMk id="4" creationId="{38EF18AE-DAD2-A70C-5B9D-E20F65782E5C}"/>
          </ac:picMkLst>
        </pc:picChg>
        <pc:picChg chg="add mod">
          <ac:chgData name="Sanjana Haque" userId="4ec88ec9-1ffb-4beb-bd49-1f8c8e5d4516" providerId="ADAL" clId="{B9ADE2CF-1BA7-4128-AD65-D15C431DA287}" dt="2024-10-30T23:44:55.260" v="1433"/>
          <ac:picMkLst>
            <pc:docMk/>
            <pc:sldMk cId="3090163956" sldId="275"/>
            <ac:picMk id="6" creationId="{E44A28B4-D4F6-D4A5-B9E7-A790A4B174FF}"/>
          </ac:picMkLst>
        </pc:picChg>
        <pc:cxnChg chg="add mod">
          <ac:chgData name="Sanjana Haque" userId="4ec88ec9-1ffb-4beb-bd49-1f8c8e5d4516" providerId="ADAL" clId="{B9ADE2CF-1BA7-4128-AD65-D15C431DA287}" dt="2024-10-31T15:22:41.984" v="2476"/>
          <ac:cxnSpMkLst>
            <pc:docMk/>
            <pc:sldMk cId="3090163956" sldId="275"/>
            <ac:cxnSpMk id="9" creationId="{7F265A71-111D-3542-8DBE-028CFFBBE878}"/>
          </ac:cxnSpMkLst>
        </pc:cxnChg>
      </pc:sldChg>
      <pc:sldChg chg="modSp del mod">
        <pc:chgData name="Sanjana Haque" userId="4ec88ec9-1ffb-4beb-bd49-1f8c8e5d4516" providerId="ADAL" clId="{B9ADE2CF-1BA7-4128-AD65-D15C431DA287}" dt="2024-10-30T23:24:54.088" v="1084" actId="47"/>
        <pc:sldMkLst>
          <pc:docMk/>
          <pc:sldMk cId="2807112453" sldId="276"/>
        </pc:sldMkLst>
        <pc:spChg chg="mod">
          <ac:chgData name="Sanjana Haque" userId="4ec88ec9-1ffb-4beb-bd49-1f8c8e5d4516" providerId="ADAL" clId="{B9ADE2CF-1BA7-4128-AD65-D15C431DA287}" dt="2024-10-30T23:23:20.376" v="1058" actId="21"/>
          <ac:spMkLst>
            <pc:docMk/>
            <pc:sldMk cId="2807112453" sldId="276"/>
            <ac:spMk id="2" creationId="{F2536698-6AB8-4503-AE7D-A5703B860B66}"/>
          </ac:spMkLst>
        </pc:spChg>
        <pc:spChg chg="mod">
          <ac:chgData name="Sanjana Haque" userId="4ec88ec9-1ffb-4beb-bd49-1f8c8e5d4516" providerId="ADAL" clId="{B9ADE2CF-1BA7-4128-AD65-D15C431DA287}" dt="2024-10-30T23:23:29.747" v="1062" actId="21"/>
          <ac:spMkLst>
            <pc:docMk/>
            <pc:sldMk cId="2807112453" sldId="276"/>
            <ac:spMk id="3" creationId="{CD197AA2-DCF6-4F47-946B-0D8DBDB39A51}"/>
          </ac:spMkLst>
        </pc:spChg>
      </pc:sldChg>
      <pc:sldChg chg="delSp modSp del mod">
        <pc:chgData name="Sanjana Haque" userId="4ec88ec9-1ffb-4beb-bd49-1f8c8e5d4516" providerId="ADAL" clId="{B9ADE2CF-1BA7-4128-AD65-D15C431DA287}" dt="2024-10-30T23:28:43.398" v="1173" actId="47"/>
        <pc:sldMkLst>
          <pc:docMk/>
          <pc:sldMk cId="2154705995" sldId="277"/>
        </pc:sldMkLst>
        <pc:spChg chg="mod">
          <ac:chgData name="Sanjana Haque" userId="4ec88ec9-1ffb-4beb-bd49-1f8c8e5d4516" providerId="ADAL" clId="{B9ADE2CF-1BA7-4128-AD65-D15C431DA287}" dt="2024-10-30T23:26:58.824" v="1129" actId="21"/>
          <ac:spMkLst>
            <pc:docMk/>
            <pc:sldMk cId="2154705995" sldId="277"/>
            <ac:spMk id="2" creationId="{EA908DE7-1C4D-41F7-B819-CEDC389D63A7}"/>
          </ac:spMkLst>
        </pc:spChg>
        <pc:spChg chg="del mod">
          <ac:chgData name="Sanjana Haque" userId="4ec88ec9-1ffb-4beb-bd49-1f8c8e5d4516" providerId="ADAL" clId="{B9ADE2CF-1BA7-4128-AD65-D15C431DA287}" dt="2024-10-30T23:28:06.072" v="1155"/>
          <ac:spMkLst>
            <pc:docMk/>
            <pc:sldMk cId="2154705995" sldId="277"/>
            <ac:spMk id="3" creationId="{00726313-075B-4486-A7B7-635EA89401B3}"/>
          </ac:spMkLst>
        </pc:spChg>
        <pc:spChg chg="del mod">
          <ac:chgData name="Sanjana Haque" userId="4ec88ec9-1ffb-4beb-bd49-1f8c8e5d4516" providerId="ADAL" clId="{B9ADE2CF-1BA7-4128-AD65-D15C431DA287}" dt="2024-10-30T23:28:10.888" v="1159"/>
          <ac:spMkLst>
            <pc:docMk/>
            <pc:sldMk cId="2154705995" sldId="277"/>
            <ac:spMk id="4" creationId="{5815A5C2-DF5D-4F2C-8D71-A6D534447B06}"/>
          </ac:spMkLst>
        </pc:spChg>
        <pc:spChg chg="del">
          <ac:chgData name="Sanjana Haque" userId="4ec88ec9-1ffb-4beb-bd49-1f8c8e5d4516" providerId="ADAL" clId="{B9ADE2CF-1BA7-4128-AD65-D15C431DA287}" dt="2024-10-30T23:28:32.512" v="1169" actId="21"/>
          <ac:spMkLst>
            <pc:docMk/>
            <pc:sldMk cId="2154705995" sldId="277"/>
            <ac:spMk id="5" creationId="{E4055597-3FE4-472B-8688-701668296AB7}"/>
          </ac:spMkLst>
        </pc:spChg>
        <pc:picChg chg="del">
          <ac:chgData name="Sanjana Haque" userId="4ec88ec9-1ffb-4beb-bd49-1f8c8e5d4516" providerId="ADAL" clId="{B9ADE2CF-1BA7-4128-AD65-D15C431DA287}" dt="2024-10-30T23:28:32.512" v="1169" actId="21"/>
          <ac:picMkLst>
            <pc:docMk/>
            <pc:sldMk cId="2154705995" sldId="277"/>
            <ac:picMk id="5122" creationId="{8CD80190-9DC9-46CE-B7DF-2C006DE91E0E}"/>
          </ac:picMkLst>
        </pc:picChg>
      </pc:sldChg>
      <pc:sldChg chg="modSp add del mod">
        <pc:chgData name="Sanjana Haque" userId="4ec88ec9-1ffb-4beb-bd49-1f8c8e5d4516" providerId="ADAL" clId="{B9ADE2CF-1BA7-4128-AD65-D15C431DA287}" dt="2024-10-30T23:37:26.512" v="1325" actId="47"/>
        <pc:sldMkLst>
          <pc:docMk/>
          <pc:sldMk cId="4053849344" sldId="278"/>
        </pc:sldMkLst>
        <pc:graphicFrameChg chg="modGraphic">
          <ac:chgData name="Sanjana Haque" userId="4ec88ec9-1ffb-4beb-bd49-1f8c8e5d4516" providerId="ADAL" clId="{B9ADE2CF-1BA7-4128-AD65-D15C431DA287}" dt="2024-10-30T23:32:20.896" v="1256" actId="21"/>
          <ac:graphicFrameMkLst>
            <pc:docMk/>
            <pc:sldMk cId="4053849344" sldId="278"/>
            <ac:graphicFrameMk id="4" creationId="{0FD49DB2-5EE5-4E07-971E-9B644D0D622B}"/>
          </ac:graphicFrameMkLst>
        </pc:graphicFrameChg>
      </pc:sldChg>
      <pc:sldChg chg="del">
        <pc:chgData name="Sanjana Haque" userId="4ec88ec9-1ffb-4beb-bd49-1f8c8e5d4516" providerId="ADAL" clId="{B9ADE2CF-1BA7-4128-AD65-D15C431DA287}" dt="2024-10-30T23:39:12.514" v="1366" actId="47"/>
        <pc:sldMkLst>
          <pc:docMk/>
          <pc:sldMk cId="1181574023" sldId="279"/>
        </pc:sldMkLst>
      </pc:sldChg>
      <pc:sldChg chg="addSp delSp modSp mod">
        <pc:chgData name="Sanjana Haque" userId="4ec88ec9-1ffb-4beb-bd49-1f8c8e5d4516" providerId="ADAL" clId="{B9ADE2CF-1BA7-4128-AD65-D15C431DA287}" dt="2024-10-31T15:29:11.688" v="2555" actId="208"/>
        <pc:sldMkLst>
          <pc:docMk/>
          <pc:sldMk cId="2209842528" sldId="280"/>
        </pc:sldMkLst>
        <pc:spChg chg="add del">
          <ac:chgData name="Sanjana Haque" userId="4ec88ec9-1ffb-4beb-bd49-1f8c8e5d4516" providerId="ADAL" clId="{B9ADE2CF-1BA7-4128-AD65-D15C431DA287}" dt="2024-10-30T23:59:31.789" v="1676" actId="478"/>
          <ac:spMkLst>
            <pc:docMk/>
            <pc:sldMk cId="2209842528" sldId="280"/>
            <ac:spMk id="2" creationId="{56AB5AA2-A048-47CD-B911-74FA4BCC3738}"/>
          </ac:spMkLst>
        </pc:spChg>
        <pc:spChg chg="mod">
          <ac:chgData name="Sanjana Haque" userId="4ec88ec9-1ffb-4beb-bd49-1f8c8e5d4516" providerId="ADAL" clId="{B9ADE2CF-1BA7-4128-AD65-D15C431DA287}" dt="2024-10-31T15:27:57.820" v="2540" actId="404"/>
          <ac:spMkLst>
            <pc:docMk/>
            <pc:sldMk cId="2209842528" sldId="280"/>
            <ac:spMk id="4" creationId="{792998C4-D855-460A-B903-779C79C238E4}"/>
          </ac:spMkLst>
        </pc:spChg>
        <pc:spChg chg="add del mod">
          <ac:chgData name="Sanjana Haque" userId="4ec88ec9-1ffb-4beb-bd49-1f8c8e5d4516" providerId="ADAL" clId="{B9ADE2CF-1BA7-4128-AD65-D15C431DA287}" dt="2024-10-30T23:40:55.529" v="1380" actId="478"/>
          <ac:spMkLst>
            <pc:docMk/>
            <pc:sldMk cId="2209842528" sldId="280"/>
            <ac:spMk id="6" creationId="{F8145B08-B211-35C0-6CD1-4F3171ED132E}"/>
          </ac:spMkLst>
        </pc:spChg>
        <pc:spChg chg="add mod">
          <ac:chgData name="Sanjana Haque" userId="4ec88ec9-1ffb-4beb-bd49-1f8c8e5d4516" providerId="ADAL" clId="{B9ADE2CF-1BA7-4128-AD65-D15C431DA287}" dt="2024-10-30T23:40:51.755" v="1378"/>
          <ac:spMkLst>
            <pc:docMk/>
            <pc:sldMk cId="2209842528" sldId="280"/>
            <ac:spMk id="7" creationId="{2803C63D-6369-8675-0D40-787A67592FFF}"/>
          </ac:spMkLst>
        </pc:spChg>
        <pc:spChg chg="add mod">
          <ac:chgData name="Sanjana Haque" userId="4ec88ec9-1ffb-4beb-bd49-1f8c8e5d4516" providerId="ADAL" clId="{B9ADE2CF-1BA7-4128-AD65-D15C431DA287}" dt="2024-10-30T23:45:06.778" v="1435"/>
          <ac:spMkLst>
            <pc:docMk/>
            <pc:sldMk cId="2209842528" sldId="280"/>
            <ac:spMk id="10" creationId="{CD13E90B-D0C8-A7DD-304A-DAF43EAAC126}"/>
          </ac:spMkLst>
        </pc:spChg>
        <pc:spChg chg="add del mod">
          <ac:chgData name="Sanjana Haque" userId="4ec88ec9-1ffb-4beb-bd49-1f8c8e5d4516" providerId="ADAL" clId="{B9ADE2CF-1BA7-4128-AD65-D15C431DA287}" dt="2024-10-30T23:59:35.392" v="1677" actId="478"/>
          <ac:spMkLst>
            <pc:docMk/>
            <pc:sldMk cId="2209842528" sldId="280"/>
            <ac:spMk id="13" creationId="{6C18C36D-F0B6-C328-2714-60EA58CE9E88}"/>
          </ac:spMkLst>
        </pc:spChg>
        <pc:spChg chg="add mod">
          <ac:chgData name="Sanjana Haque" userId="4ec88ec9-1ffb-4beb-bd49-1f8c8e5d4516" providerId="ADAL" clId="{B9ADE2CF-1BA7-4128-AD65-D15C431DA287}" dt="2024-10-30T23:59:47.519" v="1689" actId="20577"/>
          <ac:spMkLst>
            <pc:docMk/>
            <pc:sldMk cId="2209842528" sldId="280"/>
            <ac:spMk id="14" creationId="{0E73EBE9-D33F-9F0F-1733-1A21D8713B69}"/>
          </ac:spMkLst>
        </pc:spChg>
        <pc:picChg chg="add del mod">
          <ac:chgData name="Sanjana Haque" userId="4ec88ec9-1ffb-4beb-bd49-1f8c8e5d4516" providerId="ADAL" clId="{B9ADE2CF-1BA7-4128-AD65-D15C431DA287}" dt="2024-10-30T23:45:05.190" v="1434" actId="478"/>
          <ac:picMkLst>
            <pc:docMk/>
            <pc:sldMk cId="2209842528" sldId="280"/>
            <ac:picMk id="9" creationId="{63F9B019-EB3E-26C4-1153-B10B1CFA6A6D}"/>
          </ac:picMkLst>
        </pc:picChg>
        <pc:picChg chg="add mod">
          <ac:chgData name="Sanjana Haque" userId="4ec88ec9-1ffb-4beb-bd49-1f8c8e5d4516" providerId="ADAL" clId="{B9ADE2CF-1BA7-4128-AD65-D15C431DA287}" dt="2024-10-30T23:45:06.778" v="1435"/>
          <ac:picMkLst>
            <pc:docMk/>
            <pc:sldMk cId="2209842528" sldId="280"/>
            <ac:picMk id="11" creationId="{140B7CBF-AD48-3B57-BD37-F55C149D4F8B}"/>
          </ac:picMkLst>
        </pc:picChg>
        <pc:picChg chg="mod">
          <ac:chgData name="Sanjana Haque" userId="4ec88ec9-1ffb-4beb-bd49-1f8c8e5d4516" providerId="ADAL" clId="{B9ADE2CF-1BA7-4128-AD65-D15C431DA287}" dt="2024-10-31T15:29:11.688" v="2555" actId="208"/>
          <ac:picMkLst>
            <pc:docMk/>
            <pc:sldMk cId="2209842528" sldId="280"/>
            <ac:picMk id="7172" creationId="{955A392D-8BDB-4A6A-8AB2-777DB8D017E5}"/>
          </ac:picMkLst>
        </pc:picChg>
        <pc:cxnChg chg="add mod">
          <ac:chgData name="Sanjana Haque" userId="4ec88ec9-1ffb-4beb-bd49-1f8c8e5d4516" providerId="ADAL" clId="{B9ADE2CF-1BA7-4128-AD65-D15C431DA287}" dt="2024-10-30T23:40:51.755" v="1378"/>
          <ac:cxnSpMkLst>
            <pc:docMk/>
            <pc:sldMk cId="2209842528" sldId="280"/>
            <ac:cxnSpMk id="8" creationId="{45DE5397-3461-8266-D936-044F5006AB07}"/>
          </ac:cxnSpMkLst>
        </pc:cxnChg>
        <pc:cxnChg chg="add mod">
          <ac:chgData name="Sanjana Haque" userId="4ec88ec9-1ffb-4beb-bd49-1f8c8e5d4516" providerId="ADAL" clId="{B9ADE2CF-1BA7-4128-AD65-D15C431DA287}" dt="2024-10-30T23:59:40.791" v="1679"/>
          <ac:cxnSpMkLst>
            <pc:docMk/>
            <pc:sldMk cId="2209842528" sldId="280"/>
            <ac:cxnSpMk id="15" creationId="{D71332A6-046C-2E34-E50C-066C0D931158}"/>
          </ac:cxnSpMkLst>
        </pc:cxnChg>
      </pc:sldChg>
      <pc:sldChg chg="addSp delSp modSp mod">
        <pc:chgData name="Sanjana Haque" userId="4ec88ec9-1ffb-4beb-bd49-1f8c8e5d4516" providerId="ADAL" clId="{B9ADE2CF-1BA7-4128-AD65-D15C431DA287}" dt="2024-10-31T15:29:34.532" v="2558" actId="207"/>
        <pc:sldMkLst>
          <pc:docMk/>
          <pc:sldMk cId="2128946075" sldId="281"/>
        </pc:sldMkLst>
        <pc:spChg chg="del">
          <ac:chgData name="Sanjana Haque" userId="4ec88ec9-1ffb-4beb-bd49-1f8c8e5d4516" providerId="ADAL" clId="{B9ADE2CF-1BA7-4128-AD65-D15C431DA287}" dt="2024-10-30T23:59:53.830" v="1690" actId="478"/>
          <ac:spMkLst>
            <pc:docMk/>
            <pc:sldMk cId="2128946075" sldId="281"/>
            <ac:spMk id="2" creationId="{653CECBB-F2F2-4B6F-8C23-54571B2CB5D2}"/>
          </ac:spMkLst>
        </pc:spChg>
        <pc:spChg chg="mod">
          <ac:chgData name="Sanjana Haque" userId="4ec88ec9-1ffb-4beb-bd49-1f8c8e5d4516" providerId="ADAL" clId="{B9ADE2CF-1BA7-4128-AD65-D15C431DA287}" dt="2024-10-31T15:28:40.077" v="2551" actId="207"/>
          <ac:spMkLst>
            <pc:docMk/>
            <pc:sldMk cId="2128946075" sldId="281"/>
            <ac:spMk id="3" creationId="{5AE06760-2270-42BC-BBB5-AEFBA44E2CDD}"/>
          </ac:spMkLst>
        </pc:spChg>
        <pc:spChg chg="mod">
          <ac:chgData name="Sanjana Haque" userId="4ec88ec9-1ffb-4beb-bd49-1f8c8e5d4516" providerId="ADAL" clId="{B9ADE2CF-1BA7-4128-AD65-D15C431DA287}" dt="2024-10-31T15:29:34.532" v="2558" actId="207"/>
          <ac:spMkLst>
            <pc:docMk/>
            <pc:sldMk cId="2128946075" sldId="281"/>
            <ac:spMk id="4" creationId="{61A2B941-CFD2-48FE-A072-C2166C79AF15}"/>
          </ac:spMkLst>
        </pc:spChg>
        <pc:spChg chg="mod">
          <ac:chgData name="Sanjana Haque" userId="4ec88ec9-1ffb-4beb-bd49-1f8c8e5d4516" providerId="ADAL" clId="{B9ADE2CF-1BA7-4128-AD65-D15C431DA287}" dt="2024-10-31T15:28:36.018" v="2550" actId="2711"/>
          <ac:spMkLst>
            <pc:docMk/>
            <pc:sldMk cId="2128946075" sldId="281"/>
            <ac:spMk id="5" creationId="{279B2CEB-2F3B-4A24-B48B-A1C15505B21B}"/>
          </ac:spMkLst>
        </pc:spChg>
        <pc:spChg chg="add mod">
          <ac:chgData name="Sanjana Haque" userId="4ec88ec9-1ffb-4beb-bd49-1f8c8e5d4516" providerId="ADAL" clId="{B9ADE2CF-1BA7-4128-AD65-D15C431DA287}" dt="2024-10-31T15:28:36.018" v="2550" actId="2711"/>
          <ac:spMkLst>
            <pc:docMk/>
            <pc:sldMk cId="2128946075" sldId="281"/>
            <ac:spMk id="7" creationId="{B66E4363-8B7A-FE18-4113-E08ADF4147E6}"/>
          </ac:spMkLst>
        </pc:spChg>
        <pc:spChg chg="add del mod">
          <ac:chgData name="Sanjana Haque" userId="4ec88ec9-1ffb-4beb-bd49-1f8c8e5d4516" providerId="ADAL" clId="{B9ADE2CF-1BA7-4128-AD65-D15C431DA287}" dt="2024-10-30T23:59:57.050" v="1692" actId="478"/>
          <ac:spMkLst>
            <pc:docMk/>
            <pc:sldMk cId="2128946075" sldId="281"/>
            <ac:spMk id="10" creationId="{0488B531-9996-FA27-52B4-0692C74C9EE5}"/>
          </ac:spMkLst>
        </pc:spChg>
        <pc:spChg chg="add mod">
          <ac:chgData name="Sanjana Haque" userId="4ec88ec9-1ffb-4beb-bd49-1f8c8e5d4516" providerId="ADAL" clId="{B9ADE2CF-1BA7-4128-AD65-D15C431DA287}" dt="2024-10-31T15:28:36.018" v="2550" actId="2711"/>
          <ac:spMkLst>
            <pc:docMk/>
            <pc:sldMk cId="2128946075" sldId="281"/>
            <ac:spMk id="11" creationId="{D3AA5166-7FC9-2067-AE27-099DE624FFF2}"/>
          </ac:spMkLst>
        </pc:spChg>
        <pc:picChg chg="add del mod">
          <ac:chgData name="Sanjana Haque" userId="4ec88ec9-1ffb-4beb-bd49-1f8c8e5d4516" providerId="ADAL" clId="{B9ADE2CF-1BA7-4128-AD65-D15C431DA287}" dt="2024-10-30T23:45:11.210" v="1436" actId="478"/>
          <ac:picMkLst>
            <pc:docMk/>
            <pc:sldMk cId="2128946075" sldId="281"/>
            <ac:picMk id="6" creationId="{441CA502-7873-1F3B-2A94-14358FAFA9A0}"/>
          </ac:picMkLst>
        </pc:picChg>
        <pc:picChg chg="add mod">
          <ac:chgData name="Sanjana Haque" userId="4ec88ec9-1ffb-4beb-bd49-1f8c8e5d4516" providerId="ADAL" clId="{B9ADE2CF-1BA7-4128-AD65-D15C431DA287}" dt="2024-10-31T15:28:36.018" v="2550" actId="2711"/>
          <ac:picMkLst>
            <pc:docMk/>
            <pc:sldMk cId="2128946075" sldId="281"/>
            <ac:picMk id="8" creationId="{2C8D248C-BD8F-B007-01B5-5F10F5438C0E}"/>
          </ac:picMkLst>
        </pc:picChg>
        <pc:picChg chg="mod">
          <ac:chgData name="Sanjana Haque" userId="4ec88ec9-1ffb-4beb-bd49-1f8c8e5d4516" providerId="ADAL" clId="{B9ADE2CF-1BA7-4128-AD65-D15C431DA287}" dt="2024-10-31T15:28:36.018" v="2550" actId="2711"/>
          <ac:picMkLst>
            <pc:docMk/>
            <pc:sldMk cId="2128946075" sldId="281"/>
            <ac:picMk id="8196" creationId="{34149519-5EDB-41F9-992E-C1443933B0AF}"/>
          </ac:picMkLst>
        </pc:picChg>
        <pc:cxnChg chg="add mod">
          <ac:chgData name="Sanjana Haque" userId="4ec88ec9-1ffb-4beb-bd49-1f8c8e5d4516" providerId="ADAL" clId="{B9ADE2CF-1BA7-4128-AD65-D15C431DA287}" dt="2024-10-31T15:28:36.018" v="2550" actId="2711"/>
          <ac:cxnSpMkLst>
            <pc:docMk/>
            <pc:sldMk cId="2128946075" sldId="281"/>
            <ac:cxnSpMk id="12" creationId="{A0F3ACC6-6518-9AA5-1BC9-9243D651B877}"/>
          </ac:cxnSpMkLst>
        </pc:cxnChg>
      </pc:sldChg>
      <pc:sldChg chg="addSp delSp modSp mod">
        <pc:chgData name="Sanjana Haque" userId="4ec88ec9-1ffb-4beb-bd49-1f8c8e5d4516" providerId="ADAL" clId="{B9ADE2CF-1BA7-4128-AD65-D15C431DA287}" dt="2024-11-01T16:41:00.729" v="2766" actId="2711"/>
        <pc:sldMkLst>
          <pc:docMk/>
          <pc:sldMk cId="4268483651" sldId="282"/>
        </pc:sldMkLst>
        <pc:spChg chg="del mod">
          <ac:chgData name="Sanjana Haque" userId="4ec88ec9-1ffb-4beb-bd49-1f8c8e5d4516" providerId="ADAL" clId="{B9ADE2CF-1BA7-4128-AD65-D15C431DA287}" dt="2024-10-31T00:00:33.323" v="1722" actId="478"/>
          <ac:spMkLst>
            <pc:docMk/>
            <pc:sldMk cId="4268483651" sldId="282"/>
            <ac:spMk id="3" creationId="{1F907536-D7A5-468E-B74E-69B8C22D06B3}"/>
          </ac:spMkLst>
        </pc:spChg>
        <pc:spChg chg="add mod">
          <ac:chgData name="Sanjana Haque" userId="4ec88ec9-1ffb-4beb-bd49-1f8c8e5d4516" providerId="ADAL" clId="{B9ADE2CF-1BA7-4128-AD65-D15C431DA287}" dt="2024-10-30T23:45:31.914" v="1445"/>
          <ac:spMkLst>
            <pc:docMk/>
            <pc:sldMk cId="4268483651" sldId="282"/>
            <ac:spMk id="5" creationId="{BFE41B4C-EFCA-34BF-B4DC-45566F323B1A}"/>
          </ac:spMkLst>
        </pc:spChg>
        <pc:spChg chg="add mod">
          <ac:chgData name="Sanjana Haque" userId="4ec88ec9-1ffb-4beb-bd49-1f8c8e5d4516" providerId="ADAL" clId="{B9ADE2CF-1BA7-4128-AD65-D15C431DA287}" dt="2024-10-31T00:02:47.588" v="1802" actId="21"/>
          <ac:spMkLst>
            <pc:docMk/>
            <pc:sldMk cId="4268483651" sldId="282"/>
            <ac:spMk id="7" creationId="{7979D806-A9B8-2A00-C711-A64B788FEE5D}"/>
          </ac:spMkLst>
        </pc:spChg>
        <pc:spChg chg="add mod">
          <ac:chgData name="Sanjana Haque" userId="4ec88ec9-1ffb-4beb-bd49-1f8c8e5d4516" providerId="ADAL" clId="{B9ADE2CF-1BA7-4128-AD65-D15C431DA287}" dt="2024-10-31T00:04:17.714" v="1850" actId="1035"/>
          <ac:spMkLst>
            <pc:docMk/>
            <pc:sldMk cId="4268483651" sldId="282"/>
            <ac:spMk id="10" creationId="{24972CF5-0351-456D-83C9-602661EE6948}"/>
          </ac:spMkLst>
        </pc:spChg>
        <pc:graphicFrameChg chg="mod modGraphic">
          <ac:chgData name="Sanjana Haque" userId="4ec88ec9-1ffb-4beb-bd49-1f8c8e5d4516" providerId="ADAL" clId="{B9ADE2CF-1BA7-4128-AD65-D15C431DA287}" dt="2024-11-01T16:41:00.729" v="2766" actId="2711"/>
          <ac:graphicFrameMkLst>
            <pc:docMk/>
            <pc:sldMk cId="4268483651" sldId="282"/>
            <ac:graphicFrameMk id="4" creationId="{0B7558EF-F424-4B2C-80F5-F147E59123EF}"/>
          </ac:graphicFrameMkLst>
        </pc:graphicFrameChg>
        <pc:picChg chg="add del mod">
          <ac:chgData name="Sanjana Haque" userId="4ec88ec9-1ffb-4beb-bd49-1f8c8e5d4516" providerId="ADAL" clId="{B9ADE2CF-1BA7-4128-AD65-D15C431DA287}" dt="2024-10-30T23:45:30.963" v="1444" actId="478"/>
          <ac:picMkLst>
            <pc:docMk/>
            <pc:sldMk cId="4268483651" sldId="282"/>
            <ac:picMk id="2" creationId="{1BCC8313-C509-E8AD-B69F-77D5C89DC2B5}"/>
          </ac:picMkLst>
        </pc:picChg>
        <pc:picChg chg="add mod">
          <ac:chgData name="Sanjana Haque" userId="4ec88ec9-1ffb-4beb-bd49-1f8c8e5d4516" providerId="ADAL" clId="{B9ADE2CF-1BA7-4128-AD65-D15C431DA287}" dt="2024-10-30T23:45:31.914" v="1445"/>
          <ac:picMkLst>
            <pc:docMk/>
            <pc:sldMk cId="4268483651" sldId="282"/>
            <ac:picMk id="6" creationId="{ABF8DA1F-8322-F6AD-1EC3-33F2577E570F}"/>
          </ac:picMkLst>
        </pc:picChg>
        <pc:picChg chg="mod">
          <ac:chgData name="Sanjana Haque" userId="4ec88ec9-1ffb-4beb-bd49-1f8c8e5d4516" providerId="ADAL" clId="{B9ADE2CF-1BA7-4128-AD65-D15C431DA287}" dt="2024-10-31T15:51:19.981" v="2605" actId="1076"/>
          <ac:picMkLst>
            <pc:docMk/>
            <pc:sldMk cId="4268483651" sldId="282"/>
            <ac:picMk id="9218" creationId="{CCCCF8A0-09D0-4656-892B-ED2168010895}"/>
          </ac:picMkLst>
        </pc:picChg>
        <pc:cxnChg chg="add mod">
          <ac:chgData name="Sanjana Haque" userId="4ec88ec9-1ffb-4beb-bd49-1f8c8e5d4516" providerId="ADAL" clId="{B9ADE2CF-1BA7-4128-AD65-D15C431DA287}" dt="2024-10-31T00:00:19.935" v="1719"/>
          <ac:cxnSpMkLst>
            <pc:docMk/>
            <pc:sldMk cId="4268483651" sldId="282"/>
            <ac:cxnSpMk id="8" creationId="{5E626C16-6845-CD74-D82B-A56282463563}"/>
          </ac:cxnSpMkLst>
        </pc:cxnChg>
      </pc:sldChg>
      <pc:sldChg chg="addSp delSp modSp mod">
        <pc:chgData name="Sanjana Haque" userId="4ec88ec9-1ffb-4beb-bd49-1f8c8e5d4516" providerId="ADAL" clId="{B9ADE2CF-1BA7-4128-AD65-D15C431DA287}" dt="2024-11-01T16:40:53.621" v="2765" actId="207"/>
        <pc:sldMkLst>
          <pc:docMk/>
          <pc:sldMk cId="3461502334" sldId="284"/>
        </pc:sldMkLst>
        <pc:spChg chg="del">
          <ac:chgData name="Sanjana Haque" userId="4ec88ec9-1ffb-4beb-bd49-1f8c8e5d4516" providerId="ADAL" clId="{B9ADE2CF-1BA7-4128-AD65-D15C431DA287}" dt="2024-10-31T00:01:01.533" v="1732" actId="478"/>
          <ac:spMkLst>
            <pc:docMk/>
            <pc:sldMk cId="3461502334" sldId="284"/>
            <ac:spMk id="2" creationId="{ABECFA23-DDB0-4998-A075-94B107E05916}"/>
          </ac:spMkLst>
        </pc:spChg>
        <pc:spChg chg="mod">
          <ac:chgData name="Sanjana Haque" userId="4ec88ec9-1ffb-4beb-bd49-1f8c8e5d4516" providerId="ADAL" clId="{B9ADE2CF-1BA7-4128-AD65-D15C431DA287}" dt="2024-11-01T16:40:53.621" v="2765" actId="207"/>
          <ac:spMkLst>
            <pc:docMk/>
            <pc:sldMk cId="3461502334" sldId="284"/>
            <ac:spMk id="3" creationId="{6B945557-DE31-4151-B9AF-F065198476BA}"/>
          </ac:spMkLst>
        </pc:spChg>
        <pc:spChg chg="add mod">
          <ac:chgData name="Sanjana Haque" userId="4ec88ec9-1ffb-4beb-bd49-1f8c8e5d4516" providerId="ADAL" clId="{B9ADE2CF-1BA7-4128-AD65-D15C431DA287}" dt="2024-10-30T23:46:39.482" v="1475"/>
          <ac:spMkLst>
            <pc:docMk/>
            <pc:sldMk cId="3461502334" sldId="284"/>
            <ac:spMk id="6" creationId="{4AAD2AEE-2DE9-5500-AA52-86BF38CB9105}"/>
          </ac:spMkLst>
        </pc:spChg>
        <pc:spChg chg="add del mod">
          <ac:chgData name="Sanjana Haque" userId="4ec88ec9-1ffb-4beb-bd49-1f8c8e5d4516" providerId="ADAL" clId="{B9ADE2CF-1BA7-4128-AD65-D15C431DA287}" dt="2024-10-31T00:01:06.180" v="1734" actId="478"/>
          <ac:spMkLst>
            <pc:docMk/>
            <pc:sldMk cId="3461502334" sldId="284"/>
            <ac:spMk id="9" creationId="{47E24FCB-B3BD-572C-C96D-1EEF2B9FC2B9}"/>
          </ac:spMkLst>
        </pc:spChg>
        <pc:spChg chg="add mod">
          <ac:chgData name="Sanjana Haque" userId="4ec88ec9-1ffb-4beb-bd49-1f8c8e5d4516" providerId="ADAL" clId="{B9ADE2CF-1BA7-4128-AD65-D15C431DA287}" dt="2024-10-31T00:03:57.371" v="1830" actId="1035"/>
          <ac:spMkLst>
            <pc:docMk/>
            <pc:sldMk cId="3461502334" sldId="284"/>
            <ac:spMk id="10" creationId="{EF17E940-9638-062B-5712-0ECB21D44F36}"/>
          </ac:spMkLst>
        </pc:spChg>
        <pc:picChg chg="add del mod">
          <ac:chgData name="Sanjana Haque" userId="4ec88ec9-1ffb-4beb-bd49-1f8c8e5d4516" providerId="ADAL" clId="{B9ADE2CF-1BA7-4128-AD65-D15C431DA287}" dt="2024-10-30T23:45:35.721" v="1446" actId="478"/>
          <ac:picMkLst>
            <pc:docMk/>
            <pc:sldMk cId="3461502334" sldId="284"/>
            <ac:picMk id="5" creationId="{8049DF59-4E6A-5B89-C765-73396B3C18EB}"/>
          </ac:picMkLst>
        </pc:picChg>
        <pc:picChg chg="add mod">
          <ac:chgData name="Sanjana Haque" userId="4ec88ec9-1ffb-4beb-bd49-1f8c8e5d4516" providerId="ADAL" clId="{B9ADE2CF-1BA7-4128-AD65-D15C431DA287}" dt="2024-10-30T23:46:39.482" v="1475"/>
          <ac:picMkLst>
            <pc:docMk/>
            <pc:sldMk cId="3461502334" sldId="284"/>
            <ac:picMk id="7" creationId="{5242E7E4-C272-B6CA-2D59-0C5564A65BA8}"/>
          </ac:picMkLst>
        </pc:picChg>
        <pc:cxnChg chg="add mod">
          <ac:chgData name="Sanjana Haque" userId="4ec88ec9-1ffb-4beb-bd49-1f8c8e5d4516" providerId="ADAL" clId="{B9ADE2CF-1BA7-4128-AD65-D15C431DA287}" dt="2024-10-31T00:01:02.205" v="1733"/>
          <ac:cxnSpMkLst>
            <pc:docMk/>
            <pc:sldMk cId="3461502334" sldId="284"/>
            <ac:cxnSpMk id="11" creationId="{1DD40D94-C1BD-78B4-762E-AFE141A03494}"/>
          </ac:cxnSpMkLst>
        </pc:cxnChg>
      </pc:sldChg>
      <pc:sldChg chg="addSp delSp modSp mod">
        <pc:chgData name="Sanjana Haque" userId="4ec88ec9-1ffb-4beb-bd49-1f8c8e5d4516" providerId="ADAL" clId="{B9ADE2CF-1BA7-4128-AD65-D15C431DA287}" dt="2024-11-01T16:40:45.421" v="2763" actId="14100"/>
        <pc:sldMkLst>
          <pc:docMk/>
          <pc:sldMk cId="1561342186" sldId="285"/>
        </pc:sldMkLst>
        <pc:spChg chg="mod">
          <ac:chgData name="Sanjana Haque" userId="4ec88ec9-1ffb-4beb-bd49-1f8c8e5d4516" providerId="ADAL" clId="{B9ADE2CF-1BA7-4128-AD65-D15C431DA287}" dt="2024-11-01T16:40:22.790" v="2756" actId="2711"/>
          <ac:spMkLst>
            <pc:docMk/>
            <pc:sldMk cId="1561342186" sldId="285"/>
            <ac:spMk id="2" creationId="{C29F168F-BB8B-43BE-B191-83B93749C567}"/>
          </ac:spMkLst>
        </pc:spChg>
        <pc:spChg chg="del mod">
          <ac:chgData name="Sanjana Haque" userId="4ec88ec9-1ffb-4beb-bd49-1f8c8e5d4516" providerId="ADAL" clId="{B9ADE2CF-1BA7-4128-AD65-D15C431DA287}" dt="2024-11-01T16:40:41.348" v="2761" actId="478"/>
          <ac:spMkLst>
            <pc:docMk/>
            <pc:sldMk cId="1561342186" sldId="285"/>
            <ac:spMk id="3" creationId="{B095946F-94AC-4C48-96BE-5FF2C139102B}"/>
          </ac:spMkLst>
        </pc:spChg>
        <pc:spChg chg="mod">
          <ac:chgData name="Sanjana Haque" userId="4ec88ec9-1ffb-4beb-bd49-1f8c8e5d4516" providerId="ADAL" clId="{B9ADE2CF-1BA7-4128-AD65-D15C431DA287}" dt="2024-11-01T16:40:22.790" v="2756" actId="2711"/>
          <ac:spMkLst>
            <pc:docMk/>
            <pc:sldMk cId="1561342186" sldId="285"/>
            <ac:spMk id="4" creationId="{EC955C12-7D39-44AB-9DEB-C76E2D711CA2}"/>
          </ac:spMkLst>
        </pc:spChg>
        <pc:spChg chg="mod">
          <ac:chgData name="Sanjana Haque" userId="4ec88ec9-1ffb-4beb-bd49-1f8c8e5d4516" providerId="ADAL" clId="{B9ADE2CF-1BA7-4128-AD65-D15C431DA287}" dt="2024-11-01T16:40:22.790" v="2756" actId="2711"/>
          <ac:spMkLst>
            <pc:docMk/>
            <pc:sldMk cId="1561342186" sldId="285"/>
            <ac:spMk id="5" creationId="{93778CAE-D2EA-4E3C-B83E-FA4E2C54E97A}"/>
          </ac:spMkLst>
        </pc:spChg>
        <pc:spChg chg="add mod">
          <ac:chgData name="Sanjana Haque" userId="4ec88ec9-1ffb-4beb-bd49-1f8c8e5d4516" providerId="ADAL" clId="{B9ADE2CF-1BA7-4128-AD65-D15C431DA287}" dt="2024-11-01T16:40:22.790" v="2756" actId="2711"/>
          <ac:spMkLst>
            <pc:docMk/>
            <pc:sldMk cId="1561342186" sldId="285"/>
            <ac:spMk id="7" creationId="{CC3DA529-31C0-91FF-53B8-390B53576EA4}"/>
          </ac:spMkLst>
        </pc:spChg>
        <pc:spChg chg="add mod">
          <ac:chgData name="Sanjana Haque" userId="4ec88ec9-1ffb-4beb-bd49-1f8c8e5d4516" providerId="ADAL" clId="{B9ADE2CF-1BA7-4128-AD65-D15C431DA287}" dt="2024-11-01T16:40:22.790" v="2756" actId="2711"/>
          <ac:spMkLst>
            <pc:docMk/>
            <pc:sldMk cId="1561342186" sldId="285"/>
            <ac:spMk id="9" creationId="{13B55A10-8391-2CCC-A002-903C1D55EAAC}"/>
          </ac:spMkLst>
        </pc:spChg>
        <pc:spChg chg="add del mod">
          <ac:chgData name="Sanjana Haque" userId="4ec88ec9-1ffb-4beb-bd49-1f8c8e5d4516" providerId="ADAL" clId="{B9ADE2CF-1BA7-4128-AD65-D15C431DA287}" dt="2024-11-01T16:40:42.898" v="2762" actId="478"/>
          <ac:spMkLst>
            <pc:docMk/>
            <pc:sldMk cId="1561342186" sldId="285"/>
            <ac:spMk id="11" creationId="{C6229FB9-3CC1-D343-D388-E8FA5AB23C29}"/>
          </ac:spMkLst>
        </pc:spChg>
        <pc:picChg chg="add del mod">
          <ac:chgData name="Sanjana Haque" userId="4ec88ec9-1ffb-4beb-bd49-1f8c8e5d4516" providerId="ADAL" clId="{B9ADE2CF-1BA7-4128-AD65-D15C431DA287}" dt="2024-10-30T23:45:39.029" v="1447" actId="478"/>
          <ac:picMkLst>
            <pc:docMk/>
            <pc:sldMk cId="1561342186" sldId="285"/>
            <ac:picMk id="6" creationId="{1182A84C-B14E-A628-9728-DDACD5F1CD8B}"/>
          </ac:picMkLst>
        </pc:picChg>
        <pc:picChg chg="add mod">
          <ac:chgData name="Sanjana Haque" userId="4ec88ec9-1ffb-4beb-bd49-1f8c8e5d4516" providerId="ADAL" clId="{B9ADE2CF-1BA7-4128-AD65-D15C431DA287}" dt="2024-11-01T16:40:22.790" v="2756" actId="2711"/>
          <ac:picMkLst>
            <pc:docMk/>
            <pc:sldMk cId="1561342186" sldId="285"/>
            <ac:picMk id="8" creationId="{AAD9D4AF-7A3E-A1EC-4BDD-EED9810F70DB}"/>
          </ac:picMkLst>
        </pc:picChg>
        <pc:picChg chg="mod">
          <ac:chgData name="Sanjana Haque" userId="4ec88ec9-1ffb-4beb-bd49-1f8c8e5d4516" providerId="ADAL" clId="{B9ADE2CF-1BA7-4128-AD65-D15C431DA287}" dt="2024-11-01T16:40:45.421" v="2763" actId="14100"/>
          <ac:picMkLst>
            <pc:docMk/>
            <pc:sldMk cId="1561342186" sldId="285"/>
            <ac:picMk id="12290" creationId="{04458F71-211A-4AFD-B8DB-4F7673F7CE2F}"/>
          </ac:picMkLst>
        </pc:picChg>
        <pc:cxnChg chg="add mod">
          <ac:chgData name="Sanjana Haque" userId="4ec88ec9-1ffb-4beb-bd49-1f8c8e5d4516" providerId="ADAL" clId="{B9ADE2CF-1BA7-4128-AD65-D15C431DA287}" dt="2024-11-01T16:40:22.790" v="2756" actId="2711"/>
          <ac:cxnSpMkLst>
            <pc:docMk/>
            <pc:sldMk cId="1561342186" sldId="285"/>
            <ac:cxnSpMk id="10" creationId="{CFC68EAA-18ED-7C5E-69E6-2212110D7152}"/>
          </ac:cxnSpMkLst>
        </pc:cxnChg>
      </pc:sldChg>
      <pc:sldChg chg="addSp delSp modSp mod">
        <pc:chgData name="Sanjana Haque" userId="4ec88ec9-1ffb-4beb-bd49-1f8c8e5d4516" providerId="ADAL" clId="{B9ADE2CF-1BA7-4128-AD65-D15C431DA287}" dt="2024-11-01T16:40:09.625" v="2753" actId="2711"/>
        <pc:sldMkLst>
          <pc:docMk/>
          <pc:sldMk cId="730114493" sldId="287"/>
        </pc:sldMkLst>
        <pc:spChg chg="del">
          <ac:chgData name="Sanjana Haque" userId="4ec88ec9-1ffb-4beb-bd49-1f8c8e5d4516" providerId="ADAL" clId="{B9ADE2CF-1BA7-4128-AD65-D15C431DA287}" dt="2024-10-31T00:05:14.351" v="1907" actId="478"/>
          <ac:spMkLst>
            <pc:docMk/>
            <pc:sldMk cId="730114493" sldId="287"/>
            <ac:spMk id="2" creationId="{B3415EB9-AAB4-4B99-8241-325E05E0F1A8}"/>
          </ac:spMkLst>
        </pc:spChg>
        <pc:spChg chg="add mod">
          <ac:chgData name="Sanjana Haque" userId="4ec88ec9-1ffb-4beb-bd49-1f8c8e5d4516" providerId="ADAL" clId="{B9ADE2CF-1BA7-4128-AD65-D15C431DA287}" dt="2024-10-30T23:46:35.462" v="1473"/>
          <ac:spMkLst>
            <pc:docMk/>
            <pc:sldMk cId="730114493" sldId="287"/>
            <ac:spMk id="5" creationId="{E6CD0C04-6C66-418A-B69F-D1CA10A0F19E}"/>
          </ac:spMkLst>
        </pc:spChg>
        <pc:spChg chg="add mod">
          <ac:chgData name="Sanjana Haque" userId="4ec88ec9-1ffb-4beb-bd49-1f8c8e5d4516" providerId="ADAL" clId="{B9ADE2CF-1BA7-4128-AD65-D15C431DA287}" dt="2024-10-31T00:05:11.488" v="1906" actId="20577"/>
          <ac:spMkLst>
            <pc:docMk/>
            <pc:sldMk cId="730114493" sldId="287"/>
            <ac:spMk id="8" creationId="{4590B08A-1886-8E25-72B3-932A38F64A4E}"/>
          </ac:spMkLst>
        </pc:spChg>
        <pc:spChg chg="add mod">
          <ac:chgData name="Sanjana Haque" userId="4ec88ec9-1ffb-4beb-bd49-1f8c8e5d4516" providerId="ADAL" clId="{B9ADE2CF-1BA7-4128-AD65-D15C431DA287}" dt="2024-11-01T16:32:40.555" v="2609"/>
          <ac:spMkLst>
            <pc:docMk/>
            <pc:sldMk cId="730114493" sldId="287"/>
            <ac:spMk id="11" creationId="{2C9BB757-8110-B970-FEC8-062D23611778}"/>
          </ac:spMkLst>
        </pc:spChg>
        <pc:graphicFrameChg chg="mod">
          <ac:chgData name="Sanjana Haque" userId="4ec88ec9-1ffb-4beb-bd49-1f8c8e5d4516" providerId="ADAL" clId="{B9ADE2CF-1BA7-4128-AD65-D15C431DA287}" dt="2024-11-01T16:40:09.625" v="2753" actId="2711"/>
          <ac:graphicFrameMkLst>
            <pc:docMk/>
            <pc:sldMk cId="730114493" sldId="287"/>
            <ac:graphicFrameMk id="7" creationId="{6D6C3A02-41A3-4FDF-916D-2C110A60E864}"/>
          </ac:graphicFrameMkLst>
        </pc:graphicFrameChg>
        <pc:picChg chg="add del mod">
          <ac:chgData name="Sanjana Haque" userId="4ec88ec9-1ffb-4beb-bd49-1f8c8e5d4516" providerId="ADAL" clId="{B9ADE2CF-1BA7-4128-AD65-D15C431DA287}" dt="2024-10-30T23:45:41.980" v="1448" actId="478"/>
          <ac:picMkLst>
            <pc:docMk/>
            <pc:sldMk cId="730114493" sldId="287"/>
            <ac:picMk id="3" creationId="{FE2EC5A7-F120-8D0C-E911-4C419AD37B99}"/>
          </ac:picMkLst>
        </pc:picChg>
        <pc:picChg chg="add mod">
          <ac:chgData name="Sanjana Haque" userId="4ec88ec9-1ffb-4beb-bd49-1f8c8e5d4516" providerId="ADAL" clId="{B9ADE2CF-1BA7-4128-AD65-D15C431DA287}" dt="2024-10-30T23:46:35.462" v="1473"/>
          <ac:picMkLst>
            <pc:docMk/>
            <pc:sldMk cId="730114493" sldId="287"/>
            <ac:picMk id="6" creationId="{9F415DEA-BCAD-7192-38AF-0336397CE508}"/>
          </ac:picMkLst>
        </pc:picChg>
        <pc:cxnChg chg="add mod">
          <ac:chgData name="Sanjana Haque" userId="4ec88ec9-1ffb-4beb-bd49-1f8c8e5d4516" providerId="ADAL" clId="{B9ADE2CF-1BA7-4128-AD65-D15C431DA287}" dt="2024-10-31T00:05:18.931" v="1909" actId="1076"/>
          <ac:cxnSpMkLst>
            <pc:docMk/>
            <pc:sldMk cId="730114493" sldId="287"/>
            <ac:cxnSpMk id="9" creationId="{227023D0-D3CA-B1AF-BB9C-8012E8767F6C}"/>
          </ac:cxnSpMkLst>
        </pc:cxnChg>
      </pc:sldChg>
      <pc:sldChg chg="addSp delSp modSp mod">
        <pc:chgData name="Sanjana Haque" userId="4ec88ec9-1ffb-4beb-bd49-1f8c8e5d4516" providerId="ADAL" clId="{B9ADE2CF-1BA7-4128-AD65-D15C431DA287}" dt="2024-11-01T16:40:03.506" v="2752" actId="207"/>
        <pc:sldMkLst>
          <pc:docMk/>
          <pc:sldMk cId="650706700" sldId="288"/>
        </pc:sldMkLst>
        <pc:spChg chg="del">
          <ac:chgData name="Sanjana Haque" userId="4ec88ec9-1ffb-4beb-bd49-1f8c8e5d4516" providerId="ADAL" clId="{B9ADE2CF-1BA7-4128-AD65-D15C431DA287}" dt="2024-10-31T00:05:24.758" v="1911" actId="478"/>
          <ac:spMkLst>
            <pc:docMk/>
            <pc:sldMk cId="650706700" sldId="288"/>
            <ac:spMk id="2" creationId="{7F2EB945-ED20-41EC-A206-0B152267A1EA}"/>
          </ac:spMkLst>
        </pc:spChg>
        <pc:spChg chg="mod">
          <ac:chgData name="Sanjana Haque" userId="4ec88ec9-1ffb-4beb-bd49-1f8c8e5d4516" providerId="ADAL" clId="{B9ADE2CF-1BA7-4128-AD65-D15C431DA287}" dt="2024-11-01T16:40:03.506" v="2752" actId="207"/>
          <ac:spMkLst>
            <pc:docMk/>
            <pc:sldMk cId="650706700" sldId="288"/>
            <ac:spMk id="4" creationId="{8A31F445-BAA4-48FE-910F-A34B0C0B4776}"/>
          </ac:spMkLst>
        </pc:spChg>
        <pc:spChg chg="add mod">
          <ac:chgData name="Sanjana Haque" userId="4ec88ec9-1ffb-4beb-bd49-1f8c8e5d4516" providerId="ADAL" clId="{B9ADE2CF-1BA7-4128-AD65-D15C431DA287}" dt="2024-10-30T23:46:33.796" v="1472"/>
          <ac:spMkLst>
            <pc:docMk/>
            <pc:sldMk cId="650706700" sldId="288"/>
            <ac:spMk id="6" creationId="{32EE11A5-6623-1B5B-2EDE-602272669D58}"/>
          </ac:spMkLst>
        </pc:spChg>
        <pc:spChg chg="add del mod">
          <ac:chgData name="Sanjana Haque" userId="4ec88ec9-1ffb-4beb-bd49-1f8c8e5d4516" providerId="ADAL" clId="{B9ADE2CF-1BA7-4128-AD65-D15C431DA287}" dt="2024-10-31T00:05:29.711" v="1913" actId="478"/>
          <ac:spMkLst>
            <pc:docMk/>
            <pc:sldMk cId="650706700" sldId="288"/>
            <ac:spMk id="9" creationId="{FC6EE44A-6758-CBED-5960-EB17D3139C6F}"/>
          </ac:spMkLst>
        </pc:spChg>
        <pc:spChg chg="add mod">
          <ac:chgData name="Sanjana Haque" userId="4ec88ec9-1ffb-4beb-bd49-1f8c8e5d4516" providerId="ADAL" clId="{B9ADE2CF-1BA7-4128-AD65-D15C431DA287}" dt="2024-10-31T00:05:25.102" v="1912"/>
          <ac:spMkLst>
            <pc:docMk/>
            <pc:sldMk cId="650706700" sldId="288"/>
            <ac:spMk id="10" creationId="{F43719F3-DD4D-E43E-9665-964B9DD702C1}"/>
          </ac:spMkLst>
        </pc:spChg>
        <pc:spChg chg="add mod">
          <ac:chgData name="Sanjana Haque" userId="4ec88ec9-1ffb-4beb-bd49-1f8c8e5d4516" providerId="ADAL" clId="{B9ADE2CF-1BA7-4128-AD65-D15C431DA287}" dt="2024-10-31T00:05:34.957" v="1934" actId="20577"/>
          <ac:spMkLst>
            <pc:docMk/>
            <pc:sldMk cId="650706700" sldId="288"/>
            <ac:spMk id="12" creationId="{BE085236-489D-74A8-231C-918112182F50}"/>
          </ac:spMkLst>
        </pc:spChg>
        <pc:picChg chg="add del mod">
          <ac:chgData name="Sanjana Haque" userId="4ec88ec9-1ffb-4beb-bd49-1f8c8e5d4516" providerId="ADAL" clId="{B9ADE2CF-1BA7-4128-AD65-D15C431DA287}" dt="2024-10-30T23:46:33.329" v="1471" actId="478"/>
          <ac:picMkLst>
            <pc:docMk/>
            <pc:sldMk cId="650706700" sldId="288"/>
            <ac:picMk id="3" creationId="{54E85E4F-42C0-741E-A8AD-B457D702CB72}"/>
          </ac:picMkLst>
        </pc:picChg>
        <pc:picChg chg="add mod">
          <ac:chgData name="Sanjana Haque" userId="4ec88ec9-1ffb-4beb-bd49-1f8c8e5d4516" providerId="ADAL" clId="{B9ADE2CF-1BA7-4128-AD65-D15C431DA287}" dt="2024-10-30T23:46:33.796" v="1472"/>
          <ac:picMkLst>
            <pc:docMk/>
            <pc:sldMk cId="650706700" sldId="288"/>
            <ac:picMk id="7" creationId="{D0725B0B-3A59-4A00-6895-5BCDDC821A85}"/>
          </ac:picMkLst>
        </pc:picChg>
        <pc:cxnChg chg="add mod">
          <ac:chgData name="Sanjana Haque" userId="4ec88ec9-1ffb-4beb-bd49-1f8c8e5d4516" providerId="ADAL" clId="{B9ADE2CF-1BA7-4128-AD65-D15C431DA287}" dt="2024-10-31T00:05:25.102" v="1912"/>
          <ac:cxnSpMkLst>
            <pc:docMk/>
            <pc:sldMk cId="650706700" sldId="288"/>
            <ac:cxnSpMk id="11" creationId="{61664699-F5B5-10AD-6073-C003FAC2EB66}"/>
          </ac:cxnSpMkLst>
        </pc:cxnChg>
        <pc:cxnChg chg="add mod">
          <ac:chgData name="Sanjana Haque" userId="4ec88ec9-1ffb-4beb-bd49-1f8c8e5d4516" providerId="ADAL" clId="{B9ADE2CF-1BA7-4128-AD65-D15C431DA287}" dt="2024-10-31T00:05:30.002" v="1914"/>
          <ac:cxnSpMkLst>
            <pc:docMk/>
            <pc:sldMk cId="650706700" sldId="288"/>
            <ac:cxnSpMk id="13" creationId="{792C627F-F8FB-2465-2B20-6AB127B5E154}"/>
          </ac:cxnSpMkLst>
        </pc:cxnChg>
      </pc:sldChg>
      <pc:sldChg chg="addSp delSp modSp mod">
        <pc:chgData name="Sanjana Haque" userId="4ec88ec9-1ffb-4beb-bd49-1f8c8e5d4516" providerId="ADAL" clId="{B9ADE2CF-1BA7-4128-AD65-D15C431DA287}" dt="2024-11-01T16:39:57.176" v="2750" actId="2711"/>
        <pc:sldMkLst>
          <pc:docMk/>
          <pc:sldMk cId="1409534616" sldId="289"/>
        </pc:sldMkLst>
        <pc:spChg chg="del">
          <ac:chgData name="Sanjana Haque" userId="4ec88ec9-1ffb-4beb-bd49-1f8c8e5d4516" providerId="ADAL" clId="{B9ADE2CF-1BA7-4128-AD65-D15C431DA287}" dt="2024-10-31T00:05:39.542" v="1935" actId="478"/>
          <ac:spMkLst>
            <pc:docMk/>
            <pc:sldMk cId="1409534616" sldId="289"/>
            <ac:spMk id="2" creationId="{7F2EB945-ED20-41EC-A206-0B152267A1EA}"/>
          </ac:spMkLst>
        </pc:spChg>
        <pc:spChg chg="mod">
          <ac:chgData name="Sanjana Haque" userId="4ec88ec9-1ffb-4beb-bd49-1f8c8e5d4516" providerId="ADAL" clId="{B9ADE2CF-1BA7-4128-AD65-D15C431DA287}" dt="2024-11-01T16:39:57.176" v="2750" actId="2711"/>
          <ac:spMkLst>
            <pc:docMk/>
            <pc:sldMk cId="1409534616" sldId="289"/>
            <ac:spMk id="4" creationId="{8A31F445-BAA4-48FE-910F-A34B0C0B4776}"/>
          </ac:spMkLst>
        </pc:spChg>
        <pc:spChg chg="add mod">
          <ac:chgData name="Sanjana Haque" userId="4ec88ec9-1ffb-4beb-bd49-1f8c8e5d4516" providerId="ADAL" clId="{B9ADE2CF-1BA7-4128-AD65-D15C431DA287}" dt="2024-10-30T23:46:30.312" v="1470"/>
          <ac:spMkLst>
            <pc:docMk/>
            <pc:sldMk cId="1409534616" sldId="289"/>
            <ac:spMk id="6" creationId="{420E23BF-C709-2204-27CA-68C84DD892EB}"/>
          </ac:spMkLst>
        </pc:spChg>
        <pc:spChg chg="add del mod">
          <ac:chgData name="Sanjana Haque" userId="4ec88ec9-1ffb-4beb-bd49-1f8c8e5d4516" providerId="ADAL" clId="{B9ADE2CF-1BA7-4128-AD65-D15C431DA287}" dt="2024-10-31T00:05:43.610" v="1937" actId="478"/>
          <ac:spMkLst>
            <pc:docMk/>
            <pc:sldMk cId="1409534616" sldId="289"/>
            <ac:spMk id="9" creationId="{8C3BA6EB-C713-E2E9-DB18-755329B71BB5}"/>
          </ac:spMkLst>
        </pc:spChg>
        <pc:spChg chg="add mod">
          <ac:chgData name="Sanjana Haque" userId="4ec88ec9-1ffb-4beb-bd49-1f8c8e5d4516" providerId="ADAL" clId="{B9ADE2CF-1BA7-4128-AD65-D15C431DA287}" dt="2024-10-31T00:05:39.849" v="1936"/>
          <ac:spMkLst>
            <pc:docMk/>
            <pc:sldMk cId="1409534616" sldId="289"/>
            <ac:spMk id="10" creationId="{3AA0E992-0DE2-C127-E70C-89ED71034697}"/>
          </ac:spMkLst>
        </pc:spChg>
        <pc:spChg chg="add mod">
          <ac:chgData name="Sanjana Haque" userId="4ec88ec9-1ffb-4beb-bd49-1f8c8e5d4516" providerId="ADAL" clId="{B9ADE2CF-1BA7-4128-AD65-D15C431DA287}" dt="2024-10-31T00:05:49.692" v="1962" actId="20577"/>
          <ac:spMkLst>
            <pc:docMk/>
            <pc:sldMk cId="1409534616" sldId="289"/>
            <ac:spMk id="12" creationId="{B9D95C87-3635-1CF7-4D5B-636CA7019DC3}"/>
          </ac:spMkLst>
        </pc:spChg>
        <pc:picChg chg="add del mod">
          <ac:chgData name="Sanjana Haque" userId="4ec88ec9-1ffb-4beb-bd49-1f8c8e5d4516" providerId="ADAL" clId="{B9ADE2CF-1BA7-4128-AD65-D15C431DA287}" dt="2024-10-30T23:46:29.925" v="1469" actId="478"/>
          <ac:picMkLst>
            <pc:docMk/>
            <pc:sldMk cId="1409534616" sldId="289"/>
            <ac:picMk id="3" creationId="{40402ED7-9C47-3D38-A788-DC535C2D00B5}"/>
          </ac:picMkLst>
        </pc:picChg>
        <pc:picChg chg="add mod">
          <ac:chgData name="Sanjana Haque" userId="4ec88ec9-1ffb-4beb-bd49-1f8c8e5d4516" providerId="ADAL" clId="{B9ADE2CF-1BA7-4128-AD65-D15C431DA287}" dt="2024-10-30T23:46:30.312" v="1470"/>
          <ac:picMkLst>
            <pc:docMk/>
            <pc:sldMk cId="1409534616" sldId="289"/>
            <ac:picMk id="7" creationId="{140C55F1-91D6-D0B6-60EE-E128B3076C87}"/>
          </ac:picMkLst>
        </pc:picChg>
        <pc:cxnChg chg="add mod">
          <ac:chgData name="Sanjana Haque" userId="4ec88ec9-1ffb-4beb-bd49-1f8c8e5d4516" providerId="ADAL" clId="{B9ADE2CF-1BA7-4128-AD65-D15C431DA287}" dt="2024-10-31T00:05:39.849" v="1936"/>
          <ac:cxnSpMkLst>
            <pc:docMk/>
            <pc:sldMk cId="1409534616" sldId="289"/>
            <ac:cxnSpMk id="11" creationId="{C6218D05-FA47-E581-C309-3879FF777ABB}"/>
          </ac:cxnSpMkLst>
        </pc:cxnChg>
        <pc:cxnChg chg="add mod">
          <ac:chgData name="Sanjana Haque" userId="4ec88ec9-1ffb-4beb-bd49-1f8c8e5d4516" providerId="ADAL" clId="{B9ADE2CF-1BA7-4128-AD65-D15C431DA287}" dt="2024-10-31T00:05:43.887" v="1938"/>
          <ac:cxnSpMkLst>
            <pc:docMk/>
            <pc:sldMk cId="1409534616" sldId="289"/>
            <ac:cxnSpMk id="13" creationId="{D7347F00-0277-0F14-5D90-4E595C2D52D7}"/>
          </ac:cxnSpMkLst>
        </pc:cxnChg>
      </pc:sldChg>
      <pc:sldChg chg="addSp delSp modSp mod">
        <pc:chgData name="Sanjana Haque" userId="4ec88ec9-1ffb-4beb-bd49-1f8c8e5d4516" providerId="ADAL" clId="{B9ADE2CF-1BA7-4128-AD65-D15C431DA287}" dt="2024-11-01T16:39:52.287" v="2749" actId="1076"/>
        <pc:sldMkLst>
          <pc:docMk/>
          <pc:sldMk cId="2117908772" sldId="290"/>
        </pc:sldMkLst>
        <pc:spChg chg="del">
          <ac:chgData name="Sanjana Haque" userId="4ec88ec9-1ffb-4beb-bd49-1f8c8e5d4516" providerId="ADAL" clId="{B9ADE2CF-1BA7-4128-AD65-D15C431DA287}" dt="2024-10-31T00:05:55.247" v="1963" actId="478"/>
          <ac:spMkLst>
            <pc:docMk/>
            <pc:sldMk cId="2117908772" sldId="290"/>
            <ac:spMk id="2" creationId="{C1FB0DBA-3847-463A-80A3-2AB7696366F6}"/>
          </ac:spMkLst>
        </pc:spChg>
        <pc:spChg chg="mod">
          <ac:chgData name="Sanjana Haque" userId="4ec88ec9-1ffb-4beb-bd49-1f8c8e5d4516" providerId="ADAL" clId="{B9ADE2CF-1BA7-4128-AD65-D15C431DA287}" dt="2024-11-01T16:39:52.287" v="2749" actId="1076"/>
          <ac:spMkLst>
            <pc:docMk/>
            <pc:sldMk cId="2117908772" sldId="290"/>
            <ac:spMk id="3" creationId="{2D3A33B2-1A83-486E-80C1-C63CE1BC54C1}"/>
          </ac:spMkLst>
        </pc:spChg>
        <pc:spChg chg="add mod">
          <ac:chgData name="Sanjana Haque" userId="4ec88ec9-1ffb-4beb-bd49-1f8c8e5d4516" providerId="ADAL" clId="{B9ADE2CF-1BA7-4128-AD65-D15C431DA287}" dt="2024-10-30T23:46:27.428" v="1468"/>
          <ac:spMkLst>
            <pc:docMk/>
            <pc:sldMk cId="2117908772" sldId="290"/>
            <ac:spMk id="4" creationId="{26DB5CD8-A10B-611A-51AB-0A9FCD14F843}"/>
          </ac:spMkLst>
        </pc:spChg>
        <pc:spChg chg="add del mod">
          <ac:chgData name="Sanjana Haque" userId="4ec88ec9-1ffb-4beb-bd49-1f8c8e5d4516" providerId="ADAL" clId="{B9ADE2CF-1BA7-4128-AD65-D15C431DA287}" dt="2024-10-31T00:05:59.741" v="1965" actId="478"/>
          <ac:spMkLst>
            <pc:docMk/>
            <pc:sldMk cId="2117908772" sldId="290"/>
            <ac:spMk id="8" creationId="{1A386EB2-E619-4CC7-ED39-81D0024235B0}"/>
          </ac:spMkLst>
        </pc:spChg>
        <pc:spChg chg="add mod">
          <ac:chgData name="Sanjana Haque" userId="4ec88ec9-1ffb-4beb-bd49-1f8c8e5d4516" providerId="ADAL" clId="{B9ADE2CF-1BA7-4128-AD65-D15C431DA287}" dt="2024-10-31T00:07:11.510" v="2036" actId="1076"/>
          <ac:spMkLst>
            <pc:docMk/>
            <pc:sldMk cId="2117908772" sldId="290"/>
            <ac:spMk id="9" creationId="{3EBAFF2A-BC56-42B8-53B6-26B1FD0EB8D9}"/>
          </ac:spMkLst>
        </pc:spChg>
        <pc:picChg chg="add mod">
          <ac:chgData name="Sanjana Haque" userId="4ec88ec9-1ffb-4beb-bd49-1f8c8e5d4516" providerId="ADAL" clId="{B9ADE2CF-1BA7-4128-AD65-D15C431DA287}" dt="2024-10-30T23:46:27.428" v="1468"/>
          <ac:picMkLst>
            <pc:docMk/>
            <pc:sldMk cId="2117908772" sldId="290"/>
            <ac:picMk id="6" creationId="{3B18F6EA-BD98-A3B5-5D71-8FA209A50D8C}"/>
          </ac:picMkLst>
        </pc:picChg>
        <pc:cxnChg chg="add mod">
          <ac:chgData name="Sanjana Haque" userId="4ec88ec9-1ffb-4beb-bd49-1f8c8e5d4516" providerId="ADAL" clId="{B9ADE2CF-1BA7-4128-AD65-D15C431DA287}" dt="2024-10-31T00:05:55.679" v="1964"/>
          <ac:cxnSpMkLst>
            <pc:docMk/>
            <pc:sldMk cId="2117908772" sldId="290"/>
            <ac:cxnSpMk id="10" creationId="{29DF17CE-5A03-38DB-66E3-F52C65AA5D17}"/>
          </ac:cxnSpMkLst>
        </pc:cxnChg>
      </pc:sldChg>
      <pc:sldChg chg="addSp delSp modSp mod">
        <pc:chgData name="Sanjana Haque" userId="4ec88ec9-1ffb-4beb-bd49-1f8c8e5d4516" providerId="ADAL" clId="{B9ADE2CF-1BA7-4128-AD65-D15C431DA287}" dt="2024-11-01T16:39:30.348" v="2744" actId="2711"/>
        <pc:sldMkLst>
          <pc:docMk/>
          <pc:sldMk cId="732315474" sldId="291"/>
        </pc:sldMkLst>
        <pc:spChg chg="add mod">
          <ac:chgData name="Sanjana Haque" userId="4ec88ec9-1ffb-4beb-bd49-1f8c8e5d4516" providerId="ADAL" clId="{B9ADE2CF-1BA7-4128-AD65-D15C431DA287}" dt="2024-10-30T23:46:25.191" v="1467"/>
          <ac:spMkLst>
            <pc:docMk/>
            <pc:sldMk cId="732315474" sldId="291"/>
            <ac:spMk id="5" creationId="{F64BC8C1-8721-40C0-B6F4-473737B1374D}"/>
          </ac:spMkLst>
        </pc:spChg>
        <pc:spChg chg="add mod">
          <ac:chgData name="Sanjana Haque" userId="4ec88ec9-1ffb-4beb-bd49-1f8c8e5d4516" providerId="ADAL" clId="{B9ADE2CF-1BA7-4128-AD65-D15C431DA287}" dt="2024-10-31T00:07:23.069" v="2054" actId="20577"/>
          <ac:spMkLst>
            <pc:docMk/>
            <pc:sldMk cId="732315474" sldId="291"/>
            <ac:spMk id="7" creationId="{5CEAE85C-2BD8-2430-DF3E-4FDBF328DF03}"/>
          </ac:spMkLst>
        </pc:spChg>
        <pc:graphicFrameChg chg="mod modGraphic">
          <ac:chgData name="Sanjana Haque" userId="4ec88ec9-1ffb-4beb-bd49-1f8c8e5d4516" providerId="ADAL" clId="{B9ADE2CF-1BA7-4128-AD65-D15C431DA287}" dt="2024-11-01T16:39:30.348" v="2744" actId="2711"/>
          <ac:graphicFrameMkLst>
            <pc:docMk/>
            <pc:sldMk cId="732315474" sldId="291"/>
            <ac:graphicFrameMk id="3" creationId="{9C58FC2D-4903-42C8-956C-C8E6C7942858}"/>
          </ac:graphicFrameMkLst>
        </pc:graphicFrameChg>
        <pc:picChg chg="add del mod">
          <ac:chgData name="Sanjana Haque" userId="4ec88ec9-1ffb-4beb-bd49-1f8c8e5d4516" providerId="ADAL" clId="{B9ADE2CF-1BA7-4128-AD65-D15C431DA287}" dt="2024-10-30T23:46:24.771" v="1466" actId="478"/>
          <ac:picMkLst>
            <pc:docMk/>
            <pc:sldMk cId="732315474" sldId="291"/>
            <ac:picMk id="2" creationId="{A7DA7829-4876-B929-FF47-22E2AC8CFAD6}"/>
          </ac:picMkLst>
        </pc:picChg>
        <pc:picChg chg="add mod">
          <ac:chgData name="Sanjana Haque" userId="4ec88ec9-1ffb-4beb-bd49-1f8c8e5d4516" providerId="ADAL" clId="{B9ADE2CF-1BA7-4128-AD65-D15C431DA287}" dt="2024-11-01T16:38:20.732" v="2728" actId="1076"/>
          <ac:picMkLst>
            <pc:docMk/>
            <pc:sldMk cId="732315474" sldId="291"/>
            <ac:picMk id="6" creationId="{9A2E6F05-6F15-D58A-AEEA-0C6A95A3EA15}"/>
          </ac:picMkLst>
        </pc:picChg>
        <pc:cxnChg chg="add mod">
          <ac:chgData name="Sanjana Haque" userId="4ec88ec9-1ffb-4beb-bd49-1f8c8e5d4516" providerId="ADAL" clId="{B9ADE2CF-1BA7-4128-AD65-D15C431DA287}" dt="2024-10-31T00:07:18.306" v="2037"/>
          <ac:cxnSpMkLst>
            <pc:docMk/>
            <pc:sldMk cId="732315474" sldId="291"/>
            <ac:cxnSpMk id="8" creationId="{A7B7ED0F-F810-1262-92DC-40C200CE5D85}"/>
          </ac:cxnSpMkLst>
        </pc:cxnChg>
      </pc:sldChg>
      <pc:sldChg chg="addSp delSp modSp mod">
        <pc:chgData name="Sanjana Haque" userId="4ec88ec9-1ffb-4beb-bd49-1f8c8e5d4516" providerId="ADAL" clId="{B9ADE2CF-1BA7-4128-AD65-D15C431DA287}" dt="2024-11-01T16:37:40.002" v="2718" actId="1582"/>
        <pc:sldMkLst>
          <pc:docMk/>
          <pc:sldMk cId="1341615420" sldId="292"/>
        </pc:sldMkLst>
        <pc:spChg chg="add mod">
          <ac:chgData name="Sanjana Haque" userId="4ec88ec9-1ffb-4beb-bd49-1f8c8e5d4516" providerId="ADAL" clId="{B9ADE2CF-1BA7-4128-AD65-D15C431DA287}" dt="2024-10-30T23:46:16.634" v="1463"/>
          <ac:spMkLst>
            <pc:docMk/>
            <pc:sldMk cId="1341615420" sldId="292"/>
            <ac:spMk id="3" creationId="{31A5BFD6-A6CB-FC8D-3E5B-0877BF518D84}"/>
          </ac:spMkLst>
        </pc:spChg>
        <pc:picChg chg="add del mod">
          <ac:chgData name="Sanjana Haque" userId="4ec88ec9-1ffb-4beb-bd49-1f8c8e5d4516" providerId="ADAL" clId="{B9ADE2CF-1BA7-4128-AD65-D15C431DA287}" dt="2024-10-30T23:46:16.315" v="1462" actId="478"/>
          <ac:picMkLst>
            <pc:docMk/>
            <pc:sldMk cId="1341615420" sldId="292"/>
            <ac:picMk id="2" creationId="{CAB42A86-9EB4-5DF8-51FC-10BE482E2986}"/>
          </ac:picMkLst>
        </pc:picChg>
        <pc:picChg chg="add mod">
          <ac:chgData name="Sanjana Haque" userId="4ec88ec9-1ffb-4beb-bd49-1f8c8e5d4516" providerId="ADAL" clId="{B9ADE2CF-1BA7-4128-AD65-D15C431DA287}" dt="2024-10-30T23:46:16.634" v="1463"/>
          <ac:picMkLst>
            <pc:docMk/>
            <pc:sldMk cId="1341615420" sldId="292"/>
            <ac:picMk id="4" creationId="{988AAABC-0B64-0BDE-9ED8-B9E385528F9A}"/>
          </ac:picMkLst>
        </pc:picChg>
        <pc:picChg chg="mod">
          <ac:chgData name="Sanjana Haque" userId="4ec88ec9-1ffb-4beb-bd49-1f8c8e5d4516" providerId="ADAL" clId="{B9ADE2CF-1BA7-4128-AD65-D15C431DA287}" dt="2024-11-01T16:37:40.002" v="2718" actId="1582"/>
          <ac:picMkLst>
            <pc:docMk/>
            <pc:sldMk cId="1341615420" sldId="292"/>
            <ac:picMk id="24578" creationId="{F16FCC58-6C5C-48DF-B089-DED2F6C52444}"/>
          </ac:picMkLst>
        </pc:picChg>
      </pc:sldChg>
      <pc:sldChg chg="addSp delSp modSp mod">
        <pc:chgData name="Sanjana Haque" userId="4ec88ec9-1ffb-4beb-bd49-1f8c8e5d4516" providerId="ADAL" clId="{B9ADE2CF-1BA7-4128-AD65-D15C431DA287}" dt="2024-11-01T16:37:16.064" v="2712" actId="207"/>
        <pc:sldMkLst>
          <pc:docMk/>
          <pc:sldMk cId="856481408" sldId="295"/>
        </pc:sldMkLst>
        <pc:spChg chg="del">
          <ac:chgData name="Sanjana Haque" userId="4ec88ec9-1ffb-4beb-bd49-1f8c8e5d4516" providerId="ADAL" clId="{B9ADE2CF-1BA7-4128-AD65-D15C431DA287}" dt="2024-10-31T00:08:25.670" v="2098" actId="478"/>
          <ac:spMkLst>
            <pc:docMk/>
            <pc:sldMk cId="856481408" sldId="295"/>
            <ac:spMk id="3" creationId="{D089536F-805B-4D55-ACE6-A13CAC793802}"/>
          </ac:spMkLst>
        </pc:spChg>
        <pc:spChg chg="add mod">
          <ac:chgData name="Sanjana Haque" userId="4ec88ec9-1ffb-4beb-bd49-1f8c8e5d4516" providerId="ADAL" clId="{B9ADE2CF-1BA7-4128-AD65-D15C431DA287}" dt="2024-10-30T23:46:13.280" v="1461"/>
          <ac:spMkLst>
            <pc:docMk/>
            <pc:sldMk cId="856481408" sldId="295"/>
            <ac:spMk id="4" creationId="{C1B835DE-BD0A-A08B-06A6-49730A9E27B0}"/>
          </ac:spMkLst>
        </pc:spChg>
        <pc:spChg chg="add del mod">
          <ac:chgData name="Sanjana Haque" userId="4ec88ec9-1ffb-4beb-bd49-1f8c8e5d4516" providerId="ADAL" clId="{B9ADE2CF-1BA7-4128-AD65-D15C431DA287}" dt="2024-10-31T00:08:46.285" v="2134" actId="478"/>
          <ac:spMkLst>
            <pc:docMk/>
            <pc:sldMk cId="856481408" sldId="295"/>
            <ac:spMk id="9" creationId="{B49E7D0E-4B47-0B3B-9EA6-C5B2925E1D02}"/>
          </ac:spMkLst>
        </pc:spChg>
        <pc:spChg chg="add mod">
          <ac:chgData name="Sanjana Haque" userId="4ec88ec9-1ffb-4beb-bd49-1f8c8e5d4516" providerId="ADAL" clId="{B9ADE2CF-1BA7-4128-AD65-D15C431DA287}" dt="2024-10-31T00:08:49.959" v="2135" actId="1076"/>
          <ac:spMkLst>
            <pc:docMk/>
            <pc:sldMk cId="856481408" sldId="295"/>
            <ac:spMk id="10" creationId="{9784D7D4-7217-834C-C24A-33C4F00A2C0A}"/>
          </ac:spMkLst>
        </pc:spChg>
        <pc:graphicFrameChg chg="mod modGraphic">
          <ac:chgData name="Sanjana Haque" userId="4ec88ec9-1ffb-4beb-bd49-1f8c8e5d4516" providerId="ADAL" clId="{B9ADE2CF-1BA7-4128-AD65-D15C431DA287}" dt="2024-11-01T16:37:16.064" v="2712" actId="207"/>
          <ac:graphicFrameMkLst>
            <pc:docMk/>
            <pc:sldMk cId="856481408" sldId="295"/>
            <ac:graphicFrameMk id="5" creationId="{6996FD3A-768D-4846-B376-07DCE5EF22D4}"/>
          </ac:graphicFrameMkLst>
        </pc:graphicFrameChg>
        <pc:graphicFrameChg chg="mod modGraphic">
          <ac:chgData name="Sanjana Haque" userId="4ec88ec9-1ffb-4beb-bd49-1f8c8e5d4516" providerId="ADAL" clId="{B9ADE2CF-1BA7-4128-AD65-D15C431DA287}" dt="2024-11-01T16:36:49.946" v="2706" actId="404"/>
          <ac:graphicFrameMkLst>
            <pc:docMk/>
            <pc:sldMk cId="856481408" sldId="295"/>
            <ac:graphicFrameMk id="14" creationId="{578756DE-9B2C-4667-941C-13B9370324FB}"/>
          </ac:graphicFrameMkLst>
        </pc:graphicFrameChg>
        <pc:picChg chg="add del mod">
          <ac:chgData name="Sanjana Haque" userId="4ec88ec9-1ffb-4beb-bd49-1f8c8e5d4516" providerId="ADAL" clId="{B9ADE2CF-1BA7-4128-AD65-D15C431DA287}" dt="2024-10-30T23:46:12.966" v="1460" actId="478"/>
          <ac:picMkLst>
            <pc:docMk/>
            <pc:sldMk cId="856481408" sldId="295"/>
            <ac:picMk id="2" creationId="{B9DC1D84-3C78-1BAB-0070-1DE27D86B52B}"/>
          </ac:picMkLst>
        </pc:picChg>
        <pc:picChg chg="add mod">
          <ac:chgData name="Sanjana Haque" userId="4ec88ec9-1ffb-4beb-bd49-1f8c8e5d4516" providerId="ADAL" clId="{B9ADE2CF-1BA7-4128-AD65-D15C431DA287}" dt="2024-10-31T00:08:02.800" v="2095" actId="1076"/>
          <ac:picMkLst>
            <pc:docMk/>
            <pc:sldMk cId="856481408" sldId="295"/>
            <ac:picMk id="7" creationId="{3F68FE9A-4AE5-C2D9-31D6-76E5B747BA84}"/>
          </ac:picMkLst>
        </pc:picChg>
        <pc:cxnChg chg="add mod">
          <ac:chgData name="Sanjana Haque" userId="4ec88ec9-1ffb-4beb-bd49-1f8c8e5d4516" providerId="ADAL" clId="{B9ADE2CF-1BA7-4128-AD65-D15C431DA287}" dt="2024-10-31T00:08:26.010" v="2099"/>
          <ac:cxnSpMkLst>
            <pc:docMk/>
            <pc:sldMk cId="856481408" sldId="295"/>
            <ac:cxnSpMk id="11" creationId="{D6388364-E872-0FBD-6122-802D5A8F70BA}"/>
          </ac:cxnSpMkLst>
        </pc:cxnChg>
      </pc:sldChg>
      <pc:sldChg chg="addSp delSp modSp mod">
        <pc:chgData name="Sanjana Haque" userId="4ec88ec9-1ffb-4beb-bd49-1f8c8e5d4516" providerId="ADAL" clId="{B9ADE2CF-1BA7-4128-AD65-D15C431DA287}" dt="2024-10-31T00:09:00.616" v="2151" actId="478"/>
        <pc:sldMkLst>
          <pc:docMk/>
          <pc:sldMk cId="3249458027" sldId="297"/>
        </pc:sldMkLst>
        <pc:spChg chg="del">
          <ac:chgData name="Sanjana Haque" userId="4ec88ec9-1ffb-4beb-bd49-1f8c8e5d4516" providerId="ADAL" clId="{B9ADE2CF-1BA7-4128-AD65-D15C431DA287}" dt="2024-10-31T00:08:53.126" v="2136" actId="478"/>
          <ac:spMkLst>
            <pc:docMk/>
            <pc:sldMk cId="3249458027" sldId="297"/>
            <ac:spMk id="2" creationId="{E4B33511-3914-4932-92A3-09563181B630}"/>
          </ac:spMkLst>
        </pc:spChg>
        <pc:spChg chg="add mod">
          <ac:chgData name="Sanjana Haque" userId="4ec88ec9-1ffb-4beb-bd49-1f8c8e5d4516" providerId="ADAL" clId="{B9ADE2CF-1BA7-4128-AD65-D15C431DA287}" dt="2024-10-30T23:46:02.697" v="1457"/>
          <ac:spMkLst>
            <pc:docMk/>
            <pc:sldMk cId="3249458027" sldId="297"/>
            <ac:spMk id="6" creationId="{AD0C0BC3-73AC-1E8D-9120-FE2573BAA857}"/>
          </ac:spMkLst>
        </pc:spChg>
        <pc:spChg chg="add mod">
          <ac:chgData name="Sanjana Haque" userId="4ec88ec9-1ffb-4beb-bd49-1f8c8e5d4516" providerId="ADAL" clId="{B9ADE2CF-1BA7-4128-AD65-D15C431DA287}" dt="2024-10-30T23:46:06.681" v="1458"/>
          <ac:spMkLst>
            <pc:docMk/>
            <pc:sldMk cId="3249458027" sldId="297"/>
            <ac:spMk id="8" creationId="{BC63A45C-45E8-1457-5EE8-36853105BB00}"/>
          </ac:spMkLst>
        </pc:spChg>
        <pc:spChg chg="add del mod">
          <ac:chgData name="Sanjana Haque" userId="4ec88ec9-1ffb-4beb-bd49-1f8c8e5d4516" providerId="ADAL" clId="{B9ADE2CF-1BA7-4128-AD65-D15C431DA287}" dt="2024-10-31T00:09:00.616" v="2151" actId="478"/>
          <ac:spMkLst>
            <pc:docMk/>
            <pc:sldMk cId="3249458027" sldId="297"/>
            <ac:spMk id="11" creationId="{8E394795-397D-1E2B-62EA-8309E81BB7BC}"/>
          </ac:spMkLst>
        </pc:spChg>
        <pc:spChg chg="add mod">
          <ac:chgData name="Sanjana Haque" userId="4ec88ec9-1ffb-4beb-bd49-1f8c8e5d4516" providerId="ADAL" clId="{B9ADE2CF-1BA7-4128-AD65-D15C431DA287}" dt="2024-10-31T00:08:57.493" v="2150" actId="20577"/>
          <ac:spMkLst>
            <pc:docMk/>
            <pc:sldMk cId="3249458027" sldId="297"/>
            <ac:spMk id="12" creationId="{1B218829-EE23-2C93-0F14-A5A7553BFB3F}"/>
          </ac:spMkLst>
        </pc:spChg>
        <pc:picChg chg="add mod">
          <ac:chgData name="Sanjana Haque" userId="4ec88ec9-1ffb-4beb-bd49-1f8c8e5d4516" providerId="ADAL" clId="{B9ADE2CF-1BA7-4128-AD65-D15C431DA287}" dt="2024-10-30T23:44:37.592" v="1431"/>
          <ac:picMkLst>
            <pc:docMk/>
            <pc:sldMk cId="3249458027" sldId="297"/>
            <ac:picMk id="5" creationId="{5A654F27-8727-B487-E489-6468FD13AB67}"/>
          </ac:picMkLst>
        </pc:picChg>
        <pc:picChg chg="add mod">
          <ac:chgData name="Sanjana Haque" userId="4ec88ec9-1ffb-4beb-bd49-1f8c8e5d4516" providerId="ADAL" clId="{B9ADE2CF-1BA7-4128-AD65-D15C431DA287}" dt="2024-10-30T23:46:02.697" v="1457"/>
          <ac:picMkLst>
            <pc:docMk/>
            <pc:sldMk cId="3249458027" sldId="297"/>
            <ac:picMk id="7" creationId="{D944D71A-5068-8DEC-7266-3A701936FB9F}"/>
          </ac:picMkLst>
        </pc:picChg>
        <pc:picChg chg="add del mod">
          <ac:chgData name="Sanjana Haque" userId="4ec88ec9-1ffb-4beb-bd49-1f8c8e5d4516" providerId="ADAL" clId="{B9ADE2CF-1BA7-4128-AD65-D15C431DA287}" dt="2024-10-30T23:46:09.741" v="1459" actId="478"/>
          <ac:picMkLst>
            <pc:docMk/>
            <pc:sldMk cId="3249458027" sldId="297"/>
            <ac:picMk id="9" creationId="{5E2EAF33-51AB-D1A3-5523-344DF210CFFC}"/>
          </ac:picMkLst>
        </pc:picChg>
        <pc:cxnChg chg="add mod">
          <ac:chgData name="Sanjana Haque" userId="4ec88ec9-1ffb-4beb-bd49-1f8c8e5d4516" providerId="ADAL" clId="{B9ADE2CF-1BA7-4128-AD65-D15C431DA287}" dt="2024-10-31T00:08:53.492" v="2137"/>
          <ac:cxnSpMkLst>
            <pc:docMk/>
            <pc:sldMk cId="3249458027" sldId="297"/>
            <ac:cxnSpMk id="13" creationId="{35CD9300-875C-D7A0-EA26-7F331BB877F6}"/>
          </ac:cxnSpMkLst>
        </pc:cxnChg>
      </pc:sldChg>
      <pc:sldChg chg="addSp delSp modSp mod">
        <pc:chgData name="Sanjana Haque" userId="4ec88ec9-1ffb-4beb-bd49-1f8c8e5d4516" providerId="ADAL" clId="{B9ADE2CF-1BA7-4128-AD65-D15C431DA287}" dt="2024-10-31T00:09:27.480" v="2196" actId="1076"/>
        <pc:sldMkLst>
          <pc:docMk/>
          <pc:sldMk cId="2894308183" sldId="298"/>
        </pc:sldMkLst>
        <pc:spChg chg="del mod">
          <ac:chgData name="Sanjana Haque" userId="4ec88ec9-1ffb-4beb-bd49-1f8c8e5d4516" providerId="ADAL" clId="{B9ADE2CF-1BA7-4128-AD65-D15C431DA287}" dt="2024-10-31T00:09:07.967" v="2153" actId="478"/>
          <ac:spMkLst>
            <pc:docMk/>
            <pc:sldMk cId="2894308183" sldId="298"/>
            <ac:spMk id="2" creationId="{782B8736-A138-4231-8FA3-927466284C6E}"/>
          </ac:spMkLst>
        </pc:spChg>
        <pc:spChg chg="add mod">
          <ac:chgData name="Sanjana Haque" userId="4ec88ec9-1ffb-4beb-bd49-1f8c8e5d4516" providerId="ADAL" clId="{B9ADE2CF-1BA7-4128-AD65-D15C431DA287}" dt="2024-10-30T23:46:01.540" v="1456"/>
          <ac:spMkLst>
            <pc:docMk/>
            <pc:sldMk cId="2894308183" sldId="298"/>
            <ac:spMk id="6" creationId="{A41A4F0D-CB56-F78B-196B-6885FB4567EB}"/>
          </ac:spMkLst>
        </pc:spChg>
        <pc:spChg chg="add del mod">
          <ac:chgData name="Sanjana Haque" userId="4ec88ec9-1ffb-4beb-bd49-1f8c8e5d4516" providerId="ADAL" clId="{B9ADE2CF-1BA7-4128-AD65-D15C431DA287}" dt="2024-10-31T00:09:12.254" v="2155" actId="478"/>
          <ac:spMkLst>
            <pc:docMk/>
            <pc:sldMk cId="2894308183" sldId="298"/>
            <ac:spMk id="9" creationId="{7900D93F-3D80-B0F5-91EF-2A8597F72048}"/>
          </ac:spMkLst>
        </pc:spChg>
        <pc:spChg chg="add mod">
          <ac:chgData name="Sanjana Haque" userId="4ec88ec9-1ffb-4beb-bd49-1f8c8e5d4516" providerId="ADAL" clId="{B9ADE2CF-1BA7-4128-AD65-D15C431DA287}" dt="2024-10-31T00:09:27.480" v="2196" actId="1076"/>
          <ac:spMkLst>
            <pc:docMk/>
            <pc:sldMk cId="2894308183" sldId="298"/>
            <ac:spMk id="10" creationId="{9627022C-7C51-4372-9FBB-39FDAAEB7AC5}"/>
          </ac:spMkLst>
        </pc:spChg>
        <pc:picChg chg="add mod">
          <ac:chgData name="Sanjana Haque" userId="4ec88ec9-1ffb-4beb-bd49-1f8c8e5d4516" providerId="ADAL" clId="{B9ADE2CF-1BA7-4128-AD65-D15C431DA287}" dt="2024-10-30T23:46:01.540" v="1456"/>
          <ac:picMkLst>
            <pc:docMk/>
            <pc:sldMk cId="2894308183" sldId="298"/>
            <ac:picMk id="7" creationId="{1F6DAA17-F3F8-0616-078C-B9F5D96DE4D5}"/>
          </ac:picMkLst>
        </pc:picChg>
        <pc:cxnChg chg="add mod">
          <ac:chgData name="Sanjana Haque" userId="4ec88ec9-1ffb-4beb-bd49-1f8c8e5d4516" providerId="ADAL" clId="{B9ADE2CF-1BA7-4128-AD65-D15C431DA287}" dt="2024-10-31T00:09:08.548" v="2154"/>
          <ac:cxnSpMkLst>
            <pc:docMk/>
            <pc:sldMk cId="2894308183" sldId="298"/>
            <ac:cxnSpMk id="11" creationId="{048C60FF-354F-066A-CE00-11F865EA9D5E}"/>
          </ac:cxnSpMkLst>
        </pc:cxnChg>
      </pc:sldChg>
      <pc:sldChg chg="addSp delSp modSp mod">
        <pc:chgData name="Sanjana Haque" userId="4ec88ec9-1ffb-4beb-bd49-1f8c8e5d4516" providerId="ADAL" clId="{B9ADE2CF-1BA7-4128-AD65-D15C431DA287}" dt="2024-11-01T16:36:39.207" v="2703" actId="1076"/>
        <pc:sldMkLst>
          <pc:docMk/>
          <pc:sldMk cId="2410750837" sldId="299"/>
        </pc:sldMkLst>
        <pc:spChg chg="del">
          <ac:chgData name="Sanjana Haque" userId="4ec88ec9-1ffb-4beb-bd49-1f8c8e5d4516" providerId="ADAL" clId="{B9ADE2CF-1BA7-4128-AD65-D15C431DA287}" dt="2024-10-31T00:09:31.174" v="2197" actId="478"/>
          <ac:spMkLst>
            <pc:docMk/>
            <pc:sldMk cId="2410750837" sldId="299"/>
            <ac:spMk id="2" creationId="{6EC25585-D558-4410-BDB5-D61C83D5E81B}"/>
          </ac:spMkLst>
        </pc:spChg>
        <pc:spChg chg="add del mod">
          <ac:chgData name="Sanjana Haque" userId="4ec88ec9-1ffb-4beb-bd49-1f8c8e5d4516" providerId="ADAL" clId="{B9ADE2CF-1BA7-4128-AD65-D15C431DA287}" dt="2024-11-01T16:36:39.207" v="2703" actId="1076"/>
          <ac:spMkLst>
            <pc:docMk/>
            <pc:sldMk cId="2410750837" sldId="299"/>
            <ac:spMk id="3" creationId="{CBA62AA2-CFA3-46F9-9AA9-4BBCFE3844ED}"/>
          </ac:spMkLst>
        </pc:spChg>
        <pc:spChg chg="add mod">
          <ac:chgData name="Sanjana Haque" userId="4ec88ec9-1ffb-4beb-bd49-1f8c8e5d4516" providerId="ADAL" clId="{B9ADE2CF-1BA7-4128-AD65-D15C431DA287}" dt="2024-10-30T23:46:00.516" v="1455"/>
          <ac:spMkLst>
            <pc:docMk/>
            <pc:sldMk cId="2410750837" sldId="299"/>
            <ac:spMk id="7" creationId="{F9FB19BD-2016-1EDA-F853-D6FF1EFCDD90}"/>
          </ac:spMkLst>
        </pc:spChg>
        <pc:spChg chg="add del mod">
          <ac:chgData name="Sanjana Haque" userId="4ec88ec9-1ffb-4beb-bd49-1f8c8e5d4516" providerId="ADAL" clId="{B9ADE2CF-1BA7-4128-AD65-D15C431DA287}" dt="2024-10-31T00:09:42.376" v="2217" actId="478"/>
          <ac:spMkLst>
            <pc:docMk/>
            <pc:sldMk cId="2410750837" sldId="299"/>
            <ac:spMk id="10" creationId="{6771C447-3AED-7CC5-C4B6-13C64C7C3AF9}"/>
          </ac:spMkLst>
        </pc:spChg>
        <pc:spChg chg="add mod">
          <ac:chgData name="Sanjana Haque" userId="4ec88ec9-1ffb-4beb-bd49-1f8c8e5d4516" providerId="ADAL" clId="{B9ADE2CF-1BA7-4128-AD65-D15C431DA287}" dt="2024-10-31T00:09:37.400" v="2214" actId="20577"/>
          <ac:spMkLst>
            <pc:docMk/>
            <pc:sldMk cId="2410750837" sldId="299"/>
            <ac:spMk id="11" creationId="{4B8FD7DA-3918-E9E0-BFC2-A6B255025A3E}"/>
          </ac:spMkLst>
        </pc:spChg>
        <pc:picChg chg="add mod">
          <ac:chgData name="Sanjana Haque" userId="4ec88ec9-1ffb-4beb-bd49-1f8c8e5d4516" providerId="ADAL" clId="{B9ADE2CF-1BA7-4128-AD65-D15C431DA287}" dt="2024-10-30T23:46:00.516" v="1455"/>
          <ac:picMkLst>
            <pc:docMk/>
            <pc:sldMk cId="2410750837" sldId="299"/>
            <ac:picMk id="8" creationId="{0FCCE316-DB25-227B-6F77-F78DE5367284}"/>
          </ac:picMkLst>
        </pc:picChg>
        <pc:picChg chg="mod">
          <ac:chgData name="Sanjana Haque" userId="4ec88ec9-1ffb-4beb-bd49-1f8c8e5d4516" providerId="ADAL" clId="{B9ADE2CF-1BA7-4128-AD65-D15C431DA287}" dt="2024-10-31T00:09:46.112" v="2218" actId="1076"/>
          <ac:picMkLst>
            <pc:docMk/>
            <pc:sldMk cId="2410750837" sldId="299"/>
            <ac:picMk id="19458" creationId="{67EDEF79-70E1-4CBF-9E79-4DCED1D1E95E}"/>
          </ac:picMkLst>
        </pc:picChg>
        <pc:cxnChg chg="add mod">
          <ac:chgData name="Sanjana Haque" userId="4ec88ec9-1ffb-4beb-bd49-1f8c8e5d4516" providerId="ADAL" clId="{B9ADE2CF-1BA7-4128-AD65-D15C431DA287}" dt="2024-10-31T00:09:31.571" v="2198"/>
          <ac:cxnSpMkLst>
            <pc:docMk/>
            <pc:sldMk cId="2410750837" sldId="299"/>
            <ac:cxnSpMk id="12" creationId="{8673031C-1596-9EA4-8BAF-7940BEC51CD3}"/>
          </ac:cxnSpMkLst>
        </pc:cxnChg>
      </pc:sldChg>
      <pc:sldChg chg="addSp modSp del">
        <pc:chgData name="Sanjana Haque" userId="4ec88ec9-1ffb-4beb-bd49-1f8c8e5d4516" providerId="ADAL" clId="{B9ADE2CF-1BA7-4128-AD65-D15C431DA287}" dt="2024-10-31T00:12:51.879" v="2379" actId="47"/>
        <pc:sldMkLst>
          <pc:docMk/>
          <pc:sldMk cId="16749849" sldId="300"/>
        </pc:sldMkLst>
        <pc:spChg chg="add mod">
          <ac:chgData name="Sanjana Haque" userId="4ec88ec9-1ffb-4beb-bd49-1f8c8e5d4516" providerId="ADAL" clId="{B9ADE2CF-1BA7-4128-AD65-D15C431DA287}" dt="2024-10-30T23:45:52.489" v="1452"/>
          <ac:spMkLst>
            <pc:docMk/>
            <pc:sldMk cId="16749849" sldId="300"/>
            <ac:spMk id="2" creationId="{C591F0BA-9ABF-EF47-EE08-C04E9C9E72DE}"/>
          </ac:spMkLst>
        </pc:spChg>
        <pc:picChg chg="add mod">
          <ac:chgData name="Sanjana Haque" userId="4ec88ec9-1ffb-4beb-bd49-1f8c8e5d4516" providerId="ADAL" clId="{B9ADE2CF-1BA7-4128-AD65-D15C431DA287}" dt="2024-10-30T23:45:52.489" v="1452"/>
          <ac:picMkLst>
            <pc:docMk/>
            <pc:sldMk cId="16749849" sldId="300"/>
            <ac:picMk id="3" creationId="{7ECE191E-9FC1-85F2-62AD-37262D5705C4}"/>
          </ac:picMkLst>
        </pc:picChg>
      </pc:sldChg>
      <pc:sldChg chg="addSp modSp del mod">
        <pc:chgData name="Sanjana Haque" userId="4ec88ec9-1ffb-4beb-bd49-1f8c8e5d4516" providerId="ADAL" clId="{B9ADE2CF-1BA7-4128-AD65-D15C431DA287}" dt="2024-10-31T00:15:49.555" v="2426" actId="47"/>
        <pc:sldMkLst>
          <pc:docMk/>
          <pc:sldMk cId="653159344" sldId="301"/>
        </pc:sldMkLst>
        <pc:spChg chg="mod">
          <ac:chgData name="Sanjana Haque" userId="4ec88ec9-1ffb-4beb-bd49-1f8c8e5d4516" providerId="ADAL" clId="{B9ADE2CF-1BA7-4128-AD65-D15C431DA287}" dt="2024-10-31T00:15:12.171" v="2416" actId="21"/>
          <ac:spMkLst>
            <pc:docMk/>
            <pc:sldMk cId="653159344" sldId="301"/>
            <ac:spMk id="2" creationId="{00000000-0000-0000-0000-000000000000}"/>
          </ac:spMkLst>
        </pc:spChg>
        <pc:spChg chg="add mod">
          <ac:chgData name="Sanjana Haque" userId="4ec88ec9-1ffb-4beb-bd49-1f8c8e5d4516" providerId="ADAL" clId="{B9ADE2CF-1BA7-4128-AD65-D15C431DA287}" dt="2024-10-30T23:45:51.132" v="1451"/>
          <ac:spMkLst>
            <pc:docMk/>
            <pc:sldMk cId="653159344" sldId="301"/>
            <ac:spMk id="5" creationId="{4B788746-E199-D830-D333-D18C6EE53BAB}"/>
          </ac:spMkLst>
        </pc:spChg>
        <pc:picChg chg="add mod">
          <ac:chgData name="Sanjana Haque" userId="4ec88ec9-1ffb-4beb-bd49-1f8c8e5d4516" providerId="ADAL" clId="{B9ADE2CF-1BA7-4128-AD65-D15C431DA287}" dt="2024-10-30T23:45:51.132" v="1451"/>
          <ac:picMkLst>
            <pc:docMk/>
            <pc:sldMk cId="653159344" sldId="301"/>
            <ac:picMk id="6" creationId="{79E45162-F873-6983-0297-0D8F0C885478}"/>
          </ac:picMkLst>
        </pc:picChg>
      </pc:sldChg>
      <pc:sldChg chg="addSp delSp modSp mod">
        <pc:chgData name="Sanjana Haque" userId="4ec88ec9-1ffb-4beb-bd49-1f8c8e5d4516" providerId="ADAL" clId="{B9ADE2CF-1BA7-4128-AD65-D15C431DA287}" dt="2024-10-31T00:16:18.686" v="2450" actId="478"/>
        <pc:sldMkLst>
          <pc:docMk/>
          <pc:sldMk cId="1572689761" sldId="302"/>
        </pc:sldMkLst>
        <pc:spChg chg="del">
          <ac:chgData name="Sanjana Haque" userId="4ec88ec9-1ffb-4beb-bd49-1f8c8e5d4516" providerId="ADAL" clId="{B9ADE2CF-1BA7-4128-AD65-D15C431DA287}" dt="2024-10-31T00:16:09.962" v="2427" actId="478"/>
          <ac:spMkLst>
            <pc:docMk/>
            <pc:sldMk cId="1572689761" sldId="302"/>
            <ac:spMk id="2" creationId="{0F7433BD-80AD-4D1A-881C-102B4F310647}"/>
          </ac:spMkLst>
        </pc:spChg>
        <pc:spChg chg="mod">
          <ac:chgData name="Sanjana Haque" userId="4ec88ec9-1ffb-4beb-bd49-1f8c8e5d4516" providerId="ADAL" clId="{B9ADE2CF-1BA7-4128-AD65-D15C431DA287}" dt="2024-10-30T23:47:30.383" v="1483" actId="12"/>
          <ac:spMkLst>
            <pc:docMk/>
            <pc:sldMk cId="1572689761" sldId="302"/>
            <ac:spMk id="3" creationId="{A5473D5D-7733-4309-B693-D2F179837C75}"/>
          </ac:spMkLst>
        </pc:spChg>
        <pc:spChg chg="add mod">
          <ac:chgData name="Sanjana Haque" userId="4ec88ec9-1ffb-4beb-bd49-1f8c8e5d4516" providerId="ADAL" clId="{B9ADE2CF-1BA7-4128-AD65-D15C431DA287}" dt="2024-10-30T23:45:49.385" v="1450"/>
          <ac:spMkLst>
            <pc:docMk/>
            <pc:sldMk cId="1572689761" sldId="302"/>
            <ac:spMk id="4" creationId="{60F865B5-4D3F-DC55-ACD5-9B096B8B6E9A}"/>
          </ac:spMkLst>
        </pc:spChg>
        <pc:spChg chg="add del mod">
          <ac:chgData name="Sanjana Haque" userId="4ec88ec9-1ffb-4beb-bd49-1f8c8e5d4516" providerId="ADAL" clId="{B9ADE2CF-1BA7-4128-AD65-D15C431DA287}" dt="2024-10-31T00:16:18.686" v="2450" actId="478"/>
          <ac:spMkLst>
            <pc:docMk/>
            <pc:sldMk cId="1572689761" sldId="302"/>
            <ac:spMk id="7" creationId="{A5429E60-F08C-C0B7-2F10-F653F9131E0C}"/>
          </ac:spMkLst>
        </pc:spChg>
        <pc:spChg chg="add mod">
          <ac:chgData name="Sanjana Haque" userId="4ec88ec9-1ffb-4beb-bd49-1f8c8e5d4516" providerId="ADAL" clId="{B9ADE2CF-1BA7-4128-AD65-D15C431DA287}" dt="2024-10-31T00:16:16.254" v="2449" actId="20577"/>
          <ac:spMkLst>
            <pc:docMk/>
            <pc:sldMk cId="1572689761" sldId="302"/>
            <ac:spMk id="8" creationId="{82759659-19CA-6AA4-4245-B424CB8FDF03}"/>
          </ac:spMkLst>
        </pc:spChg>
        <pc:picChg chg="add mod">
          <ac:chgData name="Sanjana Haque" userId="4ec88ec9-1ffb-4beb-bd49-1f8c8e5d4516" providerId="ADAL" clId="{B9ADE2CF-1BA7-4128-AD65-D15C431DA287}" dt="2024-10-30T23:45:49.385" v="1450"/>
          <ac:picMkLst>
            <pc:docMk/>
            <pc:sldMk cId="1572689761" sldId="302"/>
            <ac:picMk id="5" creationId="{AC80F120-AFF5-7F37-94CA-84F9E92C2F87}"/>
          </ac:picMkLst>
        </pc:picChg>
        <pc:cxnChg chg="add mod">
          <ac:chgData name="Sanjana Haque" userId="4ec88ec9-1ffb-4beb-bd49-1f8c8e5d4516" providerId="ADAL" clId="{B9ADE2CF-1BA7-4128-AD65-D15C431DA287}" dt="2024-10-31T00:16:10.299" v="2428"/>
          <ac:cxnSpMkLst>
            <pc:docMk/>
            <pc:sldMk cId="1572689761" sldId="302"/>
            <ac:cxnSpMk id="9" creationId="{DB1BBE52-A6E3-294E-FCDE-D7752BAAF885}"/>
          </ac:cxnSpMkLst>
        </pc:cxnChg>
      </pc:sldChg>
      <pc:sldChg chg="addSp delSp modSp mod">
        <pc:chgData name="Sanjana Haque" userId="4ec88ec9-1ffb-4beb-bd49-1f8c8e5d4516" providerId="ADAL" clId="{B9ADE2CF-1BA7-4128-AD65-D15C431DA287}" dt="2024-11-01T16:37:50.752" v="2720" actId="207"/>
        <pc:sldMkLst>
          <pc:docMk/>
          <pc:sldMk cId="2903880436" sldId="303"/>
        </pc:sldMkLst>
        <pc:spChg chg="del">
          <ac:chgData name="Sanjana Haque" userId="4ec88ec9-1ffb-4beb-bd49-1f8c8e5d4516" providerId="ADAL" clId="{B9ADE2CF-1BA7-4128-AD65-D15C431DA287}" dt="2024-10-31T00:07:27.042" v="2055" actId="478"/>
          <ac:spMkLst>
            <pc:docMk/>
            <pc:sldMk cId="2903880436" sldId="303"/>
            <ac:spMk id="3" creationId="{BE232056-78A2-48B1-9131-C421821BF806}"/>
          </ac:spMkLst>
        </pc:spChg>
        <pc:spChg chg="add mod">
          <ac:chgData name="Sanjana Haque" userId="4ec88ec9-1ffb-4beb-bd49-1f8c8e5d4516" providerId="ADAL" clId="{B9ADE2CF-1BA7-4128-AD65-D15C431DA287}" dt="2024-10-30T23:46:20.232" v="1465"/>
          <ac:spMkLst>
            <pc:docMk/>
            <pc:sldMk cId="2903880436" sldId="303"/>
            <ac:spMk id="4" creationId="{5881B038-4D2F-411D-FCA5-3513D479BA7B}"/>
          </ac:spMkLst>
        </pc:spChg>
        <pc:spChg chg="mod">
          <ac:chgData name="Sanjana Haque" userId="4ec88ec9-1ffb-4beb-bd49-1f8c8e5d4516" providerId="ADAL" clId="{B9ADE2CF-1BA7-4128-AD65-D15C431DA287}" dt="2024-11-01T16:37:50.752" v="2720" actId="207"/>
          <ac:spMkLst>
            <pc:docMk/>
            <pc:sldMk cId="2903880436" sldId="303"/>
            <ac:spMk id="6" creationId="{1BE88A79-8A35-484D-B240-D2E92DDDF64C}"/>
          </ac:spMkLst>
        </pc:spChg>
        <pc:spChg chg="add del mod">
          <ac:chgData name="Sanjana Haque" userId="4ec88ec9-1ffb-4beb-bd49-1f8c8e5d4516" providerId="ADAL" clId="{B9ADE2CF-1BA7-4128-AD65-D15C431DA287}" dt="2024-10-31T00:07:48.126" v="2092" actId="478"/>
          <ac:spMkLst>
            <pc:docMk/>
            <pc:sldMk cId="2903880436" sldId="303"/>
            <ac:spMk id="9" creationId="{3ABE0E97-69B3-D8F0-A3AE-29DFB59D3788}"/>
          </ac:spMkLst>
        </pc:spChg>
        <pc:spChg chg="add mod">
          <ac:chgData name="Sanjana Haque" userId="4ec88ec9-1ffb-4beb-bd49-1f8c8e5d4516" providerId="ADAL" clId="{B9ADE2CF-1BA7-4128-AD65-D15C431DA287}" dt="2024-10-31T00:07:51.355" v="2093" actId="1076"/>
          <ac:spMkLst>
            <pc:docMk/>
            <pc:sldMk cId="2903880436" sldId="303"/>
            <ac:spMk id="10" creationId="{61206983-BE7D-12BC-E1B3-C2A26F0911BE}"/>
          </ac:spMkLst>
        </pc:spChg>
        <pc:picChg chg="add del mod">
          <ac:chgData name="Sanjana Haque" userId="4ec88ec9-1ffb-4beb-bd49-1f8c8e5d4516" providerId="ADAL" clId="{B9ADE2CF-1BA7-4128-AD65-D15C431DA287}" dt="2024-10-30T23:46:19.892" v="1464" actId="478"/>
          <ac:picMkLst>
            <pc:docMk/>
            <pc:sldMk cId="2903880436" sldId="303"/>
            <ac:picMk id="2" creationId="{F855012B-B86A-A8DF-E56D-70A9DEA4BE5C}"/>
          </ac:picMkLst>
        </pc:picChg>
        <pc:picChg chg="add mod">
          <ac:chgData name="Sanjana Haque" userId="4ec88ec9-1ffb-4beb-bd49-1f8c8e5d4516" providerId="ADAL" clId="{B9ADE2CF-1BA7-4128-AD65-D15C431DA287}" dt="2024-10-30T23:46:20.232" v="1465"/>
          <ac:picMkLst>
            <pc:docMk/>
            <pc:sldMk cId="2903880436" sldId="303"/>
            <ac:picMk id="5" creationId="{C61E4299-BF8E-5CB2-8738-C1D03BEB0A2B}"/>
          </ac:picMkLst>
        </pc:picChg>
        <pc:cxnChg chg="add mod">
          <ac:chgData name="Sanjana Haque" userId="4ec88ec9-1ffb-4beb-bd49-1f8c8e5d4516" providerId="ADAL" clId="{B9ADE2CF-1BA7-4128-AD65-D15C431DA287}" dt="2024-10-31T00:07:27.343" v="2056"/>
          <ac:cxnSpMkLst>
            <pc:docMk/>
            <pc:sldMk cId="2903880436" sldId="303"/>
            <ac:cxnSpMk id="11" creationId="{B969C92A-CFAB-5392-3C0F-91D74DC85283}"/>
          </ac:cxnSpMkLst>
        </pc:cxnChg>
      </pc:sldChg>
      <pc:sldChg chg="addSp delSp modSp mod">
        <pc:chgData name="Sanjana Haque" userId="4ec88ec9-1ffb-4beb-bd49-1f8c8e5d4516" providerId="ADAL" clId="{B9ADE2CF-1BA7-4128-AD65-D15C431DA287}" dt="2024-11-01T16:36:13.034" v="2698" actId="1076"/>
        <pc:sldMkLst>
          <pc:docMk/>
          <pc:sldMk cId="455551477" sldId="305"/>
        </pc:sldMkLst>
        <pc:spChg chg="mod">
          <ac:chgData name="Sanjana Haque" userId="4ec88ec9-1ffb-4beb-bd49-1f8c8e5d4516" providerId="ADAL" clId="{B9ADE2CF-1BA7-4128-AD65-D15C431DA287}" dt="2024-11-01T16:36:13.034" v="2698" actId="1076"/>
          <ac:spMkLst>
            <pc:docMk/>
            <pc:sldMk cId="455551477" sldId="305"/>
            <ac:spMk id="2" creationId="{EAF55072-ECE5-164D-9174-7EEA5E0E3C42}"/>
          </ac:spMkLst>
        </pc:spChg>
        <pc:spChg chg="mod">
          <ac:chgData name="Sanjana Haque" userId="4ec88ec9-1ffb-4beb-bd49-1f8c8e5d4516" providerId="ADAL" clId="{B9ADE2CF-1BA7-4128-AD65-D15C431DA287}" dt="2024-11-01T16:35:19.043" v="2681" actId="1076"/>
          <ac:spMkLst>
            <pc:docMk/>
            <pc:sldMk cId="455551477" sldId="305"/>
            <ac:spMk id="3" creationId="{4A6663C5-4390-3544-A37A-EA2EA118904A}"/>
          </ac:spMkLst>
        </pc:spChg>
        <pc:spChg chg="add mod">
          <ac:chgData name="Sanjana Haque" userId="4ec88ec9-1ffb-4beb-bd49-1f8c8e5d4516" providerId="ADAL" clId="{B9ADE2CF-1BA7-4128-AD65-D15C431DA287}" dt="2024-10-30T23:45:55.248" v="1453"/>
          <ac:spMkLst>
            <pc:docMk/>
            <pc:sldMk cId="455551477" sldId="305"/>
            <ac:spMk id="4" creationId="{9744DA1C-135A-B1CD-B4A9-6F3E77141836}"/>
          </ac:spMkLst>
        </pc:spChg>
        <pc:spChg chg="del mod">
          <ac:chgData name="Sanjana Haque" userId="4ec88ec9-1ffb-4beb-bd49-1f8c8e5d4516" providerId="ADAL" clId="{B9ADE2CF-1BA7-4128-AD65-D15C431DA287}" dt="2024-11-01T16:35:32.941" v="2684" actId="478"/>
          <ac:spMkLst>
            <pc:docMk/>
            <pc:sldMk cId="455551477" sldId="305"/>
            <ac:spMk id="5" creationId="{104ED900-1395-585F-578F-4A2752DEE363}"/>
          </ac:spMkLst>
        </pc:spChg>
        <pc:spChg chg="add mod">
          <ac:chgData name="Sanjana Haque" userId="4ec88ec9-1ffb-4beb-bd49-1f8c8e5d4516" providerId="ADAL" clId="{B9ADE2CF-1BA7-4128-AD65-D15C431DA287}" dt="2024-11-01T16:35:46.467" v="2690" actId="14100"/>
          <ac:spMkLst>
            <pc:docMk/>
            <pc:sldMk cId="455551477" sldId="305"/>
            <ac:spMk id="7" creationId="{D447085B-21EA-CAE9-F7CC-1AB11837967B}"/>
          </ac:spMkLst>
        </pc:spChg>
        <pc:spChg chg="add del">
          <ac:chgData name="Sanjana Haque" userId="4ec88ec9-1ffb-4beb-bd49-1f8c8e5d4516" providerId="ADAL" clId="{B9ADE2CF-1BA7-4128-AD65-D15C431DA287}" dt="2024-10-31T00:10:29.142" v="2263" actId="478"/>
          <ac:spMkLst>
            <pc:docMk/>
            <pc:sldMk cId="455551477" sldId="305"/>
            <ac:spMk id="8" creationId="{A0FA8293-7115-9A45-8131-1089206FD583}"/>
          </ac:spMkLst>
        </pc:spChg>
        <pc:spChg chg="add mod">
          <ac:chgData name="Sanjana Haque" userId="4ec88ec9-1ffb-4beb-bd49-1f8c8e5d4516" providerId="ADAL" clId="{B9ADE2CF-1BA7-4128-AD65-D15C431DA287}" dt="2024-10-31T00:11:03.808" v="2327" actId="1076"/>
          <ac:spMkLst>
            <pc:docMk/>
            <pc:sldMk cId="455551477" sldId="305"/>
            <ac:spMk id="9" creationId="{6187F417-295E-3E88-2484-15CBA9DB9E1E}"/>
          </ac:spMkLst>
        </pc:spChg>
        <pc:picChg chg="add mod">
          <ac:chgData name="Sanjana Haque" userId="4ec88ec9-1ffb-4beb-bd49-1f8c8e5d4516" providerId="ADAL" clId="{B9ADE2CF-1BA7-4128-AD65-D15C431DA287}" dt="2024-11-01T16:35:10.020" v="2678" actId="1076"/>
          <ac:picMkLst>
            <pc:docMk/>
            <pc:sldMk cId="455551477" sldId="305"/>
            <ac:picMk id="6" creationId="{8FBC0E72-BC42-4C7D-C118-CBDAEF94246D}"/>
          </ac:picMkLst>
        </pc:picChg>
        <pc:cxnChg chg="add mod">
          <ac:chgData name="Sanjana Haque" userId="4ec88ec9-1ffb-4beb-bd49-1f8c8e5d4516" providerId="ADAL" clId="{B9ADE2CF-1BA7-4128-AD65-D15C431DA287}" dt="2024-11-01T16:35:12.247" v="2680" actId="1076"/>
          <ac:cxnSpMkLst>
            <pc:docMk/>
            <pc:sldMk cId="455551477" sldId="305"/>
            <ac:cxnSpMk id="10" creationId="{50AACB7E-9803-0DCB-6849-4576B0D4D762}"/>
          </ac:cxnSpMkLst>
        </pc:cxnChg>
      </pc:sldChg>
      <pc:sldChg chg="modSp del mod">
        <pc:chgData name="Sanjana Haque" userId="4ec88ec9-1ffb-4beb-bd49-1f8c8e5d4516" providerId="ADAL" clId="{B9ADE2CF-1BA7-4128-AD65-D15C431DA287}" dt="2024-10-30T22:48:17.464" v="259" actId="47"/>
        <pc:sldMkLst>
          <pc:docMk/>
          <pc:sldMk cId="3901645878" sldId="309"/>
        </pc:sldMkLst>
        <pc:picChg chg="mod">
          <ac:chgData name="Sanjana Haque" userId="4ec88ec9-1ffb-4beb-bd49-1f8c8e5d4516" providerId="ADAL" clId="{B9ADE2CF-1BA7-4128-AD65-D15C431DA287}" dt="2024-10-30T20:36:50.892" v="1" actId="1076"/>
          <ac:picMkLst>
            <pc:docMk/>
            <pc:sldMk cId="3901645878" sldId="309"/>
            <ac:picMk id="6" creationId="{AE7B2C8D-AF9F-46CC-B382-DC31EE16FB2A}"/>
          </ac:picMkLst>
        </pc:picChg>
      </pc:sldChg>
      <pc:sldChg chg="addSp delSp modSp mod">
        <pc:chgData name="Sanjana Haque" userId="4ec88ec9-1ffb-4beb-bd49-1f8c8e5d4516" providerId="ADAL" clId="{B9ADE2CF-1BA7-4128-AD65-D15C431DA287}" dt="2024-11-01T16:36:34.256" v="2702" actId="242"/>
        <pc:sldMkLst>
          <pc:docMk/>
          <pc:sldMk cId="1597611672" sldId="310"/>
        </pc:sldMkLst>
        <pc:spChg chg="del mod">
          <ac:chgData name="Sanjana Haque" userId="4ec88ec9-1ffb-4beb-bd49-1f8c8e5d4516" providerId="ADAL" clId="{B9ADE2CF-1BA7-4128-AD65-D15C431DA287}" dt="2024-10-31T00:10:17.174" v="2259" actId="478"/>
          <ac:spMkLst>
            <pc:docMk/>
            <pc:sldMk cId="1597611672" sldId="310"/>
            <ac:spMk id="2" creationId="{C38F28A7-6B25-980A-AB4F-73BD8A725828}"/>
          </ac:spMkLst>
        </pc:spChg>
        <pc:spChg chg="mod">
          <ac:chgData name="Sanjana Haque" userId="4ec88ec9-1ffb-4beb-bd49-1f8c8e5d4516" providerId="ADAL" clId="{B9ADE2CF-1BA7-4128-AD65-D15C431DA287}" dt="2024-11-01T16:36:34.256" v="2702" actId="242"/>
          <ac:spMkLst>
            <pc:docMk/>
            <pc:sldMk cId="1597611672" sldId="310"/>
            <ac:spMk id="4" creationId="{F144DC7C-9CC6-E8D2-F7BF-36AD0AB70B98}"/>
          </ac:spMkLst>
        </pc:spChg>
        <pc:spChg chg="add mod">
          <ac:chgData name="Sanjana Haque" userId="4ec88ec9-1ffb-4beb-bd49-1f8c8e5d4516" providerId="ADAL" clId="{B9ADE2CF-1BA7-4128-AD65-D15C431DA287}" dt="2024-10-30T23:45:59.264" v="1454"/>
          <ac:spMkLst>
            <pc:docMk/>
            <pc:sldMk cId="1597611672" sldId="310"/>
            <ac:spMk id="5" creationId="{03762472-3EEB-B9C4-E75A-C8815D4A606A}"/>
          </ac:spMkLst>
        </pc:spChg>
        <pc:spChg chg="add mod">
          <ac:chgData name="Sanjana Haque" userId="4ec88ec9-1ffb-4beb-bd49-1f8c8e5d4516" providerId="ADAL" clId="{B9ADE2CF-1BA7-4128-AD65-D15C431DA287}" dt="2024-10-31T00:10:13.531" v="2258" actId="2711"/>
          <ac:spMkLst>
            <pc:docMk/>
            <pc:sldMk cId="1597611672" sldId="310"/>
            <ac:spMk id="7" creationId="{B51B9A54-54F4-9500-862E-02461F9983F9}"/>
          </ac:spMkLst>
        </pc:spChg>
        <pc:picChg chg="add mod">
          <ac:chgData name="Sanjana Haque" userId="4ec88ec9-1ffb-4beb-bd49-1f8c8e5d4516" providerId="ADAL" clId="{B9ADE2CF-1BA7-4128-AD65-D15C431DA287}" dt="2024-10-30T23:45:59.264" v="1454"/>
          <ac:picMkLst>
            <pc:docMk/>
            <pc:sldMk cId="1597611672" sldId="310"/>
            <ac:picMk id="6" creationId="{E22D9737-3978-8C36-6A69-8544EE3B16E5}"/>
          </ac:picMkLst>
        </pc:picChg>
        <pc:cxnChg chg="add mod">
          <ac:chgData name="Sanjana Haque" userId="4ec88ec9-1ffb-4beb-bd49-1f8c8e5d4516" providerId="ADAL" clId="{B9ADE2CF-1BA7-4128-AD65-D15C431DA287}" dt="2024-10-31T00:09:53.231" v="2220"/>
          <ac:cxnSpMkLst>
            <pc:docMk/>
            <pc:sldMk cId="1597611672" sldId="310"/>
            <ac:cxnSpMk id="8" creationId="{2D97BD0D-5772-4FF6-4C37-A87FE7E362DA}"/>
          </ac:cxnSpMkLst>
        </pc:cxnChg>
      </pc:sldChg>
      <pc:sldChg chg="modSp del mod">
        <pc:chgData name="Sanjana Haque" userId="4ec88ec9-1ffb-4beb-bd49-1f8c8e5d4516" providerId="ADAL" clId="{B9ADE2CF-1BA7-4128-AD65-D15C431DA287}" dt="2024-10-30T23:26:11.473" v="1101" actId="47"/>
        <pc:sldMkLst>
          <pc:docMk/>
          <pc:sldMk cId="1831458316" sldId="311"/>
        </pc:sldMkLst>
        <pc:spChg chg="mod">
          <ac:chgData name="Sanjana Haque" userId="4ec88ec9-1ffb-4beb-bd49-1f8c8e5d4516" providerId="ADAL" clId="{B9ADE2CF-1BA7-4128-AD65-D15C431DA287}" dt="2024-10-30T23:25:27.309" v="1093" actId="21"/>
          <ac:spMkLst>
            <pc:docMk/>
            <pc:sldMk cId="1831458316" sldId="311"/>
            <ac:spMk id="3" creationId="{DFEB035E-D80F-70E8-5293-09CB6D45A769}"/>
          </ac:spMkLst>
        </pc:spChg>
      </pc:sldChg>
      <pc:sldChg chg="del">
        <pc:chgData name="Sanjana Haque" userId="4ec88ec9-1ffb-4beb-bd49-1f8c8e5d4516" providerId="ADAL" clId="{B9ADE2CF-1BA7-4128-AD65-D15C431DA287}" dt="2024-10-30T23:26:45.856" v="1127" actId="47"/>
        <pc:sldMkLst>
          <pc:docMk/>
          <pc:sldMk cId="3573026495" sldId="312"/>
        </pc:sldMkLst>
      </pc:sldChg>
      <pc:sldChg chg="modSp del mod">
        <pc:chgData name="Sanjana Haque" userId="4ec88ec9-1ffb-4beb-bd49-1f8c8e5d4516" providerId="ADAL" clId="{B9ADE2CF-1BA7-4128-AD65-D15C431DA287}" dt="2024-10-30T23:29:22.517" v="1195" actId="47"/>
        <pc:sldMkLst>
          <pc:docMk/>
          <pc:sldMk cId="2072773646" sldId="313"/>
        </pc:sldMkLst>
        <pc:spChg chg="mod">
          <ac:chgData name="Sanjana Haque" userId="4ec88ec9-1ffb-4beb-bd49-1f8c8e5d4516" providerId="ADAL" clId="{B9ADE2CF-1BA7-4128-AD65-D15C431DA287}" dt="2024-10-30T22:50:47.212" v="282" actId="27636"/>
          <ac:spMkLst>
            <pc:docMk/>
            <pc:sldMk cId="2072773646" sldId="313"/>
            <ac:spMk id="2" creationId="{3FAE2A4B-6660-9BE0-ABA4-EB23FABDD6DD}"/>
          </ac:spMkLst>
        </pc:spChg>
      </pc:sldChg>
      <pc:sldChg chg="addSp delSp modSp mod">
        <pc:chgData name="Sanjana Haque" userId="4ec88ec9-1ffb-4beb-bd49-1f8c8e5d4516" providerId="ADAL" clId="{B9ADE2CF-1BA7-4128-AD65-D15C431DA287}" dt="2024-11-01T16:41:09.355" v="2767" actId="207"/>
        <pc:sldMkLst>
          <pc:docMk/>
          <pc:sldMk cId="1409989972" sldId="314"/>
        </pc:sldMkLst>
        <pc:spChg chg="del">
          <ac:chgData name="Sanjana Haque" userId="4ec88ec9-1ffb-4beb-bd49-1f8c8e5d4516" providerId="ADAL" clId="{B9ADE2CF-1BA7-4128-AD65-D15C431DA287}" dt="2024-10-31T00:00:06.294" v="1708" actId="478"/>
          <ac:spMkLst>
            <pc:docMk/>
            <pc:sldMk cId="1409989972" sldId="314"/>
            <ac:spMk id="2" creationId="{BF2DE92D-E6B8-5E38-2AA0-EC02718B43ED}"/>
          </ac:spMkLst>
        </pc:spChg>
        <pc:spChg chg="mod">
          <ac:chgData name="Sanjana Haque" userId="4ec88ec9-1ffb-4beb-bd49-1f8c8e5d4516" providerId="ADAL" clId="{B9ADE2CF-1BA7-4128-AD65-D15C431DA287}" dt="2024-11-01T16:41:09.355" v="2767" actId="207"/>
          <ac:spMkLst>
            <pc:docMk/>
            <pc:sldMk cId="1409989972" sldId="314"/>
            <ac:spMk id="4" creationId="{6F656FE3-385E-A084-FB06-504420E0FC8A}"/>
          </ac:spMkLst>
        </pc:spChg>
        <pc:spChg chg="add mod">
          <ac:chgData name="Sanjana Haque" userId="4ec88ec9-1ffb-4beb-bd49-1f8c8e5d4516" providerId="ADAL" clId="{B9ADE2CF-1BA7-4128-AD65-D15C431DA287}" dt="2024-10-31T00:00:10.198" v="1718" actId="20577"/>
          <ac:spMkLst>
            <pc:docMk/>
            <pc:sldMk cId="1409989972" sldId="314"/>
            <ac:spMk id="5" creationId="{4D7F52D2-2F7E-6DFE-9097-D56890D06D82}"/>
          </ac:spMkLst>
        </pc:spChg>
        <pc:picChg chg="add mod">
          <ac:chgData name="Sanjana Haque" userId="4ec88ec9-1ffb-4beb-bd49-1f8c8e5d4516" providerId="ADAL" clId="{B9ADE2CF-1BA7-4128-AD65-D15C431DA287}" dt="2024-10-30T23:43:45.565" v="1414"/>
          <ac:picMkLst>
            <pc:docMk/>
            <pc:sldMk cId="1409989972" sldId="314"/>
            <ac:picMk id="3" creationId="{B3CB112A-FF4A-E975-4DA5-D6F53DA78DCD}"/>
          </ac:picMkLst>
        </pc:picChg>
        <pc:cxnChg chg="add mod">
          <ac:chgData name="Sanjana Haque" userId="4ec88ec9-1ffb-4beb-bd49-1f8c8e5d4516" providerId="ADAL" clId="{B9ADE2CF-1BA7-4128-AD65-D15C431DA287}" dt="2024-10-31T00:00:06.836" v="1709"/>
          <ac:cxnSpMkLst>
            <pc:docMk/>
            <pc:sldMk cId="1409989972" sldId="314"/>
            <ac:cxnSpMk id="6" creationId="{CDB2F8B2-1591-61B7-0B75-750A8BF9A4EA}"/>
          </ac:cxnSpMkLst>
        </pc:cxnChg>
      </pc:sldChg>
      <pc:sldChg chg="addSp delSp modSp mod">
        <pc:chgData name="Sanjana Haque" userId="4ec88ec9-1ffb-4beb-bd49-1f8c8e5d4516" providerId="ADAL" clId="{B9ADE2CF-1BA7-4128-AD65-D15C431DA287}" dt="2024-10-31T15:50:53.155" v="2601" actId="1076"/>
        <pc:sldMkLst>
          <pc:docMk/>
          <pc:sldMk cId="4092293961" sldId="315"/>
        </pc:sldMkLst>
        <pc:spChg chg="add mod">
          <ac:chgData name="Sanjana Haque" userId="4ec88ec9-1ffb-4beb-bd49-1f8c8e5d4516" providerId="ADAL" clId="{B9ADE2CF-1BA7-4128-AD65-D15C431DA287}" dt="2024-10-30T23:45:20.902" v="1438"/>
          <ac:spMkLst>
            <pc:docMk/>
            <pc:sldMk cId="4092293961" sldId="315"/>
            <ac:spMk id="3" creationId="{1DF09DD6-2719-A960-B538-D394120CC964}"/>
          </ac:spMkLst>
        </pc:spChg>
        <pc:picChg chg="add mod">
          <ac:chgData name="Sanjana Haque" userId="4ec88ec9-1ffb-4beb-bd49-1f8c8e5d4516" providerId="ADAL" clId="{B9ADE2CF-1BA7-4128-AD65-D15C431DA287}" dt="2024-10-30T23:43:47.321" v="1415"/>
          <ac:picMkLst>
            <pc:docMk/>
            <pc:sldMk cId="4092293961" sldId="315"/>
            <ac:picMk id="2" creationId="{BFDE9204-AF7E-10D6-BB68-6F837767F475}"/>
          </ac:picMkLst>
        </pc:picChg>
        <pc:picChg chg="add del mod">
          <ac:chgData name="Sanjana Haque" userId="4ec88ec9-1ffb-4beb-bd49-1f8c8e5d4516" providerId="ADAL" clId="{B9ADE2CF-1BA7-4128-AD65-D15C431DA287}" dt="2024-10-30T23:45:23.270" v="1439" actId="478"/>
          <ac:picMkLst>
            <pc:docMk/>
            <pc:sldMk cId="4092293961" sldId="315"/>
            <ac:picMk id="4" creationId="{40C29482-E538-C487-8860-234209417B9F}"/>
          </ac:picMkLst>
        </pc:picChg>
        <pc:picChg chg="mod">
          <ac:chgData name="Sanjana Haque" userId="4ec88ec9-1ffb-4beb-bd49-1f8c8e5d4516" providerId="ADAL" clId="{B9ADE2CF-1BA7-4128-AD65-D15C431DA287}" dt="2024-10-31T15:50:53.155" v="2601" actId="1076"/>
          <ac:picMkLst>
            <pc:docMk/>
            <pc:sldMk cId="4092293961" sldId="315"/>
            <ac:picMk id="5" creationId="{CF38C5C6-2C4F-2C0C-BDCF-30A0E6E74E02}"/>
          </ac:picMkLst>
        </pc:picChg>
      </pc:sldChg>
      <pc:sldChg chg="addSp delSp modSp new mod ord">
        <pc:chgData name="Sanjana Haque" userId="4ec88ec9-1ffb-4beb-bd49-1f8c8e5d4516" providerId="ADAL" clId="{B9ADE2CF-1BA7-4128-AD65-D15C431DA287}" dt="2024-11-01T16:32:40.555" v="2609"/>
        <pc:sldMkLst>
          <pc:docMk/>
          <pc:sldMk cId="887297003" sldId="316"/>
        </pc:sldMkLst>
        <pc:spChg chg="del">
          <ac:chgData name="Sanjana Haque" userId="4ec88ec9-1ffb-4beb-bd49-1f8c8e5d4516" providerId="ADAL" clId="{B9ADE2CF-1BA7-4128-AD65-D15C431DA287}" dt="2024-10-30T20:36:53.761" v="2"/>
          <ac:spMkLst>
            <pc:docMk/>
            <pc:sldMk cId="887297003" sldId="316"/>
            <ac:spMk id="2" creationId="{6577BC5A-6F95-DA19-3CC8-4C767B53CADF}"/>
          </ac:spMkLst>
        </pc:spChg>
        <pc:spChg chg="mod">
          <ac:chgData name="Sanjana Haque" userId="4ec88ec9-1ffb-4beb-bd49-1f8c8e5d4516" providerId="ADAL" clId="{B9ADE2CF-1BA7-4128-AD65-D15C431DA287}" dt="2024-10-30T20:39:28.545" v="155" actId="14100"/>
          <ac:spMkLst>
            <pc:docMk/>
            <pc:sldMk cId="887297003" sldId="316"/>
            <ac:spMk id="3" creationId="{661FF022-479F-42DD-FBD7-ABEB9D4CEB0D}"/>
          </ac:spMkLst>
        </pc:spChg>
        <pc:spChg chg="mod">
          <ac:chgData name="Sanjana Haque" userId="4ec88ec9-1ffb-4beb-bd49-1f8c8e5d4516" providerId="ADAL" clId="{B9ADE2CF-1BA7-4128-AD65-D15C431DA287}" dt="2024-10-30T23:08:16.354" v="693" actId="1036"/>
          <ac:spMkLst>
            <pc:docMk/>
            <pc:sldMk cId="887297003" sldId="316"/>
            <ac:spMk id="4" creationId="{7B6F21A1-4B5F-5953-4874-BF8299EF39AD}"/>
          </ac:spMkLst>
        </pc:spChg>
        <pc:spChg chg="mod">
          <ac:chgData name="Sanjana Haque" userId="4ec88ec9-1ffb-4beb-bd49-1f8c8e5d4516" providerId="ADAL" clId="{B9ADE2CF-1BA7-4128-AD65-D15C431DA287}" dt="2024-10-30T23:08:16.354" v="693" actId="1036"/>
          <ac:spMkLst>
            <pc:docMk/>
            <pc:sldMk cId="887297003" sldId="316"/>
            <ac:spMk id="5" creationId="{D51954FC-08E5-BC00-DA86-9E23BA2F3E3A}"/>
          </ac:spMkLst>
        </pc:spChg>
        <pc:spChg chg="mod">
          <ac:chgData name="Sanjana Haque" userId="4ec88ec9-1ffb-4beb-bd49-1f8c8e5d4516" providerId="ADAL" clId="{B9ADE2CF-1BA7-4128-AD65-D15C431DA287}" dt="2024-11-01T16:32:40.555" v="2609"/>
          <ac:spMkLst>
            <pc:docMk/>
            <pc:sldMk cId="887297003" sldId="316"/>
            <ac:spMk id="6" creationId="{90B2321E-35FC-A50A-E22D-C2FFD0FA985E}"/>
          </ac:spMkLst>
        </pc:spChg>
        <pc:spChg chg="mod">
          <ac:chgData name="Sanjana Haque" userId="4ec88ec9-1ffb-4beb-bd49-1f8c8e5d4516" providerId="ADAL" clId="{B9ADE2CF-1BA7-4128-AD65-D15C431DA287}" dt="2024-10-30T20:38:23.410" v="106" actId="14100"/>
          <ac:spMkLst>
            <pc:docMk/>
            <pc:sldMk cId="887297003" sldId="316"/>
            <ac:spMk id="7" creationId="{04A08E5E-00E6-90BA-75C3-E50985B711AD}"/>
          </ac:spMkLst>
        </pc:spChg>
        <pc:spChg chg="add del mod">
          <ac:chgData name="Sanjana Haque" userId="4ec88ec9-1ffb-4beb-bd49-1f8c8e5d4516" providerId="ADAL" clId="{B9ADE2CF-1BA7-4128-AD65-D15C431DA287}" dt="2024-10-30T20:37:44.407" v="5"/>
          <ac:spMkLst>
            <pc:docMk/>
            <pc:sldMk cId="887297003" sldId="316"/>
            <ac:spMk id="10" creationId="{A5A5C681-9E43-32B3-234E-B0FFB86D37F4}"/>
          </ac:spMkLst>
        </pc:spChg>
        <pc:spChg chg="add del mod">
          <ac:chgData name="Sanjana Haque" userId="4ec88ec9-1ffb-4beb-bd49-1f8c8e5d4516" providerId="ADAL" clId="{B9ADE2CF-1BA7-4128-AD65-D15C431DA287}" dt="2024-10-30T22:47:17.831" v="246" actId="478"/>
          <ac:spMkLst>
            <pc:docMk/>
            <pc:sldMk cId="887297003" sldId="316"/>
            <ac:spMk id="13" creationId="{3D808070-91E3-A5B6-1A57-146DB80A3F89}"/>
          </ac:spMkLst>
        </pc:spChg>
        <pc:spChg chg="add del mod">
          <ac:chgData name="Sanjana Haque" userId="4ec88ec9-1ffb-4beb-bd49-1f8c8e5d4516" providerId="ADAL" clId="{B9ADE2CF-1BA7-4128-AD65-D15C431DA287}" dt="2024-10-30T23:08:05.867" v="676" actId="478"/>
          <ac:spMkLst>
            <pc:docMk/>
            <pc:sldMk cId="887297003" sldId="316"/>
            <ac:spMk id="14" creationId="{5AAA9665-AAB9-B44C-543E-505728D99A81}"/>
          </ac:spMkLst>
        </pc:spChg>
        <pc:spChg chg="add mod">
          <ac:chgData name="Sanjana Haque" userId="4ec88ec9-1ffb-4beb-bd49-1f8c8e5d4516" providerId="ADAL" clId="{B9ADE2CF-1BA7-4128-AD65-D15C431DA287}" dt="2024-10-30T23:50:51.343" v="1487" actId="1076"/>
          <ac:spMkLst>
            <pc:docMk/>
            <pc:sldMk cId="887297003" sldId="316"/>
            <ac:spMk id="15" creationId="{0479DE37-4EFD-DD4D-0C91-4C3BC55C5410}"/>
          </ac:spMkLst>
        </pc:spChg>
        <pc:spChg chg="add mod">
          <ac:chgData name="Sanjana Haque" userId="4ec88ec9-1ffb-4beb-bd49-1f8c8e5d4516" providerId="ADAL" clId="{B9ADE2CF-1BA7-4128-AD65-D15C431DA287}" dt="2024-10-30T23:39:50.472" v="1367"/>
          <ac:spMkLst>
            <pc:docMk/>
            <pc:sldMk cId="887297003" sldId="316"/>
            <ac:spMk id="17" creationId="{197F8E8C-1451-DE69-D2CC-8071FB30A97A}"/>
          </ac:spMkLst>
        </pc:spChg>
        <pc:picChg chg="add del mod">
          <ac:chgData name="Sanjana Haque" userId="4ec88ec9-1ffb-4beb-bd49-1f8c8e5d4516" providerId="ADAL" clId="{B9ADE2CF-1BA7-4128-AD65-D15C431DA287}" dt="2024-10-30T20:36:55.151" v="4" actId="478"/>
          <ac:picMkLst>
            <pc:docMk/>
            <pc:sldMk cId="887297003" sldId="316"/>
            <ac:picMk id="8" creationId="{654ADCAC-C303-DEC1-88B4-DD000181DBD8}"/>
          </ac:picMkLst>
        </pc:picChg>
        <pc:picChg chg="add mod">
          <ac:chgData name="Sanjana Haque" userId="4ec88ec9-1ffb-4beb-bd49-1f8c8e5d4516" providerId="ADAL" clId="{B9ADE2CF-1BA7-4128-AD65-D15C431DA287}" dt="2024-11-01T16:32:40.555" v="2609"/>
          <ac:picMkLst>
            <pc:docMk/>
            <pc:sldMk cId="887297003" sldId="316"/>
            <ac:picMk id="12" creationId="{4ED6AACA-1125-999C-26FC-411F54CA687C}"/>
          </ac:picMkLst>
        </pc:picChg>
        <pc:cxnChg chg="add mod">
          <ac:chgData name="Sanjana Haque" userId="4ec88ec9-1ffb-4beb-bd49-1f8c8e5d4516" providerId="ADAL" clId="{B9ADE2CF-1BA7-4128-AD65-D15C431DA287}" dt="2024-10-30T23:50:58.756" v="1489" actId="14100"/>
          <ac:cxnSpMkLst>
            <pc:docMk/>
            <pc:sldMk cId="887297003" sldId="316"/>
            <ac:cxnSpMk id="16" creationId="{16A5B89E-FFA5-1190-9445-0356573AC56C}"/>
          </ac:cxnSpMkLst>
        </pc:cxnChg>
      </pc:sldChg>
      <pc:sldChg chg="addSp delSp modSp new del mod">
        <pc:chgData name="Sanjana Haque" userId="4ec88ec9-1ffb-4beb-bd49-1f8c8e5d4516" providerId="ADAL" clId="{B9ADE2CF-1BA7-4128-AD65-D15C431DA287}" dt="2024-10-30T23:00:45.239" v="459" actId="47"/>
        <pc:sldMkLst>
          <pc:docMk/>
          <pc:sldMk cId="818495143" sldId="317"/>
        </pc:sldMkLst>
        <pc:spChg chg="mod">
          <ac:chgData name="Sanjana Haque" userId="4ec88ec9-1ffb-4beb-bd49-1f8c8e5d4516" providerId="ADAL" clId="{B9ADE2CF-1BA7-4128-AD65-D15C431DA287}" dt="2024-10-30T22:51:07.994" v="319" actId="20577"/>
          <ac:spMkLst>
            <pc:docMk/>
            <pc:sldMk cId="818495143" sldId="317"/>
            <ac:spMk id="2" creationId="{FE5C1072-52A2-9FFB-67DD-32044A5E7366}"/>
          </ac:spMkLst>
        </pc:spChg>
        <pc:spChg chg="del">
          <ac:chgData name="Sanjana Haque" userId="4ec88ec9-1ffb-4beb-bd49-1f8c8e5d4516" providerId="ADAL" clId="{B9ADE2CF-1BA7-4128-AD65-D15C431DA287}" dt="2024-10-30T22:54:28.252" v="381" actId="478"/>
          <ac:spMkLst>
            <pc:docMk/>
            <pc:sldMk cId="818495143" sldId="317"/>
            <ac:spMk id="4" creationId="{743DC6CE-E5C6-55CE-DA89-B0047555A011}"/>
          </ac:spMkLst>
        </pc:spChg>
        <pc:graphicFrameChg chg="add mod">
          <ac:chgData name="Sanjana Haque" userId="4ec88ec9-1ffb-4beb-bd49-1f8c8e5d4516" providerId="ADAL" clId="{B9ADE2CF-1BA7-4128-AD65-D15C431DA287}" dt="2024-10-30T22:54:29.754" v="382"/>
          <ac:graphicFrameMkLst>
            <pc:docMk/>
            <pc:sldMk cId="818495143" sldId="317"/>
            <ac:graphicFrameMk id="5" creationId="{F48933BA-88E8-282F-B86A-B6D144C249F2}"/>
          </ac:graphicFrameMkLst>
        </pc:graphicFrameChg>
      </pc:sldChg>
      <pc:sldChg chg="addSp delSp modSp new mod">
        <pc:chgData name="Sanjana Haque" userId="4ec88ec9-1ffb-4beb-bd49-1f8c8e5d4516" providerId="ADAL" clId="{B9ADE2CF-1BA7-4128-AD65-D15C431DA287}" dt="2024-11-01T16:32:40.555" v="2609"/>
        <pc:sldMkLst>
          <pc:docMk/>
          <pc:sldMk cId="3858650063" sldId="317"/>
        </pc:sldMkLst>
        <pc:spChg chg="add del mod">
          <ac:chgData name="Sanjana Haque" userId="4ec88ec9-1ffb-4beb-bd49-1f8c8e5d4516" providerId="ADAL" clId="{B9ADE2CF-1BA7-4128-AD65-D15C431DA287}" dt="2024-10-30T23:04:58.398" v="582" actId="478"/>
          <ac:spMkLst>
            <pc:docMk/>
            <pc:sldMk cId="3858650063" sldId="317"/>
            <ac:spMk id="2" creationId="{68B71550-2048-3CAD-9301-1B60E1E38D5A}"/>
          </ac:spMkLst>
        </pc:spChg>
        <pc:spChg chg="add del mod">
          <ac:chgData name="Sanjana Haque" userId="4ec88ec9-1ffb-4beb-bd49-1f8c8e5d4516" providerId="ADAL" clId="{B9ADE2CF-1BA7-4128-AD65-D15C431DA287}" dt="2024-10-31T15:21:21.327" v="2464" actId="1076"/>
          <ac:spMkLst>
            <pc:docMk/>
            <pc:sldMk cId="3858650063" sldId="317"/>
            <ac:spMk id="3" creationId="{4028C4B0-33B6-5821-29F6-EB20491E1334}"/>
          </ac:spMkLst>
        </pc:spChg>
        <pc:spChg chg="mod">
          <ac:chgData name="Sanjana Haque" userId="4ec88ec9-1ffb-4beb-bd49-1f8c8e5d4516" providerId="ADAL" clId="{B9ADE2CF-1BA7-4128-AD65-D15C431DA287}" dt="2024-11-01T16:32:40.555" v="2609"/>
          <ac:spMkLst>
            <pc:docMk/>
            <pc:sldMk cId="3858650063" sldId="317"/>
            <ac:spMk id="4" creationId="{C9307387-7E7D-37AB-BCFF-00525F3AE94D}"/>
          </ac:spMkLst>
        </pc:spChg>
        <pc:spChg chg="del">
          <ac:chgData name="Sanjana Haque" userId="4ec88ec9-1ffb-4beb-bd49-1f8c8e5d4516" providerId="ADAL" clId="{B9ADE2CF-1BA7-4128-AD65-D15C431DA287}" dt="2024-10-30T23:01:50.550" v="477" actId="478"/>
          <ac:spMkLst>
            <pc:docMk/>
            <pc:sldMk cId="3858650063" sldId="317"/>
            <ac:spMk id="5" creationId="{0E6EBDC5-E3DD-4977-2066-CDE0799CF205}"/>
          </ac:spMkLst>
        </pc:spChg>
        <pc:spChg chg="add mod">
          <ac:chgData name="Sanjana Haque" userId="4ec88ec9-1ffb-4beb-bd49-1f8c8e5d4516" providerId="ADAL" clId="{B9ADE2CF-1BA7-4128-AD65-D15C431DA287}" dt="2024-10-30T23:07:28.739" v="653" actId="1076"/>
          <ac:spMkLst>
            <pc:docMk/>
            <pc:sldMk cId="3858650063" sldId="317"/>
            <ac:spMk id="7" creationId="{A1367185-7EFA-EF00-8A3E-0B19CF52A53C}"/>
          </ac:spMkLst>
        </pc:spChg>
        <pc:spChg chg="add del mod">
          <ac:chgData name="Sanjana Haque" userId="4ec88ec9-1ffb-4beb-bd49-1f8c8e5d4516" providerId="ADAL" clId="{B9ADE2CF-1BA7-4128-AD65-D15C431DA287}" dt="2024-10-30T23:06:46.757" v="626" actId="478"/>
          <ac:spMkLst>
            <pc:docMk/>
            <pc:sldMk cId="3858650063" sldId="317"/>
            <ac:spMk id="8" creationId="{762C8746-D0D2-3152-1C08-6D111FD125DE}"/>
          </ac:spMkLst>
        </pc:spChg>
        <pc:spChg chg="add mod">
          <ac:chgData name="Sanjana Haque" userId="4ec88ec9-1ffb-4beb-bd49-1f8c8e5d4516" providerId="ADAL" clId="{B9ADE2CF-1BA7-4128-AD65-D15C431DA287}" dt="2024-10-31T15:20:05.323" v="2459" actId="1076"/>
          <ac:spMkLst>
            <pc:docMk/>
            <pc:sldMk cId="3858650063" sldId="317"/>
            <ac:spMk id="9" creationId="{9C9BAAF6-2FF6-0128-C97F-9179853420F9}"/>
          </ac:spMkLst>
        </pc:spChg>
        <pc:spChg chg="add mod">
          <ac:chgData name="Sanjana Haque" userId="4ec88ec9-1ffb-4beb-bd49-1f8c8e5d4516" providerId="ADAL" clId="{B9ADE2CF-1BA7-4128-AD65-D15C431DA287}" dt="2024-10-30T23:51:41.606" v="1508" actId="1076"/>
          <ac:spMkLst>
            <pc:docMk/>
            <pc:sldMk cId="3858650063" sldId="317"/>
            <ac:spMk id="13" creationId="{DF582778-35FB-C9AA-F927-CD0F7D667678}"/>
          </ac:spMkLst>
        </pc:spChg>
        <pc:picChg chg="add mod">
          <ac:chgData name="Sanjana Haque" userId="4ec88ec9-1ffb-4beb-bd49-1f8c8e5d4516" providerId="ADAL" clId="{B9ADE2CF-1BA7-4128-AD65-D15C431DA287}" dt="2024-10-30T23:07:24.562" v="652" actId="167"/>
          <ac:picMkLst>
            <pc:docMk/>
            <pc:sldMk cId="3858650063" sldId="317"/>
            <ac:picMk id="6" creationId="{2BB8E217-5161-0BFE-2508-DB6256763BCA}"/>
          </ac:picMkLst>
        </pc:picChg>
        <pc:cxnChg chg="add del mod">
          <ac:chgData name="Sanjana Haque" userId="4ec88ec9-1ffb-4beb-bd49-1f8c8e5d4516" providerId="ADAL" clId="{B9ADE2CF-1BA7-4128-AD65-D15C431DA287}" dt="2024-10-30T23:51:26.351" v="1494" actId="478"/>
          <ac:cxnSpMkLst>
            <pc:docMk/>
            <pc:sldMk cId="3858650063" sldId="317"/>
            <ac:cxnSpMk id="10" creationId="{F89D9328-E5D3-A2C4-7574-3072527774DF}"/>
          </ac:cxnSpMkLst>
        </pc:cxnChg>
        <pc:cxnChg chg="add mod">
          <ac:chgData name="Sanjana Haque" userId="4ec88ec9-1ffb-4beb-bd49-1f8c8e5d4516" providerId="ADAL" clId="{B9ADE2CF-1BA7-4128-AD65-D15C431DA287}" dt="2024-10-30T23:51:26.662" v="1495"/>
          <ac:cxnSpMkLst>
            <pc:docMk/>
            <pc:sldMk cId="3858650063" sldId="317"/>
            <ac:cxnSpMk id="14" creationId="{A13C748C-1AD5-9CA7-D550-7A799CDE030F}"/>
          </ac:cxnSpMkLst>
        </pc:cxnChg>
        <pc:cxnChg chg="add del mod">
          <ac:chgData name="Sanjana Haque" userId="4ec88ec9-1ffb-4beb-bd49-1f8c8e5d4516" providerId="ADAL" clId="{B9ADE2CF-1BA7-4128-AD65-D15C431DA287}" dt="2024-10-30T23:06:48.859" v="627" actId="478"/>
          <ac:cxnSpMkLst>
            <pc:docMk/>
            <pc:sldMk cId="3858650063" sldId="317"/>
            <ac:cxnSpMk id="15" creationId="{CA26C474-0AD5-1E53-5D34-C4D821A1C5C9}"/>
          </ac:cxnSpMkLst>
        </pc:cxnChg>
      </pc:sldChg>
      <pc:sldChg chg="addSp delSp modSp new del mod">
        <pc:chgData name="Sanjana Haque" userId="4ec88ec9-1ffb-4beb-bd49-1f8c8e5d4516" providerId="ADAL" clId="{B9ADE2CF-1BA7-4128-AD65-D15C431DA287}" dt="2024-10-30T23:00:43.292" v="458" actId="47"/>
        <pc:sldMkLst>
          <pc:docMk/>
          <pc:sldMk cId="3344664563" sldId="318"/>
        </pc:sldMkLst>
        <pc:spChg chg="del">
          <ac:chgData name="Sanjana Haque" userId="4ec88ec9-1ffb-4beb-bd49-1f8c8e5d4516" providerId="ADAL" clId="{B9ADE2CF-1BA7-4128-AD65-D15C431DA287}" dt="2024-10-30T22:52:33.411" v="351" actId="478"/>
          <ac:spMkLst>
            <pc:docMk/>
            <pc:sldMk cId="3344664563" sldId="318"/>
            <ac:spMk id="2" creationId="{523C1004-6D9E-D802-2298-4765BAF4CBA2}"/>
          </ac:spMkLst>
        </pc:spChg>
        <pc:spChg chg="mod">
          <ac:chgData name="Sanjana Haque" userId="4ec88ec9-1ffb-4beb-bd49-1f8c8e5d4516" providerId="ADAL" clId="{B9ADE2CF-1BA7-4128-AD65-D15C431DA287}" dt="2024-10-30T22:53:59.174" v="378" actId="1076"/>
          <ac:spMkLst>
            <pc:docMk/>
            <pc:sldMk cId="3344664563" sldId="318"/>
            <ac:spMk id="3" creationId="{8AE459F0-DD10-166B-84D0-EA85CAEACB07}"/>
          </ac:spMkLst>
        </pc:spChg>
        <pc:spChg chg="del">
          <ac:chgData name="Sanjana Haque" userId="4ec88ec9-1ffb-4beb-bd49-1f8c8e5d4516" providerId="ADAL" clId="{B9ADE2CF-1BA7-4128-AD65-D15C431DA287}" dt="2024-10-30T22:52:30.188" v="350" actId="478"/>
          <ac:spMkLst>
            <pc:docMk/>
            <pc:sldMk cId="3344664563" sldId="318"/>
            <ac:spMk id="4" creationId="{AE5EC35B-2B65-1E1B-A6B4-2C46FB48FDB0}"/>
          </ac:spMkLst>
        </pc:spChg>
        <pc:spChg chg="add mod">
          <ac:chgData name="Sanjana Haque" userId="4ec88ec9-1ffb-4beb-bd49-1f8c8e5d4516" providerId="ADAL" clId="{B9ADE2CF-1BA7-4128-AD65-D15C431DA287}" dt="2024-10-30T22:52:42.612" v="352"/>
          <ac:spMkLst>
            <pc:docMk/>
            <pc:sldMk cId="3344664563" sldId="318"/>
            <ac:spMk id="12" creationId="{DDF5A671-A036-FF1B-629B-9D96A5C91501}"/>
          </ac:spMkLst>
        </pc:spChg>
        <pc:spChg chg="add mod">
          <ac:chgData name="Sanjana Haque" userId="4ec88ec9-1ffb-4beb-bd49-1f8c8e5d4516" providerId="ADAL" clId="{B9ADE2CF-1BA7-4128-AD65-D15C431DA287}" dt="2024-10-30T22:52:42.612" v="352"/>
          <ac:spMkLst>
            <pc:docMk/>
            <pc:sldMk cId="3344664563" sldId="318"/>
            <ac:spMk id="13" creationId="{C37DFF19-AFE0-697D-2B59-1CCB099A51C8}"/>
          </ac:spMkLst>
        </pc:spChg>
        <pc:spChg chg="add mod">
          <ac:chgData name="Sanjana Haque" userId="4ec88ec9-1ffb-4beb-bd49-1f8c8e5d4516" providerId="ADAL" clId="{B9ADE2CF-1BA7-4128-AD65-D15C431DA287}" dt="2024-10-30T22:52:42.612" v="352"/>
          <ac:spMkLst>
            <pc:docMk/>
            <pc:sldMk cId="3344664563" sldId="318"/>
            <ac:spMk id="14" creationId="{97881436-C479-7191-73CC-70569E5182B1}"/>
          </ac:spMkLst>
        </pc:spChg>
        <pc:spChg chg="add mod">
          <ac:chgData name="Sanjana Haque" userId="4ec88ec9-1ffb-4beb-bd49-1f8c8e5d4516" providerId="ADAL" clId="{B9ADE2CF-1BA7-4128-AD65-D15C431DA287}" dt="2024-10-30T22:52:42.612" v="352"/>
          <ac:spMkLst>
            <pc:docMk/>
            <pc:sldMk cId="3344664563" sldId="318"/>
            <ac:spMk id="15" creationId="{FC5923DC-AEAE-0954-5FC1-83EEEF5727B8}"/>
          </ac:spMkLst>
        </pc:spChg>
        <pc:spChg chg="add mod">
          <ac:chgData name="Sanjana Haque" userId="4ec88ec9-1ffb-4beb-bd49-1f8c8e5d4516" providerId="ADAL" clId="{B9ADE2CF-1BA7-4128-AD65-D15C431DA287}" dt="2024-10-30T22:52:42.612" v="352"/>
          <ac:spMkLst>
            <pc:docMk/>
            <pc:sldMk cId="3344664563" sldId="318"/>
            <ac:spMk id="16" creationId="{DC14733D-F99D-2287-0AD7-8D855A6F2766}"/>
          </ac:spMkLst>
        </pc:spChg>
        <pc:spChg chg="add mod">
          <ac:chgData name="Sanjana Haque" userId="4ec88ec9-1ffb-4beb-bd49-1f8c8e5d4516" providerId="ADAL" clId="{B9ADE2CF-1BA7-4128-AD65-D15C431DA287}" dt="2024-10-30T22:52:42.612" v="352"/>
          <ac:spMkLst>
            <pc:docMk/>
            <pc:sldMk cId="3344664563" sldId="318"/>
            <ac:spMk id="17" creationId="{4A830D5E-2DBB-6CB1-E85B-4AE668F07710}"/>
          </ac:spMkLst>
        </pc:spChg>
        <pc:spChg chg="add mod">
          <ac:chgData name="Sanjana Haque" userId="4ec88ec9-1ffb-4beb-bd49-1f8c8e5d4516" providerId="ADAL" clId="{B9ADE2CF-1BA7-4128-AD65-D15C431DA287}" dt="2024-10-30T22:52:42.612" v="352"/>
          <ac:spMkLst>
            <pc:docMk/>
            <pc:sldMk cId="3344664563" sldId="318"/>
            <ac:spMk id="18" creationId="{98693E49-A4AA-00EA-09DE-A62B7CE2FB87}"/>
          </ac:spMkLst>
        </pc:spChg>
        <pc:spChg chg="add mod">
          <ac:chgData name="Sanjana Haque" userId="4ec88ec9-1ffb-4beb-bd49-1f8c8e5d4516" providerId="ADAL" clId="{B9ADE2CF-1BA7-4128-AD65-D15C431DA287}" dt="2024-10-30T22:52:42.612" v="352"/>
          <ac:spMkLst>
            <pc:docMk/>
            <pc:sldMk cId="3344664563" sldId="318"/>
            <ac:spMk id="19" creationId="{9363BB5E-492F-A53C-3F28-3F879897A2BB}"/>
          </ac:spMkLst>
        </pc:spChg>
        <pc:spChg chg="add mod">
          <ac:chgData name="Sanjana Haque" userId="4ec88ec9-1ffb-4beb-bd49-1f8c8e5d4516" providerId="ADAL" clId="{B9ADE2CF-1BA7-4128-AD65-D15C431DA287}" dt="2024-10-30T22:52:42.612" v="352"/>
          <ac:spMkLst>
            <pc:docMk/>
            <pc:sldMk cId="3344664563" sldId="318"/>
            <ac:spMk id="20" creationId="{DA20A034-7E87-E52A-3479-9AE3CF01F467}"/>
          </ac:spMkLst>
        </pc:spChg>
        <pc:spChg chg="add mod">
          <ac:chgData name="Sanjana Haque" userId="4ec88ec9-1ffb-4beb-bd49-1f8c8e5d4516" providerId="ADAL" clId="{B9ADE2CF-1BA7-4128-AD65-D15C431DA287}" dt="2024-10-30T22:52:42.612" v="352"/>
          <ac:spMkLst>
            <pc:docMk/>
            <pc:sldMk cId="3344664563" sldId="318"/>
            <ac:spMk id="21" creationId="{1B554E5C-046B-4BE4-994B-021909A804D5}"/>
          </ac:spMkLst>
        </pc:spChg>
        <pc:spChg chg="add mod">
          <ac:chgData name="Sanjana Haque" userId="4ec88ec9-1ffb-4beb-bd49-1f8c8e5d4516" providerId="ADAL" clId="{B9ADE2CF-1BA7-4128-AD65-D15C431DA287}" dt="2024-10-30T22:52:42.612" v="352"/>
          <ac:spMkLst>
            <pc:docMk/>
            <pc:sldMk cId="3344664563" sldId="318"/>
            <ac:spMk id="22" creationId="{45046E11-3159-1556-5D95-A60132251F72}"/>
          </ac:spMkLst>
        </pc:spChg>
        <pc:spChg chg="add mod">
          <ac:chgData name="Sanjana Haque" userId="4ec88ec9-1ffb-4beb-bd49-1f8c8e5d4516" providerId="ADAL" clId="{B9ADE2CF-1BA7-4128-AD65-D15C431DA287}" dt="2024-10-30T22:52:42.612" v="352"/>
          <ac:spMkLst>
            <pc:docMk/>
            <pc:sldMk cId="3344664563" sldId="318"/>
            <ac:spMk id="23" creationId="{912FA538-1EBE-0B42-9345-163BE6C8B80A}"/>
          </ac:spMkLst>
        </pc:spChg>
        <pc:spChg chg="add mod">
          <ac:chgData name="Sanjana Haque" userId="4ec88ec9-1ffb-4beb-bd49-1f8c8e5d4516" providerId="ADAL" clId="{B9ADE2CF-1BA7-4128-AD65-D15C431DA287}" dt="2024-10-30T22:52:42.612" v="352"/>
          <ac:spMkLst>
            <pc:docMk/>
            <pc:sldMk cId="3344664563" sldId="318"/>
            <ac:spMk id="24" creationId="{8C8EA3E9-1AC1-EC1E-A44B-29A3FA0ECC72}"/>
          </ac:spMkLst>
        </pc:spChg>
        <pc:spChg chg="add mod">
          <ac:chgData name="Sanjana Haque" userId="4ec88ec9-1ffb-4beb-bd49-1f8c8e5d4516" providerId="ADAL" clId="{B9ADE2CF-1BA7-4128-AD65-D15C431DA287}" dt="2024-10-30T22:54:18.218" v="380" actId="114"/>
          <ac:spMkLst>
            <pc:docMk/>
            <pc:sldMk cId="3344664563" sldId="318"/>
            <ac:spMk id="25" creationId="{1C0CC2B7-BD2E-712B-7D1E-DDC60203122E}"/>
          </ac:spMkLst>
        </pc:spChg>
        <pc:grpChg chg="add mod">
          <ac:chgData name="Sanjana Haque" userId="4ec88ec9-1ffb-4beb-bd49-1f8c8e5d4516" providerId="ADAL" clId="{B9ADE2CF-1BA7-4128-AD65-D15C431DA287}" dt="2024-10-30T22:52:47.799" v="353" actId="1076"/>
          <ac:grpSpMkLst>
            <pc:docMk/>
            <pc:sldMk cId="3344664563" sldId="318"/>
            <ac:grpSpMk id="5" creationId="{19C36701-A827-034A-7180-BA350DC26E03}"/>
          </ac:grpSpMkLst>
        </pc:grpChg>
        <pc:grpChg chg="add mod">
          <ac:chgData name="Sanjana Haque" userId="4ec88ec9-1ffb-4beb-bd49-1f8c8e5d4516" providerId="ADAL" clId="{B9ADE2CF-1BA7-4128-AD65-D15C431DA287}" dt="2024-10-30T22:52:47.799" v="353" actId="1076"/>
          <ac:grpSpMkLst>
            <pc:docMk/>
            <pc:sldMk cId="3344664563" sldId="318"/>
            <ac:grpSpMk id="6" creationId="{9C420C5F-3240-FF2A-6F45-317B68ABC403}"/>
          </ac:grpSpMkLst>
        </pc:grpChg>
        <pc:grpChg chg="add mod">
          <ac:chgData name="Sanjana Haque" userId="4ec88ec9-1ffb-4beb-bd49-1f8c8e5d4516" providerId="ADAL" clId="{B9ADE2CF-1BA7-4128-AD65-D15C431DA287}" dt="2024-10-30T22:52:47.799" v="353" actId="1076"/>
          <ac:grpSpMkLst>
            <pc:docMk/>
            <pc:sldMk cId="3344664563" sldId="318"/>
            <ac:grpSpMk id="7" creationId="{8CFDB4F7-6AF8-ACA1-10EC-965EA6F7C875}"/>
          </ac:grpSpMkLst>
        </pc:grpChg>
        <pc:grpChg chg="add mod">
          <ac:chgData name="Sanjana Haque" userId="4ec88ec9-1ffb-4beb-bd49-1f8c8e5d4516" providerId="ADAL" clId="{B9ADE2CF-1BA7-4128-AD65-D15C431DA287}" dt="2024-10-30T22:52:47.799" v="353" actId="1076"/>
          <ac:grpSpMkLst>
            <pc:docMk/>
            <pc:sldMk cId="3344664563" sldId="318"/>
            <ac:grpSpMk id="8" creationId="{FA7B2540-65D9-3F9C-4199-CD445DA6174D}"/>
          </ac:grpSpMkLst>
        </pc:grpChg>
        <pc:grpChg chg="add mod">
          <ac:chgData name="Sanjana Haque" userId="4ec88ec9-1ffb-4beb-bd49-1f8c8e5d4516" providerId="ADAL" clId="{B9ADE2CF-1BA7-4128-AD65-D15C431DA287}" dt="2024-10-30T22:52:47.799" v="353" actId="1076"/>
          <ac:grpSpMkLst>
            <pc:docMk/>
            <pc:sldMk cId="3344664563" sldId="318"/>
            <ac:grpSpMk id="9" creationId="{82705610-7209-B176-05E6-A2B1AFC826BB}"/>
          </ac:grpSpMkLst>
        </pc:grpChg>
        <pc:grpChg chg="add mod">
          <ac:chgData name="Sanjana Haque" userId="4ec88ec9-1ffb-4beb-bd49-1f8c8e5d4516" providerId="ADAL" clId="{B9ADE2CF-1BA7-4128-AD65-D15C431DA287}" dt="2024-10-30T22:52:47.799" v="353" actId="1076"/>
          <ac:grpSpMkLst>
            <pc:docMk/>
            <pc:sldMk cId="3344664563" sldId="318"/>
            <ac:grpSpMk id="10" creationId="{0CBC1B51-2A0B-E9D9-4668-3C70C3B8796A}"/>
          </ac:grpSpMkLst>
        </pc:grpChg>
        <pc:grpChg chg="add mod">
          <ac:chgData name="Sanjana Haque" userId="4ec88ec9-1ffb-4beb-bd49-1f8c8e5d4516" providerId="ADAL" clId="{B9ADE2CF-1BA7-4128-AD65-D15C431DA287}" dt="2024-10-30T22:52:47.799" v="353" actId="1076"/>
          <ac:grpSpMkLst>
            <pc:docMk/>
            <pc:sldMk cId="3344664563" sldId="318"/>
            <ac:grpSpMk id="11" creationId="{F556AB03-1E68-7506-110D-6F28238196A2}"/>
          </ac:grpSpMkLst>
        </pc:grpChg>
      </pc:sldChg>
      <pc:sldChg chg="addSp delSp modSp add mod">
        <pc:chgData name="Sanjana Haque" userId="4ec88ec9-1ffb-4beb-bd49-1f8c8e5d4516" providerId="ADAL" clId="{B9ADE2CF-1BA7-4128-AD65-D15C431DA287}" dt="2024-10-31T15:19:57.719" v="2458" actId="1076"/>
        <pc:sldMkLst>
          <pc:docMk/>
          <pc:sldMk cId="4206480502" sldId="318"/>
        </pc:sldMkLst>
        <pc:spChg chg="add mod">
          <ac:chgData name="Sanjana Haque" userId="4ec88ec9-1ffb-4beb-bd49-1f8c8e5d4516" providerId="ADAL" clId="{B9ADE2CF-1BA7-4128-AD65-D15C431DA287}" dt="2024-10-31T15:19:57.719" v="2458" actId="1076"/>
          <ac:spMkLst>
            <pc:docMk/>
            <pc:sldMk cId="4206480502" sldId="318"/>
            <ac:spMk id="3" creationId="{FFD44391-C912-AD02-8C14-4C1498F8DD78}"/>
          </ac:spMkLst>
        </pc:spChg>
        <pc:spChg chg="add mod">
          <ac:chgData name="Sanjana Haque" userId="4ec88ec9-1ffb-4beb-bd49-1f8c8e5d4516" providerId="ADAL" clId="{B9ADE2CF-1BA7-4128-AD65-D15C431DA287}" dt="2024-10-30T23:39:55.328" v="1369"/>
          <ac:spMkLst>
            <pc:docMk/>
            <pc:sldMk cId="4206480502" sldId="318"/>
            <ac:spMk id="4" creationId="{A667304B-CAED-171F-48AD-78EE8EE23C44}"/>
          </ac:spMkLst>
        </pc:spChg>
        <pc:spChg chg="add del mod">
          <ac:chgData name="Sanjana Haque" userId="4ec88ec9-1ffb-4beb-bd49-1f8c8e5d4516" providerId="ADAL" clId="{B9ADE2CF-1BA7-4128-AD65-D15C431DA287}" dt="2024-10-30T23:51:17.216" v="1492" actId="478"/>
          <ac:spMkLst>
            <pc:docMk/>
            <pc:sldMk cId="4206480502" sldId="318"/>
            <ac:spMk id="9" creationId="{F48C743C-B9FA-2E9D-14A3-6BFC4BBF9DBA}"/>
          </ac:spMkLst>
        </pc:spChg>
        <pc:spChg chg="del">
          <ac:chgData name="Sanjana Haque" userId="4ec88ec9-1ffb-4beb-bd49-1f8c8e5d4516" providerId="ADAL" clId="{B9ADE2CF-1BA7-4128-AD65-D15C431DA287}" dt="2024-10-30T23:10:21.616" v="774" actId="478"/>
          <ac:spMkLst>
            <pc:docMk/>
            <pc:sldMk cId="4206480502" sldId="318"/>
            <ac:spMk id="10" creationId="{398E9F49-EC25-B5E1-9709-863A30A30B4E}"/>
          </ac:spMkLst>
        </pc:spChg>
        <pc:graphicFrameChg chg="del mod">
          <ac:chgData name="Sanjana Haque" userId="4ec88ec9-1ffb-4beb-bd49-1f8c8e5d4516" providerId="ADAL" clId="{B9ADE2CF-1BA7-4128-AD65-D15C431DA287}" dt="2024-10-30T23:10:05.125" v="765" actId="478"/>
          <ac:graphicFrameMkLst>
            <pc:docMk/>
            <pc:sldMk cId="4206480502" sldId="318"/>
            <ac:graphicFrameMk id="5" creationId="{4A43915A-1B38-7B1F-B8F6-915CCEB84076}"/>
          </ac:graphicFrameMkLst>
        </pc:graphicFrameChg>
        <pc:picChg chg="add mod">
          <ac:chgData name="Sanjana Haque" userId="4ec88ec9-1ffb-4beb-bd49-1f8c8e5d4516" providerId="ADAL" clId="{B9ADE2CF-1BA7-4128-AD65-D15C431DA287}" dt="2024-10-31T15:19:51.052" v="2457" actId="2084"/>
          <ac:picMkLst>
            <pc:docMk/>
            <pc:sldMk cId="4206480502" sldId="318"/>
            <ac:picMk id="4" creationId="{E90C77E3-425F-4829-3AE2-5B9E84E6F470}"/>
          </ac:picMkLst>
        </pc:picChg>
        <pc:picChg chg="mod">
          <ac:chgData name="Sanjana Haque" userId="4ec88ec9-1ffb-4beb-bd49-1f8c8e5d4516" providerId="ADAL" clId="{B9ADE2CF-1BA7-4128-AD65-D15C431DA287}" dt="2024-10-30T23:41:22.296" v="1381" actId="14100"/>
          <ac:picMkLst>
            <pc:docMk/>
            <pc:sldMk cId="4206480502" sldId="318"/>
            <ac:picMk id="6" creationId="{6C09421A-5E45-446B-5F27-32CF98B61790}"/>
          </ac:picMkLst>
        </pc:picChg>
        <pc:cxnChg chg="del">
          <ac:chgData name="Sanjana Haque" userId="4ec88ec9-1ffb-4beb-bd49-1f8c8e5d4516" providerId="ADAL" clId="{B9ADE2CF-1BA7-4128-AD65-D15C431DA287}" dt="2024-10-30T23:51:14.691" v="1490" actId="478"/>
          <ac:cxnSpMkLst>
            <pc:docMk/>
            <pc:sldMk cId="4206480502" sldId="318"/>
            <ac:cxnSpMk id="8" creationId="{DE93C212-5E4B-EF7F-D363-27FBE7A17959}"/>
          </ac:cxnSpMkLst>
        </pc:cxnChg>
        <pc:cxnChg chg="add mod">
          <ac:chgData name="Sanjana Haque" userId="4ec88ec9-1ffb-4beb-bd49-1f8c8e5d4516" providerId="ADAL" clId="{B9ADE2CF-1BA7-4128-AD65-D15C431DA287}" dt="2024-10-30T23:52:17.978" v="1521" actId="14100"/>
          <ac:cxnSpMkLst>
            <pc:docMk/>
            <pc:sldMk cId="4206480502" sldId="318"/>
            <ac:cxnSpMk id="11" creationId="{28EB6BD8-E9E6-C3ED-C523-98ED7C952520}"/>
          </ac:cxnSpMkLst>
        </pc:cxnChg>
      </pc:sldChg>
      <pc:sldChg chg="addSp delSp modSp new del mod">
        <pc:chgData name="Sanjana Haque" userId="4ec88ec9-1ffb-4beb-bd49-1f8c8e5d4516" providerId="ADAL" clId="{B9ADE2CF-1BA7-4128-AD65-D15C431DA287}" dt="2024-10-30T23:00:47.464" v="460" actId="47"/>
        <pc:sldMkLst>
          <pc:docMk/>
          <pc:sldMk cId="2308413838" sldId="319"/>
        </pc:sldMkLst>
        <pc:spChg chg="add del">
          <ac:chgData name="Sanjana Haque" userId="4ec88ec9-1ffb-4beb-bd49-1f8c8e5d4516" providerId="ADAL" clId="{B9ADE2CF-1BA7-4128-AD65-D15C431DA287}" dt="2024-10-30T22:58:00.643" v="445" actId="478"/>
          <ac:spMkLst>
            <pc:docMk/>
            <pc:sldMk cId="2308413838" sldId="319"/>
            <ac:spMk id="2" creationId="{5330186E-D8F1-B7DA-2010-C3F2D390F0A0}"/>
          </ac:spMkLst>
        </pc:spChg>
        <pc:spChg chg="add mod">
          <ac:chgData name="Sanjana Haque" userId="4ec88ec9-1ffb-4beb-bd49-1f8c8e5d4516" providerId="ADAL" clId="{B9ADE2CF-1BA7-4128-AD65-D15C431DA287}" dt="2024-10-30T22:56:37.245" v="427" actId="1076"/>
          <ac:spMkLst>
            <pc:docMk/>
            <pc:sldMk cId="2308413838" sldId="319"/>
            <ac:spMk id="4" creationId="{2224A9CD-BB45-46C2-79AF-41C95676F251}"/>
          </ac:spMkLst>
        </pc:spChg>
        <pc:graphicFrameChg chg="add mod modGraphic">
          <ac:chgData name="Sanjana Haque" userId="4ec88ec9-1ffb-4beb-bd49-1f8c8e5d4516" providerId="ADAL" clId="{B9ADE2CF-1BA7-4128-AD65-D15C431DA287}" dt="2024-10-30T22:58:00.844" v="446" actId="1076"/>
          <ac:graphicFrameMkLst>
            <pc:docMk/>
            <pc:sldMk cId="2308413838" sldId="319"/>
            <ac:graphicFrameMk id="5" creationId="{4A43915A-1B38-7B1F-B8F6-915CCEB84076}"/>
          </ac:graphicFrameMkLst>
        </pc:graphicFrameChg>
        <pc:cxnChg chg="add mod">
          <ac:chgData name="Sanjana Haque" userId="4ec88ec9-1ffb-4beb-bd49-1f8c8e5d4516" providerId="ADAL" clId="{B9ADE2CF-1BA7-4128-AD65-D15C431DA287}" dt="2024-10-30T22:55:48.173" v="395"/>
          <ac:cxnSpMkLst>
            <pc:docMk/>
            <pc:sldMk cId="2308413838" sldId="319"/>
            <ac:cxnSpMk id="3" creationId="{0478D35C-8EF3-893D-99AF-A5D21ADE66C8}"/>
          </ac:cxnSpMkLst>
        </pc:cxnChg>
      </pc:sldChg>
      <pc:sldChg chg="addSp delSp modSp add mod">
        <pc:chgData name="Sanjana Haque" userId="4ec88ec9-1ffb-4beb-bd49-1f8c8e5d4516" providerId="ADAL" clId="{B9ADE2CF-1BA7-4128-AD65-D15C431DA287}" dt="2024-11-01T16:32:40.555" v="2609"/>
        <pc:sldMkLst>
          <pc:docMk/>
          <pc:sldMk cId="3896601990" sldId="319"/>
        </pc:sldMkLst>
        <pc:spChg chg="add mod">
          <ac:chgData name="Sanjana Haque" userId="4ec88ec9-1ffb-4beb-bd49-1f8c8e5d4516" providerId="ADAL" clId="{B9ADE2CF-1BA7-4128-AD65-D15C431DA287}" dt="2024-10-30T23:12:23.006" v="802" actId="1076"/>
          <ac:spMkLst>
            <pc:docMk/>
            <pc:sldMk cId="3896601990" sldId="319"/>
            <ac:spMk id="2" creationId="{D3D2705E-3CD9-425B-B34D-9A87A21A35BD}"/>
          </ac:spMkLst>
        </pc:spChg>
        <pc:spChg chg="del mod">
          <ac:chgData name="Sanjana Haque" userId="4ec88ec9-1ffb-4beb-bd49-1f8c8e5d4516" providerId="ADAL" clId="{B9ADE2CF-1BA7-4128-AD65-D15C431DA287}" dt="2024-10-31T15:21:32.999" v="2468" actId="478"/>
          <ac:spMkLst>
            <pc:docMk/>
            <pc:sldMk cId="3896601990" sldId="319"/>
            <ac:spMk id="3" creationId="{4028C4B0-33B6-5821-29F6-EB20491E1334}"/>
          </ac:spMkLst>
        </pc:spChg>
        <pc:spChg chg="mod">
          <ac:chgData name="Sanjana Haque" userId="4ec88ec9-1ffb-4beb-bd49-1f8c8e5d4516" providerId="ADAL" clId="{B9ADE2CF-1BA7-4128-AD65-D15C431DA287}" dt="2024-11-01T16:32:40.555" v="2609"/>
          <ac:spMkLst>
            <pc:docMk/>
            <pc:sldMk cId="3896601990" sldId="319"/>
            <ac:spMk id="4" creationId="{C9307387-7E7D-37AB-BCFF-00525F3AE94D}"/>
          </ac:spMkLst>
        </pc:spChg>
        <pc:spChg chg="add mod">
          <ac:chgData name="Sanjana Haque" userId="4ec88ec9-1ffb-4beb-bd49-1f8c8e5d4516" providerId="ADAL" clId="{B9ADE2CF-1BA7-4128-AD65-D15C431DA287}" dt="2024-10-30T23:40:00.010" v="1371"/>
          <ac:spMkLst>
            <pc:docMk/>
            <pc:sldMk cId="3896601990" sldId="319"/>
            <ac:spMk id="5" creationId="{BA6D0AF9-3D66-6168-FD7B-5DC0CDC35183}"/>
          </ac:spMkLst>
        </pc:spChg>
        <pc:spChg chg="add mod">
          <ac:chgData name="Sanjana Haque" userId="4ec88ec9-1ffb-4beb-bd49-1f8c8e5d4516" providerId="ADAL" clId="{B9ADE2CF-1BA7-4128-AD65-D15C431DA287}" dt="2024-10-31T15:21:30.999" v="2467"/>
          <ac:spMkLst>
            <pc:docMk/>
            <pc:sldMk cId="3896601990" sldId="319"/>
            <ac:spMk id="6" creationId="{99FA7244-BA0C-FDA1-7318-84A318AD509C}"/>
          </ac:spMkLst>
        </pc:spChg>
        <pc:spChg chg="del mod">
          <ac:chgData name="Sanjana Haque" userId="4ec88ec9-1ffb-4beb-bd49-1f8c8e5d4516" providerId="ADAL" clId="{B9ADE2CF-1BA7-4128-AD65-D15C431DA287}" dt="2024-10-30T23:12:02.051" v="795" actId="478"/>
          <ac:spMkLst>
            <pc:docMk/>
            <pc:sldMk cId="3896601990" sldId="319"/>
            <ac:spMk id="7" creationId="{A1367185-7EFA-EF00-8A3E-0B19CF52A53C}"/>
          </ac:spMkLst>
        </pc:spChg>
        <pc:spChg chg="add mod">
          <ac:chgData name="Sanjana Haque" userId="4ec88ec9-1ffb-4beb-bd49-1f8c8e5d4516" providerId="ADAL" clId="{B9ADE2CF-1BA7-4128-AD65-D15C431DA287}" dt="2024-10-30T23:52:34.448" v="1524"/>
          <ac:spMkLst>
            <pc:docMk/>
            <pc:sldMk cId="3896601990" sldId="319"/>
            <ac:spMk id="8" creationId="{6B5C08CD-B06F-61C6-5B12-EAC51ED66979}"/>
          </ac:spMkLst>
        </pc:spChg>
        <pc:spChg chg="del mod">
          <ac:chgData name="Sanjana Haque" userId="4ec88ec9-1ffb-4beb-bd49-1f8c8e5d4516" providerId="ADAL" clId="{B9ADE2CF-1BA7-4128-AD65-D15C431DA287}" dt="2024-10-30T23:52:32.143" v="1522" actId="478"/>
          <ac:spMkLst>
            <pc:docMk/>
            <pc:sldMk cId="3896601990" sldId="319"/>
            <ac:spMk id="9" creationId="{9C9BAAF6-2FF6-0128-C97F-9179853420F9}"/>
          </ac:spMkLst>
        </pc:spChg>
        <pc:picChg chg="del mod">
          <ac:chgData name="Sanjana Haque" userId="4ec88ec9-1ffb-4beb-bd49-1f8c8e5d4516" providerId="ADAL" clId="{B9ADE2CF-1BA7-4128-AD65-D15C431DA287}" dt="2024-10-30T23:11:59.897" v="794" actId="478"/>
          <ac:picMkLst>
            <pc:docMk/>
            <pc:sldMk cId="3896601990" sldId="319"/>
            <ac:picMk id="6" creationId="{2BB8E217-5161-0BFE-2508-DB6256763BCA}"/>
          </ac:picMkLst>
        </pc:picChg>
        <pc:picChg chg="add mod">
          <ac:chgData name="Sanjana Haque" userId="4ec88ec9-1ffb-4beb-bd49-1f8c8e5d4516" providerId="ADAL" clId="{B9ADE2CF-1BA7-4128-AD65-D15C431DA287}" dt="2024-10-30T23:12:08.659" v="798" actId="1076"/>
          <ac:picMkLst>
            <pc:docMk/>
            <pc:sldMk cId="3896601990" sldId="319"/>
            <ac:picMk id="2050" creationId="{6CA423D6-7F8A-4DAC-B87E-C46A11BB70AF}"/>
          </ac:picMkLst>
        </pc:picChg>
        <pc:cxnChg chg="del mod">
          <ac:chgData name="Sanjana Haque" userId="4ec88ec9-1ffb-4beb-bd49-1f8c8e5d4516" providerId="ADAL" clId="{B9ADE2CF-1BA7-4128-AD65-D15C431DA287}" dt="2024-10-30T23:52:34.040" v="1523" actId="478"/>
          <ac:cxnSpMkLst>
            <pc:docMk/>
            <pc:sldMk cId="3896601990" sldId="319"/>
            <ac:cxnSpMk id="10" creationId="{F89D9328-E5D3-A2C4-7574-3072527774DF}"/>
          </ac:cxnSpMkLst>
        </pc:cxnChg>
        <pc:cxnChg chg="add mod">
          <ac:chgData name="Sanjana Haque" userId="4ec88ec9-1ffb-4beb-bd49-1f8c8e5d4516" providerId="ADAL" clId="{B9ADE2CF-1BA7-4128-AD65-D15C431DA287}" dt="2024-10-30T23:52:34.448" v="1524"/>
          <ac:cxnSpMkLst>
            <pc:docMk/>
            <pc:sldMk cId="3896601990" sldId="319"/>
            <ac:cxnSpMk id="11" creationId="{25F3E598-7896-13CC-57A1-B49A47263EE5}"/>
          </ac:cxnSpMkLst>
        </pc:cxnChg>
      </pc:sldChg>
      <pc:sldChg chg="addSp delSp modSp add del mod">
        <pc:chgData name="Sanjana Haque" userId="4ec88ec9-1ffb-4beb-bd49-1f8c8e5d4516" providerId="ADAL" clId="{B9ADE2CF-1BA7-4128-AD65-D15C431DA287}" dt="2024-10-30T23:12:57.488" v="811" actId="47"/>
        <pc:sldMkLst>
          <pc:docMk/>
          <pc:sldMk cId="3510497046" sldId="320"/>
        </pc:sldMkLst>
        <pc:spChg chg="del mod">
          <ac:chgData name="Sanjana Haque" userId="4ec88ec9-1ffb-4beb-bd49-1f8c8e5d4516" providerId="ADAL" clId="{B9ADE2CF-1BA7-4128-AD65-D15C431DA287}" dt="2024-10-30T23:12:44.006" v="807" actId="478"/>
          <ac:spMkLst>
            <pc:docMk/>
            <pc:sldMk cId="3510497046" sldId="320"/>
            <ac:spMk id="4" creationId="{C9307387-7E7D-37AB-BCFF-00525F3AE94D}"/>
          </ac:spMkLst>
        </pc:spChg>
        <pc:spChg chg="add del mod">
          <ac:chgData name="Sanjana Haque" userId="4ec88ec9-1ffb-4beb-bd49-1f8c8e5d4516" providerId="ADAL" clId="{B9ADE2CF-1BA7-4128-AD65-D15C431DA287}" dt="2024-10-30T23:12:45.169" v="808" actId="478"/>
          <ac:spMkLst>
            <pc:docMk/>
            <pc:sldMk cId="3510497046" sldId="320"/>
            <ac:spMk id="6" creationId="{86463E65-E9BE-C89C-63E9-6241B53C12E3}"/>
          </ac:spMkLst>
        </pc:spChg>
      </pc:sldChg>
      <pc:sldChg chg="addSp delSp modSp new mod">
        <pc:chgData name="Sanjana Haque" userId="4ec88ec9-1ffb-4beb-bd49-1f8c8e5d4516" providerId="ADAL" clId="{B9ADE2CF-1BA7-4128-AD65-D15C431DA287}" dt="2024-11-01T16:32:40.555" v="2609"/>
        <pc:sldMkLst>
          <pc:docMk/>
          <pc:sldMk cId="1173067047" sldId="321"/>
        </pc:sldMkLst>
        <pc:spChg chg="mod">
          <ac:chgData name="Sanjana Haque" userId="4ec88ec9-1ffb-4beb-bd49-1f8c8e5d4516" providerId="ADAL" clId="{B9ADE2CF-1BA7-4128-AD65-D15C431DA287}" dt="2024-11-01T16:32:40.555" v="2609"/>
          <ac:spMkLst>
            <pc:docMk/>
            <pc:sldMk cId="1173067047" sldId="321"/>
            <ac:spMk id="2" creationId="{0FA934E2-ADFB-EBDC-6324-87907C2D1AEB}"/>
          </ac:spMkLst>
        </pc:spChg>
        <pc:spChg chg="add del mod">
          <ac:chgData name="Sanjana Haque" userId="4ec88ec9-1ffb-4beb-bd49-1f8c8e5d4516" providerId="ADAL" clId="{B9ADE2CF-1BA7-4128-AD65-D15C431DA287}" dt="2024-10-30T23:52:42.966" v="1527" actId="21"/>
          <ac:spMkLst>
            <pc:docMk/>
            <pc:sldMk cId="1173067047" sldId="321"/>
            <ac:spMk id="3" creationId="{A5E3FCFE-4CDD-E651-7FEB-4978EBC5E9A8}"/>
          </ac:spMkLst>
        </pc:spChg>
        <pc:spChg chg="add mod">
          <ac:chgData name="Sanjana Haque" userId="4ec88ec9-1ffb-4beb-bd49-1f8c8e5d4516" providerId="ADAL" clId="{B9ADE2CF-1BA7-4128-AD65-D15C431DA287}" dt="2024-10-30T23:40:01.555" v="1372"/>
          <ac:spMkLst>
            <pc:docMk/>
            <pc:sldMk cId="1173067047" sldId="321"/>
            <ac:spMk id="5" creationId="{58768B7B-88D6-10BB-DA30-DF1276C4A48F}"/>
          </ac:spMkLst>
        </pc:spChg>
        <pc:spChg chg="add mod">
          <ac:chgData name="Sanjana Haque" userId="4ec88ec9-1ffb-4beb-bd49-1f8c8e5d4516" providerId="ADAL" clId="{B9ADE2CF-1BA7-4128-AD65-D15C431DA287}" dt="2024-10-30T23:52:49.533" v="1529" actId="120"/>
          <ac:spMkLst>
            <pc:docMk/>
            <pc:sldMk cId="1173067047" sldId="321"/>
            <ac:spMk id="7" creationId="{B9917E86-2300-1907-3994-EF94F0AFBC85}"/>
          </ac:spMkLst>
        </pc:spChg>
        <pc:picChg chg="add mod">
          <ac:chgData name="Sanjana Haque" userId="4ec88ec9-1ffb-4beb-bd49-1f8c8e5d4516" providerId="ADAL" clId="{B9ADE2CF-1BA7-4128-AD65-D15C431DA287}" dt="2024-10-30T23:43:23.069" v="1401"/>
          <ac:picMkLst>
            <pc:docMk/>
            <pc:sldMk cId="1173067047" sldId="321"/>
            <ac:picMk id="6" creationId="{A360EA64-22A5-09FE-4D07-6DA16E07BEB7}"/>
          </ac:picMkLst>
        </pc:picChg>
        <pc:cxnChg chg="add del mod">
          <ac:chgData name="Sanjana Haque" userId="4ec88ec9-1ffb-4beb-bd49-1f8c8e5d4516" providerId="ADAL" clId="{B9ADE2CF-1BA7-4128-AD65-D15C431DA287}" dt="2024-10-30T23:52:38.540" v="1525" actId="478"/>
          <ac:cxnSpMkLst>
            <pc:docMk/>
            <pc:sldMk cId="1173067047" sldId="321"/>
            <ac:cxnSpMk id="4" creationId="{3188CE76-0720-2DAA-A444-D95495DCC8DB}"/>
          </ac:cxnSpMkLst>
        </pc:cxnChg>
        <pc:cxnChg chg="add mod">
          <ac:chgData name="Sanjana Haque" userId="4ec88ec9-1ffb-4beb-bd49-1f8c8e5d4516" providerId="ADAL" clId="{B9ADE2CF-1BA7-4128-AD65-D15C431DA287}" dt="2024-10-30T23:52:38.869" v="1526"/>
          <ac:cxnSpMkLst>
            <pc:docMk/>
            <pc:sldMk cId="1173067047" sldId="321"/>
            <ac:cxnSpMk id="8" creationId="{1737074D-5BBB-2508-AA5F-3714AC74053B}"/>
          </ac:cxnSpMkLst>
        </pc:cxnChg>
      </pc:sldChg>
      <pc:sldChg chg="new del">
        <pc:chgData name="Sanjana Haque" userId="4ec88ec9-1ffb-4beb-bd49-1f8c8e5d4516" providerId="ADAL" clId="{B9ADE2CF-1BA7-4128-AD65-D15C431DA287}" dt="2024-10-30T23:15:01.549" v="867" actId="47"/>
        <pc:sldMkLst>
          <pc:docMk/>
          <pc:sldMk cId="1935051121" sldId="322"/>
        </pc:sldMkLst>
      </pc:sldChg>
      <pc:sldChg chg="addSp delSp modSp new mod">
        <pc:chgData name="Sanjana Haque" userId="4ec88ec9-1ffb-4beb-bd49-1f8c8e5d4516" providerId="ADAL" clId="{B9ADE2CF-1BA7-4128-AD65-D15C431DA287}" dt="2024-10-30T23:53:14.741" v="1576" actId="20577"/>
        <pc:sldMkLst>
          <pc:docMk/>
          <pc:sldMk cId="989060307" sldId="323"/>
        </pc:sldMkLst>
        <pc:spChg chg="del">
          <ac:chgData name="Sanjana Haque" userId="4ec88ec9-1ffb-4beb-bd49-1f8c8e5d4516" providerId="ADAL" clId="{B9ADE2CF-1BA7-4128-AD65-D15C431DA287}" dt="2024-10-30T23:14:39.746" v="864" actId="478"/>
          <ac:spMkLst>
            <pc:docMk/>
            <pc:sldMk cId="989060307" sldId="323"/>
            <ac:spMk id="2" creationId="{E605F42E-580A-9183-8C08-32928F3D200E}"/>
          </ac:spMkLst>
        </pc:spChg>
        <pc:spChg chg="mod">
          <ac:chgData name="Sanjana Haque" userId="4ec88ec9-1ffb-4beb-bd49-1f8c8e5d4516" providerId="ADAL" clId="{B9ADE2CF-1BA7-4128-AD65-D15C431DA287}" dt="2024-10-30T23:40:11.462" v="1375" actId="207"/>
          <ac:spMkLst>
            <pc:docMk/>
            <pc:sldMk cId="989060307" sldId="323"/>
            <ac:spMk id="4" creationId="{64A436F6-1BDD-58B6-7E9B-663F37A86AB8}"/>
          </ac:spMkLst>
        </pc:spChg>
        <pc:spChg chg="mod">
          <ac:chgData name="Sanjana Haque" userId="4ec88ec9-1ffb-4beb-bd49-1f8c8e5d4516" providerId="ADAL" clId="{B9ADE2CF-1BA7-4128-AD65-D15C431DA287}" dt="2024-10-30T23:18:03.655" v="957" actId="2711"/>
          <ac:spMkLst>
            <pc:docMk/>
            <pc:sldMk cId="989060307" sldId="323"/>
            <ac:spMk id="5" creationId="{188258B1-2928-D8AB-03C4-B22EE60D787E}"/>
          </ac:spMkLst>
        </pc:spChg>
        <pc:spChg chg="mod">
          <ac:chgData name="Sanjana Haque" userId="4ec88ec9-1ffb-4beb-bd49-1f8c8e5d4516" providerId="ADAL" clId="{B9ADE2CF-1BA7-4128-AD65-D15C431DA287}" dt="2024-10-30T23:20:14.405" v="1022" actId="115"/>
          <ac:spMkLst>
            <pc:docMk/>
            <pc:sldMk cId="989060307" sldId="323"/>
            <ac:spMk id="7" creationId="{C154BAF7-D6E0-DFC4-4647-37EA0CE765E0}"/>
          </ac:spMkLst>
        </pc:spChg>
        <pc:spChg chg="mod">
          <ac:chgData name="Sanjana Haque" userId="4ec88ec9-1ffb-4beb-bd49-1f8c8e5d4516" providerId="ADAL" clId="{B9ADE2CF-1BA7-4128-AD65-D15C431DA287}" dt="2024-10-30T23:18:03.655" v="957" actId="2711"/>
          <ac:spMkLst>
            <pc:docMk/>
            <pc:sldMk cId="989060307" sldId="323"/>
            <ac:spMk id="8" creationId="{7B91AB3A-C916-D194-209D-2584E0836382}"/>
          </ac:spMkLst>
        </pc:spChg>
        <pc:spChg chg="mod">
          <ac:chgData name="Sanjana Haque" userId="4ec88ec9-1ffb-4beb-bd49-1f8c8e5d4516" providerId="ADAL" clId="{B9ADE2CF-1BA7-4128-AD65-D15C431DA287}" dt="2024-10-30T23:20:16.989" v="1023" actId="115"/>
          <ac:spMkLst>
            <pc:docMk/>
            <pc:sldMk cId="989060307" sldId="323"/>
            <ac:spMk id="11" creationId="{70C68257-57EE-F800-7B61-BBF1F36A5920}"/>
          </ac:spMkLst>
        </pc:spChg>
        <pc:spChg chg="mod">
          <ac:chgData name="Sanjana Haque" userId="4ec88ec9-1ffb-4beb-bd49-1f8c8e5d4516" providerId="ADAL" clId="{B9ADE2CF-1BA7-4128-AD65-D15C431DA287}" dt="2024-10-30T23:18:03.655" v="957" actId="2711"/>
          <ac:spMkLst>
            <pc:docMk/>
            <pc:sldMk cId="989060307" sldId="323"/>
            <ac:spMk id="12" creationId="{9CCB65EB-EE9B-BB23-449D-712FBDD4638B}"/>
          </ac:spMkLst>
        </pc:spChg>
        <pc:spChg chg="add del mod">
          <ac:chgData name="Sanjana Haque" userId="4ec88ec9-1ffb-4beb-bd49-1f8c8e5d4516" providerId="ADAL" clId="{B9ADE2CF-1BA7-4128-AD65-D15C431DA287}" dt="2024-10-30T23:16:32.108" v="895"/>
          <ac:spMkLst>
            <pc:docMk/>
            <pc:sldMk cId="989060307" sldId="323"/>
            <ac:spMk id="14" creationId="{BD397496-C162-74A9-EF3E-0A854F8512B3}"/>
          </ac:spMkLst>
        </pc:spChg>
        <pc:spChg chg="add del mod">
          <ac:chgData name="Sanjana Haque" userId="4ec88ec9-1ffb-4beb-bd49-1f8c8e5d4516" providerId="ADAL" clId="{B9ADE2CF-1BA7-4128-AD65-D15C431DA287}" dt="2024-10-30T23:16:32.107" v="893"/>
          <ac:spMkLst>
            <pc:docMk/>
            <pc:sldMk cId="989060307" sldId="323"/>
            <ac:spMk id="16" creationId="{BA58A731-C367-93E2-6B5A-9AA6ED10BA04}"/>
          </ac:spMkLst>
        </pc:spChg>
        <pc:spChg chg="add del mod">
          <ac:chgData name="Sanjana Haque" userId="4ec88ec9-1ffb-4beb-bd49-1f8c8e5d4516" providerId="ADAL" clId="{B9ADE2CF-1BA7-4128-AD65-D15C431DA287}" dt="2024-10-30T23:53:06.270" v="1533" actId="478"/>
          <ac:spMkLst>
            <pc:docMk/>
            <pc:sldMk cId="989060307" sldId="323"/>
            <ac:spMk id="17" creationId="{0A4EB67F-C4F0-024C-AD5E-2BEA7C904532}"/>
          </ac:spMkLst>
        </pc:spChg>
        <pc:spChg chg="add mod">
          <ac:chgData name="Sanjana Haque" userId="4ec88ec9-1ffb-4beb-bd49-1f8c8e5d4516" providerId="ADAL" clId="{B9ADE2CF-1BA7-4128-AD65-D15C431DA287}" dt="2024-10-30T23:40:03.529" v="1373"/>
          <ac:spMkLst>
            <pc:docMk/>
            <pc:sldMk cId="989060307" sldId="323"/>
            <ac:spMk id="18" creationId="{4DD81356-BB2F-3237-3EE3-89993F5B1AEA}"/>
          </ac:spMkLst>
        </pc:spChg>
        <pc:spChg chg="add del">
          <ac:chgData name="Sanjana Haque" userId="4ec88ec9-1ffb-4beb-bd49-1f8c8e5d4516" providerId="ADAL" clId="{B9ADE2CF-1BA7-4128-AD65-D15C431DA287}" dt="2024-10-30T23:52:59.657" v="1532" actId="22"/>
          <ac:spMkLst>
            <pc:docMk/>
            <pc:sldMk cId="989060307" sldId="323"/>
            <ac:spMk id="21" creationId="{B16FC380-00BF-BFF7-D6CB-A1B502CB164D}"/>
          </ac:spMkLst>
        </pc:spChg>
        <pc:spChg chg="add mod">
          <ac:chgData name="Sanjana Haque" userId="4ec88ec9-1ffb-4beb-bd49-1f8c8e5d4516" providerId="ADAL" clId="{B9ADE2CF-1BA7-4128-AD65-D15C431DA287}" dt="2024-10-30T23:53:14.741" v="1576" actId="20577"/>
          <ac:spMkLst>
            <pc:docMk/>
            <pc:sldMk cId="989060307" sldId="323"/>
            <ac:spMk id="22" creationId="{3AD84083-67F3-8115-319E-47041CAD2FDC}"/>
          </ac:spMkLst>
        </pc:spChg>
        <pc:grpChg chg="add mod">
          <ac:chgData name="Sanjana Haque" userId="4ec88ec9-1ffb-4beb-bd49-1f8c8e5d4516" providerId="ADAL" clId="{B9ADE2CF-1BA7-4128-AD65-D15C431DA287}" dt="2024-10-30T23:15:58.198" v="882" actId="14100"/>
          <ac:grpSpMkLst>
            <pc:docMk/>
            <pc:sldMk cId="989060307" sldId="323"/>
            <ac:grpSpMk id="3" creationId="{B50D13FA-146E-56C7-6300-67AE227DEAFD}"/>
          </ac:grpSpMkLst>
        </pc:grpChg>
        <pc:grpChg chg="add mod">
          <ac:chgData name="Sanjana Haque" userId="4ec88ec9-1ffb-4beb-bd49-1f8c8e5d4516" providerId="ADAL" clId="{B9ADE2CF-1BA7-4128-AD65-D15C431DA287}" dt="2024-10-30T23:15:48.115" v="879" actId="14100"/>
          <ac:grpSpMkLst>
            <pc:docMk/>
            <pc:sldMk cId="989060307" sldId="323"/>
            <ac:grpSpMk id="6" creationId="{42EAD2AC-555A-F53E-2A79-A39062706FC1}"/>
          </ac:grpSpMkLst>
        </pc:grpChg>
        <pc:grpChg chg="add mod">
          <ac:chgData name="Sanjana Haque" userId="4ec88ec9-1ffb-4beb-bd49-1f8c8e5d4516" providerId="ADAL" clId="{B9ADE2CF-1BA7-4128-AD65-D15C431DA287}" dt="2024-10-30T23:15:53.251" v="881" actId="14100"/>
          <ac:grpSpMkLst>
            <pc:docMk/>
            <pc:sldMk cId="989060307" sldId="323"/>
            <ac:grpSpMk id="10" creationId="{EB213C97-F671-4248-79FC-B06D30426924}"/>
          </ac:grpSpMkLst>
        </pc:grpChg>
        <pc:picChg chg="add mod">
          <ac:chgData name="Sanjana Haque" userId="4ec88ec9-1ffb-4beb-bd49-1f8c8e5d4516" providerId="ADAL" clId="{B9ADE2CF-1BA7-4128-AD65-D15C431DA287}" dt="2024-10-30T23:43:25.039" v="1402"/>
          <ac:picMkLst>
            <pc:docMk/>
            <pc:sldMk cId="989060307" sldId="323"/>
            <ac:picMk id="19" creationId="{C58E989D-2E53-A2AD-A831-75CB3115B99E}"/>
          </ac:picMkLst>
        </pc:picChg>
        <pc:cxnChg chg="add del mod">
          <ac:chgData name="Sanjana Haque" userId="4ec88ec9-1ffb-4beb-bd49-1f8c8e5d4516" providerId="ADAL" clId="{B9ADE2CF-1BA7-4128-AD65-D15C431DA287}" dt="2024-10-30T23:52:58.401" v="1530" actId="478"/>
          <ac:cxnSpMkLst>
            <pc:docMk/>
            <pc:sldMk cId="989060307" sldId="323"/>
            <ac:cxnSpMk id="9" creationId="{951D0819-7720-08D9-B733-2DCCCB062ACE}"/>
          </ac:cxnSpMkLst>
        </pc:cxnChg>
        <pc:cxnChg chg="add mod">
          <ac:chgData name="Sanjana Haque" userId="4ec88ec9-1ffb-4beb-bd49-1f8c8e5d4516" providerId="ADAL" clId="{B9ADE2CF-1BA7-4128-AD65-D15C431DA287}" dt="2024-10-30T23:53:06.576" v="1534"/>
          <ac:cxnSpMkLst>
            <pc:docMk/>
            <pc:sldMk cId="989060307" sldId="323"/>
            <ac:cxnSpMk id="23" creationId="{8A74598F-6F06-EBC5-B1B8-45F97D97125A}"/>
          </ac:cxnSpMkLst>
        </pc:cxnChg>
      </pc:sldChg>
      <pc:sldChg chg="addSp delSp modSp add mod">
        <pc:chgData name="Sanjana Haque" userId="4ec88ec9-1ffb-4beb-bd49-1f8c8e5d4516" providerId="ADAL" clId="{B9ADE2CF-1BA7-4128-AD65-D15C431DA287}" dt="2024-11-01T16:32:40.555" v="2609"/>
        <pc:sldMkLst>
          <pc:docMk/>
          <pc:sldMk cId="429186125" sldId="324"/>
        </pc:sldMkLst>
        <pc:spChg chg="mod">
          <ac:chgData name="Sanjana Haque" userId="4ec88ec9-1ffb-4beb-bd49-1f8c8e5d4516" providerId="ADAL" clId="{B9ADE2CF-1BA7-4128-AD65-D15C431DA287}" dt="2024-11-01T16:32:40.555" v="2609"/>
          <ac:spMkLst>
            <pc:docMk/>
            <pc:sldMk cId="429186125" sldId="324"/>
            <ac:spMk id="2" creationId="{0FA934E2-ADFB-EBDC-6324-87907C2D1AEB}"/>
          </ac:spMkLst>
        </pc:spChg>
        <pc:spChg chg="mod">
          <ac:chgData name="Sanjana Haque" userId="4ec88ec9-1ffb-4beb-bd49-1f8c8e5d4516" providerId="ADAL" clId="{B9ADE2CF-1BA7-4128-AD65-D15C431DA287}" dt="2024-10-30T23:53:45.705" v="1585" actId="1076"/>
          <ac:spMkLst>
            <pc:docMk/>
            <pc:sldMk cId="429186125" sldId="324"/>
            <ac:spMk id="3" creationId="{A5E3FCFE-4CDD-E651-7FEB-4978EBC5E9A8}"/>
          </ac:spMkLst>
        </pc:spChg>
        <pc:picChg chg="add del mod">
          <ac:chgData name="Sanjana Haque" userId="4ec88ec9-1ffb-4beb-bd49-1f8c8e5d4516" providerId="ADAL" clId="{B9ADE2CF-1BA7-4128-AD65-D15C431DA287}" dt="2024-10-30T23:53:33.246" v="1582" actId="478"/>
          <ac:picMkLst>
            <pc:docMk/>
            <pc:sldMk cId="429186125" sldId="324"/>
            <ac:picMk id="5" creationId="{B8B658B3-A09E-78D7-F83A-92EBC8B03C46}"/>
          </ac:picMkLst>
        </pc:picChg>
        <pc:cxnChg chg="del">
          <ac:chgData name="Sanjana Haque" userId="4ec88ec9-1ffb-4beb-bd49-1f8c8e5d4516" providerId="ADAL" clId="{B9ADE2CF-1BA7-4128-AD65-D15C431DA287}" dt="2024-10-30T23:53:35.742" v="1583" actId="478"/>
          <ac:cxnSpMkLst>
            <pc:docMk/>
            <pc:sldMk cId="429186125" sldId="324"/>
            <ac:cxnSpMk id="4" creationId="{3188CE76-0720-2DAA-A444-D95495DCC8DB}"/>
          </ac:cxnSpMkLst>
        </pc:cxnChg>
        <pc:cxnChg chg="add mod">
          <ac:chgData name="Sanjana Haque" userId="4ec88ec9-1ffb-4beb-bd49-1f8c8e5d4516" providerId="ADAL" clId="{B9ADE2CF-1BA7-4128-AD65-D15C431DA287}" dt="2024-10-30T23:53:41.651" v="1584"/>
          <ac:cxnSpMkLst>
            <pc:docMk/>
            <pc:sldMk cId="429186125" sldId="324"/>
            <ac:cxnSpMk id="6" creationId="{044DB896-6318-3B40-960C-174EFBC72F76}"/>
          </ac:cxnSpMkLst>
        </pc:cxnChg>
      </pc:sldChg>
      <pc:sldChg chg="new del">
        <pc:chgData name="Sanjana Haque" userId="4ec88ec9-1ffb-4beb-bd49-1f8c8e5d4516" providerId="ADAL" clId="{B9ADE2CF-1BA7-4128-AD65-D15C431DA287}" dt="2024-10-30T23:21:48.617" v="1035" actId="47"/>
        <pc:sldMkLst>
          <pc:docMk/>
          <pc:sldMk cId="3608117974" sldId="324"/>
        </pc:sldMkLst>
      </pc:sldChg>
      <pc:sldChg chg="addSp modSp add del mod">
        <pc:chgData name="Sanjana Haque" userId="4ec88ec9-1ffb-4beb-bd49-1f8c8e5d4516" providerId="ADAL" clId="{B9ADE2CF-1BA7-4128-AD65-D15C431DA287}" dt="2024-10-30T23:17:32.658" v="939" actId="47"/>
        <pc:sldMkLst>
          <pc:docMk/>
          <pc:sldMk cId="4080293154" sldId="324"/>
        </pc:sldMkLst>
        <pc:spChg chg="mod">
          <ac:chgData name="Sanjana Haque" userId="4ec88ec9-1ffb-4beb-bd49-1f8c8e5d4516" providerId="ADAL" clId="{B9ADE2CF-1BA7-4128-AD65-D15C431DA287}" dt="2024-10-30T23:17:27.604" v="935"/>
          <ac:spMkLst>
            <pc:docMk/>
            <pc:sldMk cId="4080293154" sldId="324"/>
            <ac:spMk id="3" creationId="{4028C4B0-33B6-5821-29F6-EB20491E1334}"/>
          </ac:spMkLst>
        </pc:spChg>
        <pc:spChg chg="add mod">
          <ac:chgData name="Sanjana Haque" userId="4ec88ec9-1ffb-4beb-bd49-1f8c8e5d4516" providerId="ADAL" clId="{B9ADE2CF-1BA7-4128-AD65-D15C431DA287}" dt="2024-10-30T23:17:10.504" v="929"/>
          <ac:spMkLst>
            <pc:docMk/>
            <pc:sldMk cId="4080293154" sldId="324"/>
            <ac:spMk id="5" creationId="{A5E3FCFE-4CDD-E651-7FEB-4978EBC5E9A8}"/>
          </ac:spMkLst>
        </pc:spChg>
      </pc:sldChg>
      <pc:sldChg chg="addSp delSp modSp new del mod chgLayout">
        <pc:chgData name="Sanjana Haque" userId="4ec88ec9-1ffb-4beb-bd49-1f8c8e5d4516" providerId="ADAL" clId="{B9ADE2CF-1BA7-4128-AD65-D15C431DA287}" dt="2024-10-30T23:21:51.582" v="1036" actId="47"/>
        <pc:sldMkLst>
          <pc:docMk/>
          <pc:sldMk cId="656335602" sldId="325"/>
        </pc:sldMkLst>
        <pc:spChg chg="del">
          <ac:chgData name="Sanjana Haque" userId="4ec88ec9-1ffb-4beb-bd49-1f8c8e5d4516" providerId="ADAL" clId="{B9ADE2CF-1BA7-4128-AD65-D15C431DA287}" dt="2024-10-30T23:21:22.507" v="1030" actId="478"/>
          <ac:spMkLst>
            <pc:docMk/>
            <pc:sldMk cId="656335602" sldId="325"/>
            <ac:spMk id="2" creationId="{2077B15C-80BE-9E41-6801-724897DCEF63}"/>
          </ac:spMkLst>
        </pc:spChg>
        <pc:spChg chg="del">
          <ac:chgData name="Sanjana Haque" userId="4ec88ec9-1ffb-4beb-bd49-1f8c8e5d4516" providerId="ADAL" clId="{B9ADE2CF-1BA7-4128-AD65-D15C431DA287}" dt="2024-10-30T23:21:16.696" v="1029" actId="478"/>
          <ac:spMkLst>
            <pc:docMk/>
            <pc:sldMk cId="656335602" sldId="325"/>
            <ac:spMk id="3" creationId="{85C38A95-F940-D482-17D0-5F807E1D0DCF}"/>
          </ac:spMkLst>
        </pc:spChg>
        <pc:spChg chg="add mod ord">
          <ac:chgData name="Sanjana Haque" userId="4ec88ec9-1ffb-4beb-bd49-1f8c8e5d4516" providerId="ADAL" clId="{B9ADE2CF-1BA7-4128-AD65-D15C431DA287}" dt="2024-10-30T23:21:29.138" v="1031" actId="26606"/>
          <ac:spMkLst>
            <pc:docMk/>
            <pc:sldMk cId="656335602" sldId="325"/>
            <ac:spMk id="4" creationId="{CA53BC8D-A8D2-27EE-1B11-212CE055DFE6}"/>
          </ac:spMkLst>
        </pc:spChg>
        <pc:spChg chg="add mod">
          <ac:chgData name="Sanjana Haque" userId="4ec88ec9-1ffb-4beb-bd49-1f8c8e5d4516" providerId="ADAL" clId="{B9ADE2CF-1BA7-4128-AD65-D15C431DA287}" dt="2024-10-30T23:21:29.138" v="1031" actId="26606"/>
          <ac:spMkLst>
            <pc:docMk/>
            <pc:sldMk cId="656335602" sldId="325"/>
            <ac:spMk id="5" creationId="{8B85A862-32F1-A66F-11C3-30B40C916D68}"/>
          </ac:spMkLst>
        </pc:spChg>
        <pc:picChg chg="add del mod">
          <ac:chgData name="Sanjana Haque" userId="4ec88ec9-1ffb-4beb-bd49-1f8c8e5d4516" providerId="ADAL" clId="{B9ADE2CF-1BA7-4128-AD65-D15C431DA287}" dt="2024-10-30T23:21:41.394" v="1034" actId="21"/>
          <ac:picMkLst>
            <pc:docMk/>
            <pc:sldMk cId="656335602" sldId="325"/>
            <ac:picMk id="6" creationId="{85F8AD50-CF58-F104-5A0C-CC7B7495D5FE}"/>
          </ac:picMkLst>
        </pc:picChg>
      </pc:sldChg>
      <pc:sldChg chg="addSp delSp modSp add mod">
        <pc:chgData name="Sanjana Haque" userId="4ec88ec9-1ffb-4beb-bd49-1f8c8e5d4516" providerId="ADAL" clId="{B9ADE2CF-1BA7-4128-AD65-D15C431DA287}" dt="2024-11-01T16:32:40.555" v="2609"/>
        <pc:sldMkLst>
          <pc:docMk/>
          <pc:sldMk cId="1365739997" sldId="325"/>
        </pc:sldMkLst>
        <pc:spChg chg="mod">
          <ac:chgData name="Sanjana Haque" userId="4ec88ec9-1ffb-4beb-bd49-1f8c8e5d4516" providerId="ADAL" clId="{B9ADE2CF-1BA7-4128-AD65-D15C431DA287}" dt="2024-11-01T16:32:40.555" v="2609"/>
          <ac:spMkLst>
            <pc:docMk/>
            <pc:sldMk cId="1365739997" sldId="325"/>
            <ac:spMk id="2" creationId="{0FA934E2-ADFB-EBDC-6324-87907C2D1AEB}"/>
          </ac:spMkLst>
        </pc:spChg>
        <pc:spChg chg="mod">
          <ac:chgData name="Sanjana Haque" userId="4ec88ec9-1ffb-4beb-bd49-1f8c8e5d4516" providerId="ADAL" clId="{B9ADE2CF-1BA7-4128-AD65-D15C431DA287}" dt="2024-10-30T23:54:25.521" v="1589" actId="14100"/>
          <ac:spMkLst>
            <pc:docMk/>
            <pc:sldMk cId="1365739997" sldId="325"/>
            <ac:spMk id="3" creationId="{A5E3FCFE-4CDD-E651-7FEB-4978EBC5E9A8}"/>
          </ac:spMkLst>
        </pc:spChg>
        <pc:picChg chg="add mod">
          <ac:chgData name="Sanjana Haque" userId="4ec88ec9-1ffb-4beb-bd49-1f8c8e5d4516" providerId="ADAL" clId="{B9ADE2CF-1BA7-4128-AD65-D15C431DA287}" dt="2024-10-30T23:43:27.816" v="1404"/>
          <ac:picMkLst>
            <pc:docMk/>
            <pc:sldMk cId="1365739997" sldId="325"/>
            <ac:picMk id="5" creationId="{6C7DE557-B929-6654-5AC0-32491E4BFF42}"/>
          </ac:picMkLst>
        </pc:picChg>
        <pc:cxnChg chg="del">
          <ac:chgData name="Sanjana Haque" userId="4ec88ec9-1ffb-4beb-bd49-1f8c8e5d4516" providerId="ADAL" clId="{B9ADE2CF-1BA7-4128-AD65-D15C431DA287}" dt="2024-10-30T23:54:28.746" v="1590" actId="478"/>
          <ac:cxnSpMkLst>
            <pc:docMk/>
            <pc:sldMk cId="1365739997" sldId="325"/>
            <ac:cxnSpMk id="4" creationId="{3188CE76-0720-2DAA-A444-D95495DCC8DB}"/>
          </ac:cxnSpMkLst>
        </pc:cxnChg>
        <pc:cxnChg chg="add mod">
          <ac:chgData name="Sanjana Haque" userId="4ec88ec9-1ffb-4beb-bd49-1f8c8e5d4516" providerId="ADAL" clId="{B9ADE2CF-1BA7-4128-AD65-D15C431DA287}" dt="2024-10-30T23:54:33.793" v="1591"/>
          <ac:cxnSpMkLst>
            <pc:docMk/>
            <pc:sldMk cId="1365739997" sldId="325"/>
            <ac:cxnSpMk id="6" creationId="{265BE72B-8023-70AC-07F0-AC18232D9103}"/>
          </ac:cxnSpMkLst>
        </pc:cxnChg>
      </pc:sldChg>
      <pc:sldChg chg="addSp delSp modSp add mod">
        <pc:chgData name="Sanjana Haque" userId="4ec88ec9-1ffb-4beb-bd49-1f8c8e5d4516" providerId="ADAL" clId="{B9ADE2CF-1BA7-4128-AD65-D15C431DA287}" dt="2024-10-30T23:54:50.198" v="1605" actId="20577"/>
        <pc:sldMkLst>
          <pc:docMk/>
          <pc:sldMk cId="137583136" sldId="326"/>
        </pc:sldMkLst>
        <pc:spChg chg="mod">
          <ac:chgData name="Sanjana Haque" userId="4ec88ec9-1ffb-4beb-bd49-1f8c8e5d4516" providerId="ADAL" clId="{B9ADE2CF-1BA7-4128-AD65-D15C431DA287}" dt="2024-10-30T23:25:49.672" v="1099" actId="14100"/>
          <ac:spMkLst>
            <pc:docMk/>
            <pc:sldMk cId="137583136" sldId="326"/>
            <ac:spMk id="2" creationId="{0FA934E2-ADFB-EBDC-6324-87907C2D1AEB}"/>
          </ac:spMkLst>
        </pc:spChg>
        <pc:spChg chg="del mod">
          <ac:chgData name="Sanjana Haque" userId="4ec88ec9-1ffb-4beb-bd49-1f8c8e5d4516" providerId="ADAL" clId="{B9ADE2CF-1BA7-4128-AD65-D15C431DA287}" dt="2024-10-30T23:54:45.730" v="1594" actId="478"/>
          <ac:spMkLst>
            <pc:docMk/>
            <pc:sldMk cId="137583136" sldId="326"/>
            <ac:spMk id="3" creationId="{A5E3FCFE-4CDD-E651-7FEB-4978EBC5E9A8}"/>
          </ac:spMkLst>
        </pc:spChg>
        <pc:spChg chg="add mod">
          <ac:chgData name="Sanjana Haque" userId="4ec88ec9-1ffb-4beb-bd49-1f8c8e5d4516" providerId="ADAL" clId="{B9ADE2CF-1BA7-4128-AD65-D15C431DA287}" dt="2024-10-30T23:54:50.198" v="1605" actId="20577"/>
          <ac:spMkLst>
            <pc:docMk/>
            <pc:sldMk cId="137583136" sldId="326"/>
            <ac:spMk id="6" creationId="{AE477B78-9832-8AC3-3B51-1347075F7B6E}"/>
          </ac:spMkLst>
        </pc:spChg>
        <pc:picChg chg="add mod">
          <ac:chgData name="Sanjana Haque" userId="4ec88ec9-1ffb-4beb-bd49-1f8c8e5d4516" providerId="ADAL" clId="{B9ADE2CF-1BA7-4128-AD65-D15C431DA287}" dt="2024-10-30T23:43:31.471" v="1406"/>
          <ac:picMkLst>
            <pc:docMk/>
            <pc:sldMk cId="137583136" sldId="326"/>
            <ac:picMk id="5" creationId="{381B0381-014D-F07C-8255-5D9F7CB6458E}"/>
          </ac:picMkLst>
        </pc:picChg>
        <pc:cxnChg chg="del">
          <ac:chgData name="Sanjana Haque" userId="4ec88ec9-1ffb-4beb-bd49-1f8c8e5d4516" providerId="ADAL" clId="{B9ADE2CF-1BA7-4128-AD65-D15C431DA287}" dt="2024-10-30T23:54:43.157" v="1592" actId="478"/>
          <ac:cxnSpMkLst>
            <pc:docMk/>
            <pc:sldMk cId="137583136" sldId="326"/>
            <ac:cxnSpMk id="4" creationId="{3188CE76-0720-2DAA-A444-D95495DCC8DB}"/>
          </ac:cxnSpMkLst>
        </pc:cxnChg>
        <pc:cxnChg chg="add mod">
          <ac:chgData name="Sanjana Haque" userId="4ec88ec9-1ffb-4beb-bd49-1f8c8e5d4516" providerId="ADAL" clId="{B9ADE2CF-1BA7-4128-AD65-D15C431DA287}" dt="2024-10-30T23:54:46.367" v="1595"/>
          <ac:cxnSpMkLst>
            <pc:docMk/>
            <pc:sldMk cId="137583136" sldId="326"/>
            <ac:cxnSpMk id="7" creationId="{D496F799-3B03-A3EA-B6B8-E6982542A772}"/>
          </ac:cxnSpMkLst>
        </pc:cxnChg>
      </pc:sldChg>
      <pc:sldChg chg="new del">
        <pc:chgData name="Sanjana Haque" userId="4ec88ec9-1ffb-4beb-bd49-1f8c8e5d4516" providerId="ADAL" clId="{B9ADE2CF-1BA7-4128-AD65-D15C431DA287}" dt="2024-10-30T23:21:53.147" v="1037" actId="47"/>
        <pc:sldMkLst>
          <pc:docMk/>
          <pc:sldMk cId="2938618477" sldId="326"/>
        </pc:sldMkLst>
      </pc:sldChg>
      <pc:sldChg chg="addSp delSp modSp add mod">
        <pc:chgData name="Sanjana Haque" userId="4ec88ec9-1ffb-4beb-bd49-1f8c8e5d4516" providerId="ADAL" clId="{B9ADE2CF-1BA7-4128-AD65-D15C431DA287}" dt="2024-10-30T23:55:09.836" v="1613" actId="20577"/>
        <pc:sldMkLst>
          <pc:docMk/>
          <pc:sldMk cId="3343593743" sldId="327"/>
        </pc:sldMkLst>
        <pc:spChg chg="del">
          <ac:chgData name="Sanjana Haque" userId="4ec88ec9-1ffb-4beb-bd49-1f8c8e5d4516" providerId="ADAL" clId="{B9ADE2CF-1BA7-4128-AD65-D15C431DA287}" dt="2024-10-30T23:26:21.580" v="1103" actId="478"/>
          <ac:spMkLst>
            <pc:docMk/>
            <pc:sldMk cId="3343593743" sldId="327"/>
            <ac:spMk id="2" creationId="{0FA934E2-ADFB-EBDC-6324-87907C2D1AEB}"/>
          </ac:spMkLst>
        </pc:spChg>
        <pc:spChg chg="del mod">
          <ac:chgData name="Sanjana Haque" userId="4ec88ec9-1ffb-4beb-bd49-1f8c8e5d4516" providerId="ADAL" clId="{B9ADE2CF-1BA7-4128-AD65-D15C431DA287}" dt="2024-10-30T23:55:06.966" v="1606" actId="478"/>
          <ac:spMkLst>
            <pc:docMk/>
            <pc:sldMk cId="3343593743" sldId="327"/>
            <ac:spMk id="3" creationId="{A5E3FCFE-4CDD-E651-7FEB-4978EBC5E9A8}"/>
          </ac:spMkLst>
        </pc:spChg>
        <pc:spChg chg="add del mod">
          <ac:chgData name="Sanjana Haque" userId="4ec88ec9-1ffb-4beb-bd49-1f8c8e5d4516" providerId="ADAL" clId="{B9ADE2CF-1BA7-4128-AD65-D15C431DA287}" dt="2024-10-30T23:26:23.977" v="1105" actId="478"/>
          <ac:spMkLst>
            <pc:docMk/>
            <pc:sldMk cId="3343593743" sldId="327"/>
            <ac:spMk id="6" creationId="{B30F3B57-580E-B0E8-A46E-09E542B8F8ED}"/>
          </ac:spMkLst>
        </pc:spChg>
        <pc:spChg chg="add mod">
          <ac:chgData name="Sanjana Haque" userId="4ec88ec9-1ffb-4beb-bd49-1f8c8e5d4516" providerId="ADAL" clId="{B9ADE2CF-1BA7-4128-AD65-D15C431DA287}" dt="2024-10-30T23:26:33.976" v="1108" actId="14100"/>
          <ac:spMkLst>
            <pc:docMk/>
            <pc:sldMk cId="3343593743" sldId="327"/>
            <ac:spMk id="7" creationId="{8BFECC75-DFA5-89FB-6646-435FD89BF106}"/>
          </ac:spMkLst>
        </pc:spChg>
        <pc:spChg chg="add mod">
          <ac:chgData name="Sanjana Haque" userId="4ec88ec9-1ffb-4beb-bd49-1f8c8e5d4516" providerId="ADAL" clId="{B9ADE2CF-1BA7-4128-AD65-D15C431DA287}" dt="2024-10-30T23:55:09.836" v="1613" actId="20577"/>
          <ac:spMkLst>
            <pc:docMk/>
            <pc:sldMk cId="3343593743" sldId="327"/>
            <ac:spMk id="10" creationId="{B7D642DE-8A82-98E4-C6C2-850FDD785F02}"/>
          </ac:spMkLst>
        </pc:spChg>
        <pc:picChg chg="add mod">
          <ac:chgData name="Sanjana Haque" userId="4ec88ec9-1ffb-4beb-bd49-1f8c8e5d4516" providerId="ADAL" clId="{B9ADE2CF-1BA7-4128-AD65-D15C431DA287}" dt="2024-10-30T23:26:36.127" v="1116" actId="1036"/>
          <ac:picMkLst>
            <pc:docMk/>
            <pc:sldMk cId="3343593743" sldId="327"/>
            <ac:picMk id="8" creationId="{08B0C045-6B32-F9C1-16CA-71941E362ED0}"/>
          </ac:picMkLst>
        </pc:picChg>
        <pc:picChg chg="add mod">
          <ac:chgData name="Sanjana Haque" userId="4ec88ec9-1ffb-4beb-bd49-1f8c8e5d4516" providerId="ADAL" clId="{B9ADE2CF-1BA7-4128-AD65-D15C431DA287}" dt="2024-10-30T23:43:32.758" v="1407"/>
          <ac:picMkLst>
            <pc:docMk/>
            <pc:sldMk cId="3343593743" sldId="327"/>
            <ac:picMk id="9" creationId="{1B7B90EF-5513-C48C-2743-DB0DB4A04B7C}"/>
          </ac:picMkLst>
        </pc:picChg>
        <pc:cxnChg chg="del">
          <ac:chgData name="Sanjana Haque" userId="4ec88ec9-1ffb-4beb-bd49-1f8c8e5d4516" providerId="ADAL" clId="{B9ADE2CF-1BA7-4128-AD65-D15C431DA287}" dt="2024-10-30T23:55:06.966" v="1606" actId="478"/>
          <ac:cxnSpMkLst>
            <pc:docMk/>
            <pc:sldMk cId="3343593743" sldId="327"/>
            <ac:cxnSpMk id="4" creationId="{3188CE76-0720-2DAA-A444-D95495DCC8DB}"/>
          </ac:cxnSpMkLst>
        </pc:cxnChg>
        <pc:cxnChg chg="add mod">
          <ac:chgData name="Sanjana Haque" userId="4ec88ec9-1ffb-4beb-bd49-1f8c8e5d4516" providerId="ADAL" clId="{B9ADE2CF-1BA7-4128-AD65-D15C431DA287}" dt="2024-10-30T23:55:07.349" v="1607"/>
          <ac:cxnSpMkLst>
            <pc:docMk/>
            <pc:sldMk cId="3343593743" sldId="327"/>
            <ac:cxnSpMk id="11" creationId="{5E8AFB9C-B896-445A-F95C-1EFCE2E67092}"/>
          </ac:cxnSpMkLst>
        </pc:cxnChg>
      </pc:sldChg>
      <pc:sldChg chg="addSp delSp modSp add mod">
        <pc:chgData name="Sanjana Haque" userId="4ec88ec9-1ffb-4beb-bd49-1f8c8e5d4516" providerId="ADAL" clId="{B9ADE2CF-1BA7-4128-AD65-D15C431DA287}" dt="2024-10-30T23:56:08.396" v="1627" actId="948"/>
        <pc:sldMkLst>
          <pc:docMk/>
          <pc:sldMk cId="3796386029" sldId="328"/>
        </pc:sldMkLst>
        <pc:spChg chg="mod">
          <ac:chgData name="Sanjana Haque" userId="4ec88ec9-1ffb-4beb-bd49-1f8c8e5d4516" providerId="ADAL" clId="{B9ADE2CF-1BA7-4128-AD65-D15C431DA287}" dt="2024-10-30T23:56:08.396" v="1627" actId="948"/>
          <ac:spMkLst>
            <pc:docMk/>
            <pc:sldMk cId="3796386029" sldId="328"/>
            <ac:spMk id="3" creationId="{A5E3FCFE-4CDD-E651-7FEB-4978EBC5E9A8}"/>
          </ac:spMkLst>
        </pc:spChg>
        <pc:spChg chg="add mod">
          <ac:chgData name="Sanjana Haque" userId="4ec88ec9-1ffb-4beb-bd49-1f8c8e5d4516" providerId="ADAL" clId="{B9ADE2CF-1BA7-4128-AD65-D15C431DA287}" dt="2024-10-30T23:29:45.159" v="1199" actId="2711"/>
          <ac:spMkLst>
            <pc:docMk/>
            <pc:sldMk cId="3796386029" sldId="328"/>
            <ac:spMk id="5" creationId="{E4055597-3FE4-472B-8688-701668296AB7}"/>
          </ac:spMkLst>
        </pc:spChg>
        <pc:spChg chg="mod">
          <ac:chgData name="Sanjana Haque" userId="4ec88ec9-1ffb-4beb-bd49-1f8c8e5d4516" providerId="ADAL" clId="{B9ADE2CF-1BA7-4128-AD65-D15C431DA287}" dt="2024-10-30T23:55:42.586" v="1623" actId="14100"/>
          <ac:spMkLst>
            <pc:docMk/>
            <pc:sldMk cId="3796386029" sldId="328"/>
            <ac:spMk id="7" creationId="{8BFECC75-DFA5-89FB-6646-435FD89BF106}"/>
          </ac:spMkLst>
        </pc:spChg>
        <pc:picChg chg="add mod">
          <ac:chgData name="Sanjana Haque" userId="4ec88ec9-1ffb-4beb-bd49-1f8c8e5d4516" providerId="ADAL" clId="{B9ADE2CF-1BA7-4128-AD65-D15C431DA287}" dt="2024-10-30T23:43:34.078" v="1408"/>
          <ac:picMkLst>
            <pc:docMk/>
            <pc:sldMk cId="3796386029" sldId="328"/>
            <ac:picMk id="2" creationId="{F4B29CEF-FF31-2278-736D-5127D4562C98}"/>
          </ac:picMkLst>
        </pc:picChg>
        <pc:picChg chg="del">
          <ac:chgData name="Sanjana Haque" userId="4ec88ec9-1ffb-4beb-bd49-1f8c8e5d4516" providerId="ADAL" clId="{B9ADE2CF-1BA7-4128-AD65-D15C431DA287}" dt="2024-10-30T23:28:34.240" v="1170" actId="478"/>
          <ac:picMkLst>
            <pc:docMk/>
            <pc:sldMk cId="3796386029" sldId="328"/>
            <ac:picMk id="8" creationId="{08B0C045-6B32-F9C1-16CA-71941E362ED0}"/>
          </ac:picMkLst>
        </pc:picChg>
        <pc:picChg chg="add mod">
          <ac:chgData name="Sanjana Haque" userId="4ec88ec9-1ffb-4beb-bd49-1f8c8e5d4516" providerId="ADAL" clId="{B9ADE2CF-1BA7-4128-AD65-D15C431DA287}" dt="2024-10-30T23:55:38.270" v="1622" actId="14100"/>
          <ac:picMkLst>
            <pc:docMk/>
            <pc:sldMk cId="3796386029" sldId="328"/>
            <ac:picMk id="5122" creationId="{8CD80190-9DC9-46CE-B7DF-2C006DE91E0E}"/>
          </ac:picMkLst>
        </pc:picChg>
        <pc:cxnChg chg="del mod">
          <ac:chgData name="Sanjana Haque" userId="4ec88ec9-1ffb-4beb-bd49-1f8c8e5d4516" providerId="ADAL" clId="{B9ADE2CF-1BA7-4128-AD65-D15C431DA287}" dt="2024-10-30T23:55:27.140" v="1620" actId="478"/>
          <ac:cxnSpMkLst>
            <pc:docMk/>
            <pc:sldMk cId="3796386029" sldId="328"/>
            <ac:cxnSpMk id="4" creationId="{3188CE76-0720-2DAA-A444-D95495DCC8DB}"/>
          </ac:cxnSpMkLst>
        </pc:cxnChg>
        <pc:cxnChg chg="add mod">
          <ac:chgData name="Sanjana Haque" userId="4ec88ec9-1ffb-4beb-bd49-1f8c8e5d4516" providerId="ADAL" clId="{B9ADE2CF-1BA7-4128-AD65-D15C431DA287}" dt="2024-10-30T23:55:49.566" v="1625" actId="1076"/>
          <ac:cxnSpMkLst>
            <pc:docMk/>
            <pc:sldMk cId="3796386029" sldId="328"/>
            <ac:cxnSpMk id="6" creationId="{0363C78D-450A-801E-758D-C42DE18D244E}"/>
          </ac:cxnSpMkLst>
        </pc:cxnChg>
      </pc:sldChg>
      <pc:sldChg chg="add del">
        <pc:chgData name="Sanjana Haque" userId="4ec88ec9-1ffb-4beb-bd49-1f8c8e5d4516" providerId="ADAL" clId="{B9ADE2CF-1BA7-4128-AD65-D15C431DA287}" dt="2024-10-30T23:29:25.765" v="1196" actId="47"/>
        <pc:sldMkLst>
          <pc:docMk/>
          <pc:sldMk cId="1101938509" sldId="329"/>
        </pc:sldMkLst>
      </pc:sldChg>
      <pc:sldChg chg="addSp delSp modSp add mod">
        <pc:chgData name="Sanjana Haque" userId="4ec88ec9-1ffb-4beb-bd49-1f8c8e5d4516" providerId="ADAL" clId="{B9ADE2CF-1BA7-4128-AD65-D15C431DA287}" dt="2024-10-30T23:58:08.377" v="1636" actId="27636"/>
        <pc:sldMkLst>
          <pc:docMk/>
          <pc:sldMk cId="3930710794" sldId="330"/>
        </pc:sldMkLst>
        <pc:spChg chg="del">
          <ac:chgData name="Sanjana Haque" userId="4ec88ec9-1ffb-4beb-bd49-1f8c8e5d4516" providerId="ADAL" clId="{B9ADE2CF-1BA7-4128-AD65-D15C431DA287}" dt="2024-10-30T23:29:16.546" v="1193" actId="478"/>
          <ac:spMkLst>
            <pc:docMk/>
            <pc:sldMk cId="3930710794" sldId="330"/>
            <ac:spMk id="2" creationId="{3FAE2A4B-6660-9BE0-ABA4-EB23FABDD6DD}"/>
          </ac:spMkLst>
        </pc:spChg>
        <pc:spChg chg="mod">
          <ac:chgData name="Sanjana Haque" userId="4ec88ec9-1ffb-4beb-bd49-1f8c8e5d4516" providerId="ADAL" clId="{B9ADE2CF-1BA7-4128-AD65-D15C431DA287}" dt="2024-10-30T23:58:08.377" v="1636" actId="27636"/>
          <ac:spMkLst>
            <pc:docMk/>
            <pc:sldMk cId="3930710794" sldId="330"/>
            <ac:spMk id="3" creationId="{935801E1-F7E3-DEBA-3C7E-31414A1B8633}"/>
          </ac:spMkLst>
        </pc:spChg>
        <pc:spChg chg="add del mod">
          <ac:chgData name="Sanjana Haque" userId="4ec88ec9-1ffb-4beb-bd49-1f8c8e5d4516" providerId="ADAL" clId="{B9ADE2CF-1BA7-4128-AD65-D15C431DA287}" dt="2024-10-30T23:57:50.010" v="1628" actId="478"/>
          <ac:spMkLst>
            <pc:docMk/>
            <pc:sldMk cId="3930710794" sldId="330"/>
            <ac:spMk id="5" creationId="{DF30097F-C4B6-9444-CE4B-098F3341A66A}"/>
          </ac:spMkLst>
        </pc:spChg>
        <pc:spChg chg="add mod">
          <ac:chgData name="Sanjana Haque" userId="4ec88ec9-1ffb-4beb-bd49-1f8c8e5d4516" providerId="ADAL" clId="{B9ADE2CF-1BA7-4128-AD65-D15C431DA287}" dt="2024-10-30T23:58:00.390" v="1633"/>
          <ac:spMkLst>
            <pc:docMk/>
            <pc:sldMk cId="3930710794" sldId="330"/>
            <ac:spMk id="8" creationId="{A2AF9408-332C-8BFB-FE80-10E26BC5F77E}"/>
          </ac:spMkLst>
        </pc:spChg>
        <pc:picChg chg="mod">
          <ac:chgData name="Sanjana Haque" userId="4ec88ec9-1ffb-4beb-bd49-1f8c8e5d4516" providerId="ADAL" clId="{B9ADE2CF-1BA7-4128-AD65-D15C431DA287}" dt="2024-10-30T23:58:05.220" v="1634" actId="1076"/>
          <ac:picMkLst>
            <pc:docMk/>
            <pc:sldMk cId="3930710794" sldId="330"/>
            <ac:picMk id="4" creationId="{2854BCE3-D1DE-607E-BB22-444301AB971D}"/>
          </ac:picMkLst>
        </pc:picChg>
        <pc:picChg chg="add mod">
          <ac:chgData name="Sanjana Haque" userId="4ec88ec9-1ffb-4beb-bd49-1f8c8e5d4516" providerId="ADAL" clId="{B9ADE2CF-1BA7-4128-AD65-D15C431DA287}" dt="2024-10-30T23:43:36.228" v="1409"/>
          <ac:picMkLst>
            <pc:docMk/>
            <pc:sldMk cId="3930710794" sldId="330"/>
            <ac:picMk id="7" creationId="{6B04DEA7-B15A-51A7-F067-2B914C7935C3}"/>
          </ac:picMkLst>
        </pc:picChg>
        <pc:cxnChg chg="add del mod">
          <ac:chgData name="Sanjana Haque" userId="4ec88ec9-1ffb-4beb-bd49-1f8c8e5d4516" providerId="ADAL" clId="{B9ADE2CF-1BA7-4128-AD65-D15C431DA287}" dt="2024-10-30T23:57:51.625" v="1629" actId="478"/>
          <ac:cxnSpMkLst>
            <pc:docMk/>
            <pc:sldMk cId="3930710794" sldId="330"/>
            <ac:cxnSpMk id="6" creationId="{E468136A-2D34-A0AC-FAA4-796E1AE444AF}"/>
          </ac:cxnSpMkLst>
        </pc:cxnChg>
        <pc:cxnChg chg="add mod">
          <ac:chgData name="Sanjana Haque" userId="4ec88ec9-1ffb-4beb-bd49-1f8c8e5d4516" providerId="ADAL" clId="{B9ADE2CF-1BA7-4128-AD65-D15C431DA287}" dt="2024-10-30T23:58:00.390" v="1633"/>
          <ac:cxnSpMkLst>
            <pc:docMk/>
            <pc:sldMk cId="3930710794" sldId="330"/>
            <ac:cxnSpMk id="9" creationId="{A80420F5-FD8F-A951-2ED3-E52520229767}"/>
          </ac:cxnSpMkLst>
        </pc:cxnChg>
      </pc:sldChg>
      <pc:sldChg chg="addSp delSp modSp add mod">
        <pc:chgData name="Sanjana Haque" userId="4ec88ec9-1ffb-4beb-bd49-1f8c8e5d4516" providerId="ADAL" clId="{B9ADE2CF-1BA7-4128-AD65-D15C431DA287}" dt="2024-10-31T15:26:39.081" v="2518" actId="207"/>
        <pc:sldMkLst>
          <pc:docMk/>
          <pc:sldMk cId="3794811744" sldId="331"/>
        </pc:sldMkLst>
        <pc:spChg chg="add del">
          <ac:chgData name="Sanjana Haque" userId="4ec88ec9-1ffb-4beb-bd49-1f8c8e5d4516" providerId="ADAL" clId="{B9ADE2CF-1BA7-4128-AD65-D15C431DA287}" dt="2024-10-30T23:31:02.303" v="1219" actId="478"/>
          <ac:spMkLst>
            <pc:docMk/>
            <pc:sldMk cId="3794811744" sldId="331"/>
            <ac:spMk id="3" creationId="{935801E1-F7E3-DEBA-3C7E-31414A1B8633}"/>
          </ac:spMkLst>
        </pc:spChg>
        <pc:spChg chg="add del mod">
          <ac:chgData name="Sanjana Haque" userId="4ec88ec9-1ffb-4beb-bd49-1f8c8e5d4516" providerId="ADAL" clId="{B9ADE2CF-1BA7-4128-AD65-D15C431DA287}" dt="2024-10-30T23:58:15.722" v="1638" actId="478"/>
          <ac:spMkLst>
            <pc:docMk/>
            <pc:sldMk cId="3794811744" sldId="331"/>
            <ac:spMk id="5" creationId="{DF30097F-C4B6-9444-CE4B-098F3341A66A}"/>
          </ac:spMkLst>
        </pc:spChg>
        <pc:spChg chg="add del mod">
          <ac:chgData name="Sanjana Haque" userId="4ec88ec9-1ffb-4beb-bd49-1f8c8e5d4516" providerId="ADAL" clId="{B9ADE2CF-1BA7-4128-AD65-D15C431DA287}" dt="2024-10-30T23:30:55.215" v="1218" actId="478"/>
          <ac:spMkLst>
            <pc:docMk/>
            <pc:sldMk cId="3794811744" sldId="331"/>
            <ac:spMk id="7" creationId="{327C76AF-A008-22A4-9CFF-668F7F808A52}"/>
          </ac:spMkLst>
        </pc:spChg>
        <pc:spChg chg="add del mod">
          <ac:chgData name="Sanjana Haque" userId="4ec88ec9-1ffb-4beb-bd49-1f8c8e5d4516" providerId="ADAL" clId="{B9ADE2CF-1BA7-4128-AD65-D15C431DA287}" dt="2024-10-30T23:32:23.057" v="1257"/>
          <ac:spMkLst>
            <pc:docMk/>
            <pc:sldMk cId="3794811744" sldId="331"/>
            <ac:spMk id="9" creationId="{0958BEAF-E0BA-745C-0D70-5EDF42DDE878}"/>
          </ac:spMkLst>
        </pc:spChg>
        <pc:spChg chg="add mod">
          <ac:chgData name="Sanjana Haque" userId="4ec88ec9-1ffb-4beb-bd49-1f8c8e5d4516" providerId="ADAL" clId="{B9ADE2CF-1BA7-4128-AD65-D15C431DA287}" dt="2024-10-30T23:58:32.587" v="1660" actId="20577"/>
          <ac:spMkLst>
            <pc:docMk/>
            <pc:sldMk cId="3794811744" sldId="331"/>
            <ac:spMk id="12" creationId="{DCBD8DC7-7D1B-3D39-4AB3-305BE9F7B194}"/>
          </ac:spMkLst>
        </pc:spChg>
        <pc:graphicFrameChg chg="add mod modGraphic">
          <ac:chgData name="Sanjana Haque" userId="4ec88ec9-1ffb-4beb-bd49-1f8c8e5d4516" providerId="ADAL" clId="{B9ADE2CF-1BA7-4128-AD65-D15C431DA287}" dt="2024-10-31T15:26:39.081" v="2518" actId="207"/>
          <ac:graphicFrameMkLst>
            <pc:docMk/>
            <pc:sldMk cId="3794811744" sldId="331"/>
            <ac:graphicFrameMk id="10" creationId="{7B22C5D7-4166-70E9-CAD0-33EDD8D6F85F}"/>
          </ac:graphicFrameMkLst>
        </pc:graphicFrameChg>
        <pc:picChg chg="add del">
          <ac:chgData name="Sanjana Haque" userId="4ec88ec9-1ffb-4beb-bd49-1f8c8e5d4516" providerId="ADAL" clId="{B9ADE2CF-1BA7-4128-AD65-D15C431DA287}" dt="2024-10-30T23:31:02.303" v="1219" actId="478"/>
          <ac:picMkLst>
            <pc:docMk/>
            <pc:sldMk cId="3794811744" sldId="331"/>
            <ac:picMk id="4" creationId="{2854BCE3-D1DE-607E-BB22-444301AB971D}"/>
          </ac:picMkLst>
        </pc:picChg>
        <pc:picChg chg="add mod">
          <ac:chgData name="Sanjana Haque" userId="4ec88ec9-1ffb-4beb-bd49-1f8c8e5d4516" providerId="ADAL" clId="{B9ADE2CF-1BA7-4128-AD65-D15C431DA287}" dt="2024-10-30T23:43:37.332" v="1410"/>
          <ac:picMkLst>
            <pc:docMk/>
            <pc:sldMk cId="3794811744" sldId="331"/>
            <ac:picMk id="11" creationId="{FFB4CEA0-6C9A-1A63-086F-2DB60015FB7F}"/>
          </ac:picMkLst>
        </pc:picChg>
        <pc:cxnChg chg="add del">
          <ac:chgData name="Sanjana Haque" userId="4ec88ec9-1ffb-4beb-bd49-1f8c8e5d4516" providerId="ADAL" clId="{B9ADE2CF-1BA7-4128-AD65-D15C431DA287}" dt="2024-10-30T23:58:12.513" v="1637" actId="478"/>
          <ac:cxnSpMkLst>
            <pc:docMk/>
            <pc:sldMk cId="3794811744" sldId="331"/>
            <ac:cxnSpMk id="6" creationId="{E468136A-2D34-A0AC-FAA4-796E1AE444AF}"/>
          </ac:cxnSpMkLst>
        </pc:cxnChg>
        <pc:cxnChg chg="add mod">
          <ac:chgData name="Sanjana Haque" userId="4ec88ec9-1ffb-4beb-bd49-1f8c8e5d4516" providerId="ADAL" clId="{B9ADE2CF-1BA7-4128-AD65-D15C431DA287}" dt="2024-10-30T23:58:23.862" v="1639"/>
          <ac:cxnSpMkLst>
            <pc:docMk/>
            <pc:sldMk cId="3794811744" sldId="331"/>
            <ac:cxnSpMk id="13" creationId="{D915DB44-411E-DD63-9B3E-9D2B75931819}"/>
          </ac:cxnSpMkLst>
        </pc:cxnChg>
      </pc:sldChg>
      <pc:sldChg chg="addSp delSp modSp new mod">
        <pc:chgData name="Sanjana Haque" userId="4ec88ec9-1ffb-4beb-bd49-1f8c8e5d4516" providerId="ADAL" clId="{B9ADE2CF-1BA7-4128-AD65-D15C431DA287}" dt="2024-11-01T16:32:40.555" v="2609"/>
        <pc:sldMkLst>
          <pc:docMk/>
          <pc:sldMk cId="2554971137" sldId="332"/>
        </pc:sldMkLst>
        <pc:spChg chg="mod">
          <ac:chgData name="Sanjana Haque" userId="4ec88ec9-1ffb-4beb-bd49-1f8c8e5d4516" providerId="ADAL" clId="{B9ADE2CF-1BA7-4128-AD65-D15C431DA287}" dt="2024-11-01T16:32:40.555" v="2609"/>
          <ac:spMkLst>
            <pc:docMk/>
            <pc:sldMk cId="2554971137" sldId="332"/>
            <ac:spMk id="2" creationId="{4FFC2F56-AF66-4799-1CBA-D5E1F5CB0934}"/>
          </ac:spMkLst>
        </pc:spChg>
        <pc:spChg chg="mod">
          <ac:chgData name="Sanjana Haque" userId="4ec88ec9-1ffb-4beb-bd49-1f8c8e5d4516" providerId="ADAL" clId="{B9ADE2CF-1BA7-4128-AD65-D15C431DA287}" dt="2024-11-01T16:32:40.555" v="2609"/>
          <ac:spMkLst>
            <pc:docMk/>
            <pc:sldMk cId="2554971137" sldId="332"/>
            <ac:spMk id="3" creationId="{F9F3874D-A499-BCB1-585E-7D67F6057C32}"/>
          </ac:spMkLst>
        </pc:spChg>
        <pc:spChg chg="add del mod">
          <ac:chgData name="Sanjana Haque" userId="4ec88ec9-1ffb-4beb-bd49-1f8c8e5d4516" providerId="ADAL" clId="{B9ADE2CF-1BA7-4128-AD65-D15C431DA287}" dt="2024-10-30T23:58:43.642" v="1661" actId="478"/>
          <ac:spMkLst>
            <pc:docMk/>
            <pc:sldMk cId="2554971137" sldId="332"/>
            <ac:spMk id="4" creationId="{9A6444FB-C9D2-D161-0F5C-E49D57021FF8}"/>
          </ac:spMkLst>
        </pc:spChg>
        <pc:spChg chg="add mod">
          <ac:chgData name="Sanjana Haque" userId="4ec88ec9-1ffb-4beb-bd49-1f8c8e5d4516" providerId="ADAL" clId="{B9ADE2CF-1BA7-4128-AD65-D15C431DA287}" dt="2024-10-30T23:59:26.212" v="1675" actId="20577"/>
          <ac:spMkLst>
            <pc:docMk/>
            <pc:sldMk cId="2554971137" sldId="332"/>
            <ac:spMk id="6" creationId="{BF1F2BDB-AEA9-2EE8-141F-2620671FF81D}"/>
          </ac:spMkLst>
        </pc:spChg>
        <pc:picChg chg="add mod">
          <ac:chgData name="Sanjana Haque" userId="4ec88ec9-1ffb-4beb-bd49-1f8c8e5d4516" providerId="ADAL" clId="{B9ADE2CF-1BA7-4128-AD65-D15C431DA287}" dt="2024-10-30T23:43:38.593" v="1411"/>
          <ac:picMkLst>
            <pc:docMk/>
            <pc:sldMk cId="2554971137" sldId="332"/>
            <ac:picMk id="5" creationId="{7CA12AC8-C0E8-373B-27B9-7D969A11F007}"/>
          </ac:picMkLst>
        </pc:picChg>
        <pc:cxnChg chg="add mod">
          <ac:chgData name="Sanjana Haque" userId="4ec88ec9-1ffb-4beb-bd49-1f8c8e5d4516" providerId="ADAL" clId="{B9ADE2CF-1BA7-4128-AD65-D15C431DA287}" dt="2024-10-30T23:59:02.275" v="1663"/>
          <ac:cxnSpMkLst>
            <pc:docMk/>
            <pc:sldMk cId="2554971137" sldId="332"/>
            <ac:cxnSpMk id="7" creationId="{A51A3175-1703-30C4-D9B2-B2BBFA60993A}"/>
          </ac:cxnSpMkLst>
        </pc:cxnChg>
      </pc:sldChg>
      <pc:sldChg chg="new del">
        <pc:chgData name="Sanjana Haque" userId="4ec88ec9-1ffb-4beb-bd49-1f8c8e5d4516" providerId="ADAL" clId="{B9ADE2CF-1BA7-4128-AD65-D15C431DA287}" dt="2024-10-30T23:35:11.707" v="1304" actId="47"/>
        <pc:sldMkLst>
          <pc:docMk/>
          <pc:sldMk cId="3508295247" sldId="332"/>
        </pc:sldMkLst>
      </pc:sldChg>
      <pc:sldChg chg="addSp delSp modSp new mod">
        <pc:chgData name="Sanjana Haque" userId="4ec88ec9-1ffb-4beb-bd49-1f8c8e5d4516" providerId="ADAL" clId="{B9ADE2CF-1BA7-4128-AD65-D15C431DA287}" dt="2024-10-31T00:12:46.648" v="2378" actId="14100"/>
        <pc:sldMkLst>
          <pc:docMk/>
          <pc:sldMk cId="903587340" sldId="333"/>
        </pc:sldMkLst>
        <pc:spChg chg="mod">
          <ac:chgData name="Sanjana Haque" userId="4ec88ec9-1ffb-4beb-bd49-1f8c8e5d4516" providerId="ADAL" clId="{B9ADE2CF-1BA7-4128-AD65-D15C431DA287}" dt="2024-10-31T00:12:25.537" v="2373" actId="1076"/>
          <ac:spMkLst>
            <pc:docMk/>
            <pc:sldMk cId="903587340" sldId="333"/>
            <ac:spMk id="2" creationId="{3228EF5A-C8B3-130A-20FA-227457016F1C}"/>
          </ac:spMkLst>
        </pc:spChg>
        <pc:spChg chg="del">
          <ac:chgData name="Sanjana Haque" userId="4ec88ec9-1ffb-4beb-bd49-1f8c8e5d4516" providerId="ADAL" clId="{B9ADE2CF-1BA7-4128-AD65-D15C431DA287}" dt="2024-10-31T00:11:23.321" v="2343" actId="478"/>
          <ac:spMkLst>
            <pc:docMk/>
            <pc:sldMk cId="903587340" sldId="333"/>
            <ac:spMk id="3" creationId="{2DFB474D-23E6-67C0-AE02-F174EB53452A}"/>
          </ac:spMkLst>
        </pc:spChg>
        <pc:spChg chg="add del mod">
          <ac:chgData name="Sanjana Haque" userId="4ec88ec9-1ffb-4beb-bd49-1f8c8e5d4516" providerId="ADAL" clId="{B9ADE2CF-1BA7-4128-AD65-D15C431DA287}" dt="2024-10-31T00:12:38.487" v="2376" actId="478"/>
          <ac:spMkLst>
            <pc:docMk/>
            <pc:sldMk cId="903587340" sldId="333"/>
            <ac:spMk id="4" creationId="{69F8B26F-C5F1-6233-7BC8-794C603CC390}"/>
          </ac:spMkLst>
        </pc:spChg>
        <pc:spChg chg="add del mod">
          <ac:chgData name="Sanjana Haque" userId="4ec88ec9-1ffb-4beb-bd49-1f8c8e5d4516" providerId="ADAL" clId="{B9ADE2CF-1BA7-4128-AD65-D15C431DA287}" dt="2024-10-31T00:11:56.621" v="2351" actId="478"/>
          <ac:spMkLst>
            <pc:docMk/>
            <pc:sldMk cId="903587340" sldId="333"/>
            <ac:spMk id="14" creationId="{5557F6AD-D342-BFE9-3413-54748B9AC13D}"/>
          </ac:spMkLst>
        </pc:spChg>
        <pc:picChg chg="add mod">
          <ac:chgData name="Sanjana Haque" userId="4ec88ec9-1ffb-4beb-bd49-1f8c8e5d4516" providerId="ADAL" clId="{B9ADE2CF-1BA7-4128-AD65-D15C431DA287}" dt="2024-10-31T00:12:46.648" v="2378" actId="14100"/>
          <ac:picMkLst>
            <pc:docMk/>
            <pc:sldMk cId="903587340" sldId="333"/>
            <ac:picMk id="5" creationId="{A33A5C33-EE05-4925-1EC1-054569ACB0B9}"/>
          </ac:picMkLst>
        </pc:picChg>
      </pc:sldChg>
      <pc:sldChg chg="addSp modSp new mod">
        <pc:chgData name="Sanjana Haque" userId="4ec88ec9-1ffb-4beb-bd49-1f8c8e5d4516" providerId="ADAL" clId="{B9ADE2CF-1BA7-4128-AD65-D15C431DA287}" dt="2024-11-01T16:32:40.555" v="2609"/>
        <pc:sldMkLst>
          <pc:docMk/>
          <pc:sldMk cId="902239426" sldId="334"/>
        </pc:sldMkLst>
        <pc:spChg chg="mod">
          <ac:chgData name="Sanjana Haque" userId="4ec88ec9-1ffb-4beb-bd49-1f8c8e5d4516" providerId="ADAL" clId="{B9ADE2CF-1BA7-4128-AD65-D15C431DA287}" dt="2024-11-01T16:32:40.555" v="2609"/>
          <ac:spMkLst>
            <pc:docMk/>
            <pc:sldMk cId="902239426" sldId="334"/>
            <ac:spMk id="2" creationId="{CEC20091-0323-D4D5-4925-14A2053F8587}"/>
          </ac:spMkLst>
        </pc:spChg>
        <pc:spChg chg="mod">
          <ac:chgData name="Sanjana Haque" userId="4ec88ec9-1ffb-4beb-bd49-1f8c8e5d4516" providerId="ADAL" clId="{B9ADE2CF-1BA7-4128-AD65-D15C431DA287}" dt="2024-10-31T00:15:05.995" v="2414" actId="1076"/>
          <ac:spMkLst>
            <pc:docMk/>
            <pc:sldMk cId="902239426" sldId="334"/>
            <ac:spMk id="3" creationId="{D35AC2CB-64DB-42C7-9218-9B5A5D6D0EDC}"/>
          </ac:spMkLst>
        </pc:spChg>
        <pc:spChg chg="mod">
          <ac:chgData name="Sanjana Haque" userId="4ec88ec9-1ffb-4beb-bd49-1f8c8e5d4516" providerId="ADAL" clId="{B9ADE2CF-1BA7-4128-AD65-D15C431DA287}" dt="2024-10-31T00:13:22.384" v="2383"/>
          <ac:spMkLst>
            <pc:docMk/>
            <pc:sldMk cId="902239426" sldId="334"/>
            <ac:spMk id="5" creationId="{6C2D5EA8-25BD-06B8-4146-46A932830AB1}"/>
          </ac:spMkLst>
        </pc:spChg>
        <pc:spChg chg="mod">
          <ac:chgData name="Sanjana Haque" userId="4ec88ec9-1ffb-4beb-bd49-1f8c8e5d4516" providerId="ADAL" clId="{B9ADE2CF-1BA7-4128-AD65-D15C431DA287}" dt="2024-10-31T00:13:22.384" v="2383"/>
          <ac:spMkLst>
            <pc:docMk/>
            <pc:sldMk cId="902239426" sldId="334"/>
            <ac:spMk id="6" creationId="{DBBD4F8A-AEA8-F374-E739-2646520C21A7}"/>
          </ac:spMkLst>
        </pc:spChg>
        <pc:spChg chg="add mod">
          <ac:chgData name="Sanjana Haque" userId="4ec88ec9-1ffb-4beb-bd49-1f8c8e5d4516" providerId="ADAL" clId="{B9ADE2CF-1BA7-4128-AD65-D15C431DA287}" dt="2024-10-31T00:15:39.740" v="2424" actId="1076"/>
          <ac:spMkLst>
            <pc:docMk/>
            <pc:sldMk cId="902239426" sldId="334"/>
            <ac:spMk id="7" creationId="{8B6872F5-0AFF-7D45-A0B5-CDD5488DFCC7}"/>
          </ac:spMkLst>
        </pc:spChg>
        <pc:grpChg chg="add mod">
          <ac:chgData name="Sanjana Haque" userId="4ec88ec9-1ffb-4beb-bd49-1f8c8e5d4516" providerId="ADAL" clId="{B9ADE2CF-1BA7-4128-AD65-D15C431DA287}" dt="2024-10-31T00:14:29.844" v="2397" actId="164"/>
          <ac:grpSpMkLst>
            <pc:docMk/>
            <pc:sldMk cId="902239426" sldId="334"/>
            <ac:grpSpMk id="4" creationId="{2C6867EC-257C-5520-21B7-E1C2DF3DDC33}"/>
          </ac:grpSpMkLst>
        </pc:grpChg>
        <pc:grpChg chg="add mod">
          <ac:chgData name="Sanjana Haque" userId="4ec88ec9-1ffb-4beb-bd49-1f8c8e5d4516" providerId="ADAL" clId="{B9ADE2CF-1BA7-4128-AD65-D15C431DA287}" dt="2024-10-31T00:14:33.646" v="2398" actId="1076"/>
          <ac:grpSpMkLst>
            <pc:docMk/>
            <pc:sldMk cId="902239426" sldId="334"/>
            <ac:grpSpMk id="10" creationId="{E467F7D4-2910-0ECD-75FD-45366219860B}"/>
          </ac:grpSpMkLst>
        </pc:grpChg>
        <pc:picChg chg="add mod">
          <ac:chgData name="Sanjana Haque" userId="4ec88ec9-1ffb-4beb-bd49-1f8c8e5d4516" providerId="ADAL" clId="{B9ADE2CF-1BA7-4128-AD65-D15C431DA287}" dt="2024-10-31T00:14:29.844" v="2397" actId="164"/>
          <ac:picMkLst>
            <pc:docMk/>
            <pc:sldMk cId="902239426" sldId="334"/>
            <ac:picMk id="9" creationId="{88D0BED2-2459-827F-CB40-B83774A44291}"/>
          </ac:picMkLst>
        </pc:picChg>
        <pc:picChg chg="add mod">
          <ac:chgData name="Sanjana Haque" userId="4ec88ec9-1ffb-4beb-bd49-1f8c8e5d4516" providerId="ADAL" clId="{B9ADE2CF-1BA7-4128-AD65-D15C431DA287}" dt="2024-10-31T00:15:48.164" v="2425"/>
          <ac:picMkLst>
            <pc:docMk/>
            <pc:sldMk cId="902239426" sldId="334"/>
            <ac:picMk id="11" creationId="{7BF7764A-E26F-12E9-ACE3-3EC97EA7383A}"/>
          </ac:picMkLst>
        </pc:picChg>
      </pc:sldChg>
      <pc:sldChg chg="modSp add mod">
        <pc:chgData name="Sanjana Haque" userId="4ec88ec9-1ffb-4beb-bd49-1f8c8e5d4516" providerId="ADAL" clId="{B9ADE2CF-1BA7-4128-AD65-D15C431DA287}" dt="2024-11-01T16:34:47.161" v="2673" actId="1076"/>
        <pc:sldMkLst>
          <pc:docMk/>
          <pc:sldMk cId="4134666713" sldId="335"/>
        </pc:sldMkLst>
        <pc:spChg chg="mod">
          <ac:chgData name="Sanjana Haque" userId="4ec88ec9-1ffb-4beb-bd49-1f8c8e5d4516" providerId="ADAL" clId="{B9ADE2CF-1BA7-4128-AD65-D15C431DA287}" dt="2024-11-01T16:34:47.161" v="2673" actId="1076"/>
          <ac:spMkLst>
            <pc:docMk/>
            <pc:sldMk cId="4134666713" sldId="335"/>
            <ac:spMk id="3" creationId="{A5473D5D-7733-4309-B693-D2F179837C75}"/>
          </ac:spMkLst>
        </pc:spChg>
        <pc:spChg chg="mod">
          <ac:chgData name="Sanjana Haque" userId="4ec88ec9-1ffb-4beb-bd49-1f8c8e5d4516" providerId="ADAL" clId="{B9ADE2CF-1BA7-4128-AD65-D15C431DA287}" dt="2024-11-01T16:34:22.187" v="2660" actId="20577"/>
          <ac:spMkLst>
            <pc:docMk/>
            <pc:sldMk cId="4134666713" sldId="335"/>
            <ac:spMk id="8" creationId="{82759659-19CA-6AA4-4245-B424CB8FDF03}"/>
          </ac:spMkLst>
        </pc:spChg>
      </pc:sldChg>
      <pc:sldMasterChg chg="addSp delSp modSp mod delSldLayout modSldLayout">
        <pc:chgData name="Sanjana Haque" userId="4ec88ec9-1ffb-4beb-bd49-1f8c8e5d4516" providerId="ADAL" clId="{B9ADE2CF-1BA7-4128-AD65-D15C431DA287}" dt="2024-11-01T16:33:42.765" v="2615" actId="1076"/>
        <pc:sldMasterMkLst>
          <pc:docMk/>
          <pc:sldMasterMk cId="2425432951" sldId="2147483684"/>
        </pc:sldMasterMkLst>
        <pc:spChg chg="del">
          <ac:chgData name="Sanjana Haque" userId="4ec88ec9-1ffb-4beb-bd49-1f8c8e5d4516" providerId="ADAL" clId="{B9ADE2CF-1BA7-4128-AD65-D15C431DA287}" dt="2024-10-30T20:40:52.990" v="176" actId="478"/>
          <ac:spMkLst>
            <pc:docMk/>
            <pc:sldMasterMk cId="2425432951" sldId="2147483684"/>
            <ac:spMk id="4" creationId="{77BC5E7E-28FB-002A-3FAF-47748A4495F0}"/>
          </ac:spMkLst>
        </pc:spChg>
        <pc:cxnChg chg="add mod">
          <ac:chgData name="Sanjana Haque" userId="4ec88ec9-1ffb-4beb-bd49-1f8c8e5d4516" providerId="ADAL" clId="{B9ADE2CF-1BA7-4128-AD65-D15C431DA287}" dt="2024-10-30T20:42:04.903" v="185"/>
          <ac:cxnSpMkLst>
            <pc:docMk/>
            <pc:sldMasterMk cId="2425432951" sldId="2147483684"/>
            <ac:cxnSpMk id="2" creationId="{DB5EF5A4-38B3-5AD4-41FD-86E2CE613684}"/>
          </ac:cxnSpMkLst>
        </pc:cxnChg>
        <pc:sldLayoutChg chg="delSp mod">
          <pc:chgData name="Sanjana Haque" userId="4ec88ec9-1ffb-4beb-bd49-1f8c8e5d4516" providerId="ADAL" clId="{B9ADE2CF-1BA7-4128-AD65-D15C431DA287}" dt="2024-10-30T20:42:45.196" v="194" actId="478"/>
          <pc:sldLayoutMkLst>
            <pc:docMk/>
            <pc:sldMasterMk cId="2425432951" sldId="2147483684"/>
            <pc:sldLayoutMk cId="1316484520" sldId="2147483685"/>
          </pc:sldLayoutMkLst>
          <pc:spChg chg="del">
            <ac:chgData name="Sanjana Haque" userId="4ec88ec9-1ffb-4beb-bd49-1f8c8e5d4516" providerId="ADAL" clId="{B9ADE2CF-1BA7-4128-AD65-D15C431DA287}" dt="2024-10-30T20:42:45.196" v="194" actId="478"/>
            <ac:spMkLst>
              <pc:docMk/>
              <pc:sldMasterMk cId="2425432951" sldId="2147483684"/>
              <pc:sldLayoutMk cId="1316484520" sldId="2147483685"/>
              <ac:spMk id="8" creationId="{CA7C2CF3-09C2-94ED-276B-34784D166932}"/>
            </ac:spMkLst>
          </pc:spChg>
        </pc:sldLayoutChg>
        <pc:sldLayoutChg chg="addSp delSp modSp mod">
          <pc:chgData name="Sanjana Haque" userId="4ec88ec9-1ffb-4beb-bd49-1f8c8e5d4516" providerId="ADAL" clId="{B9ADE2CF-1BA7-4128-AD65-D15C431DA287}" dt="2024-10-30T23:03:40.933" v="560" actId="21"/>
          <pc:sldLayoutMkLst>
            <pc:docMk/>
            <pc:sldMasterMk cId="2425432951" sldId="2147483684"/>
            <pc:sldLayoutMk cId="106553624" sldId="2147483686"/>
          </pc:sldLayoutMkLst>
          <pc:spChg chg="add del mod">
            <ac:chgData name="Sanjana Haque" userId="4ec88ec9-1ffb-4beb-bd49-1f8c8e5d4516" providerId="ADAL" clId="{B9ADE2CF-1BA7-4128-AD65-D15C431DA287}" dt="2024-10-30T20:43:30.462" v="208" actId="478"/>
            <ac:spMkLst>
              <pc:docMk/>
              <pc:sldMasterMk cId="2425432951" sldId="2147483684"/>
              <pc:sldLayoutMk cId="106553624" sldId="2147483686"/>
              <ac:spMk id="3" creationId="{E6B0EDF2-AF67-9867-20BF-F919BF0AB294}"/>
            </ac:spMkLst>
          </pc:spChg>
          <pc:spChg chg="add del mod">
            <ac:chgData name="Sanjana Haque" userId="4ec88ec9-1ffb-4beb-bd49-1f8c8e5d4516" providerId="ADAL" clId="{B9ADE2CF-1BA7-4128-AD65-D15C431DA287}" dt="2024-10-30T22:48:52.721" v="262" actId="478"/>
            <ac:spMkLst>
              <pc:docMk/>
              <pc:sldMasterMk cId="2425432951" sldId="2147483684"/>
              <pc:sldLayoutMk cId="106553624" sldId="2147483686"/>
              <ac:spMk id="10" creationId="{04667ADB-1A3F-EDE8-9C48-3B6B3391F7F8}"/>
            </ac:spMkLst>
          </pc:spChg>
          <pc:spChg chg="del">
            <ac:chgData name="Sanjana Haque" userId="4ec88ec9-1ffb-4beb-bd49-1f8c8e5d4516" providerId="ADAL" clId="{B9ADE2CF-1BA7-4128-AD65-D15C431DA287}" dt="2024-10-30T20:42:46.402" v="195" actId="478"/>
            <ac:spMkLst>
              <pc:docMk/>
              <pc:sldMasterMk cId="2425432951" sldId="2147483684"/>
              <pc:sldLayoutMk cId="106553624" sldId="2147483686"/>
              <ac:spMk id="18" creationId="{B47DF3A9-25D4-4A93-F286-81AF47FFF5E0}"/>
            </ac:spMkLst>
          </pc:spChg>
          <pc:picChg chg="add del mod">
            <ac:chgData name="Sanjana Haque" userId="4ec88ec9-1ffb-4beb-bd49-1f8c8e5d4516" providerId="ADAL" clId="{B9ADE2CF-1BA7-4128-AD65-D15C431DA287}" dt="2024-10-30T20:43:30.462" v="208" actId="478"/>
            <ac:picMkLst>
              <pc:docMk/>
              <pc:sldMasterMk cId="2425432951" sldId="2147483684"/>
              <pc:sldLayoutMk cId="106553624" sldId="2147483686"/>
              <ac:picMk id="4" creationId="{92AE7DE8-19A9-8434-5BB6-53AC2E1F201E}"/>
            </ac:picMkLst>
          </pc:picChg>
          <pc:picChg chg="add mod">
            <ac:chgData name="Sanjana Haque" userId="4ec88ec9-1ffb-4beb-bd49-1f8c8e5d4516" providerId="ADAL" clId="{B9ADE2CF-1BA7-4128-AD65-D15C431DA287}" dt="2024-10-30T20:43:30.820" v="209"/>
            <ac:picMkLst>
              <pc:docMk/>
              <pc:sldMasterMk cId="2425432951" sldId="2147483684"/>
              <pc:sldLayoutMk cId="106553624" sldId="2147483686"/>
              <ac:picMk id="11" creationId="{BAE486EC-6831-C1AF-79C5-4C84A4144B94}"/>
            </ac:picMkLst>
          </pc:picChg>
          <pc:cxnChg chg="add del mod">
            <ac:chgData name="Sanjana Haque" userId="4ec88ec9-1ffb-4beb-bd49-1f8c8e5d4516" providerId="ADAL" clId="{B9ADE2CF-1BA7-4128-AD65-D15C431DA287}" dt="2024-10-30T23:03:40.933" v="560" actId="21"/>
            <ac:cxnSpMkLst>
              <pc:docMk/>
              <pc:sldMasterMk cId="2425432951" sldId="2147483684"/>
              <pc:sldLayoutMk cId="106553624" sldId="2147483686"/>
              <ac:cxnSpMk id="6" creationId="{937BAA41-DA74-9EA4-57D7-A91212682F87}"/>
            </ac:cxnSpMkLst>
          </pc:cxnChg>
        </pc:sldLayoutChg>
        <pc:sldLayoutChg chg="addSp delSp modSp mod">
          <pc:chgData name="Sanjana Haque" userId="4ec88ec9-1ffb-4beb-bd49-1f8c8e5d4516" providerId="ADAL" clId="{B9ADE2CF-1BA7-4128-AD65-D15C431DA287}" dt="2024-10-30T23:03:45.562" v="561" actId="21"/>
          <pc:sldLayoutMkLst>
            <pc:docMk/>
            <pc:sldMasterMk cId="2425432951" sldId="2147483684"/>
            <pc:sldLayoutMk cId="1496901536" sldId="2147483687"/>
          </pc:sldLayoutMkLst>
          <pc:spChg chg="add mod">
            <ac:chgData name="Sanjana Haque" userId="4ec88ec9-1ffb-4beb-bd49-1f8c8e5d4516" providerId="ADAL" clId="{B9ADE2CF-1BA7-4128-AD65-D15C431DA287}" dt="2024-10-30T22:47:28.129" v="247" actId="20577"/>
            <ac:spMkLst>
              <pc:docMk/>
              <pc:sldMasterMk cId="2425432951" sldId="2147483684"/>
              <pc:sldLayoutMk cId="1496901536" sldId="2147483687"/>
              <ac:spMk id="10" creationId="{92A7088B-1705-417C-30CD-081686E5C849}"/>
            </ac:spMkLst>
          </pc:spChg>
          <pc:spChg chg="del">
            <ac:chgData name="Sanjana Haque" userId="4ec88ec9-1ffb-4beb-bd49-1f8c8e5d4516" providerId="ADAL" clId="{B9ADE2CF-1BA7-4128-AD65-D15C431DA287}" dt="2024-10-30T20:41:21.901" v="179" actId="478"/>
            <ac:spMkLst>
              <pc:docMk/>
              <pc:sldMasterMk cId="2425432951" sldId="2147483684"/>
              <pc:sldLayoutMk cId="1496901536" sldId="2147483687"/>
              <ac:spMk id="14" creationId="{CBF502CF-E979-4D81-EAC9-F78C0B2F9619}"/>
            </ac:spMkLst>
          </pc:spChg>
          <pc:spChg chg="mod">
            <ac:chgData name="Sanjana Haque" userId="4ec88ec9-1ffb-4beb-bd49-1f8c8e5d4516" providerId="ADAL" clId="{B9ADE2CF-1BA7-4128-AD65-D15C431DA287}" dt="2024-10-30T20:41:26.475" v="181" actId="14100"/>
            <ac:spMkLst>
              <pc:docMk/>
              <pc:sldMasterMk cId="2425432951" sldId="2147483684"/>
              <pc:sldLayoutMk cId="1496901536" sldId="2147483687"/>
              <ac:spMk id="15" creationId="{C4151E6A-741F-00D2-56A0-B28D272EF623}"/>
            </ac:spMkLst>
          </pc:spChg>
          <pc:spChg chg="mod">
            <ac:chgData name="Sanjana Haque" userId="4ec88ec9-1ffb-4beb-bd49-1f8c8e5d4516" providerId="ADAL" clId="{B9ADE2CF-1BA7-4128-AD65-D15C431DA287}" dt="2024-10-30T20:41:24.277" v="180" actId="14100"/>
            <ac:spMkLst>
              <pc:docMk/>
              <pc:sldMasterMk cId="2425432951" sldId="2147483684"/>
              <pc:sldLayoutMk cId="1496901536" sldId="2147483687"/>
              <ac:spMk id="16" creationId="{D2E5E45B-6E05-E05C-E65E-0F185614318F}"/>
            </ac:spMkLst>
          </pc:spChg>
          <pc:spChg chg="del">
            <ac:chgData name="Sanjana Haque" userId="4ec88ec9-1ffb-4beb-bd49-1f8c8e5d4516" providerId="ADAL" clId="{B9ADE2CF-1BA7-4128-AD65-D15C431DA287}" dt="2024-10-30T20:42:42.854" v="193" actId="478"/>
            <ac:spMkLst>
              <pc:docMk/>
              <pc:sldMasterMk cId="2425432951" sldId="2147483684"/>
              <pc:sldLayoutMk cId="1496901536" sldId="2147483687"/>
              <ac:spMk id="51" creationId="{A5D4BFE6-71C8-57EA-FF7B-DFD04ADB9123}"/>
            </ac:spMkLst>
          </pc:spChg>
          <pc:picChg chg="add mod">
            <ac:chgData name="Sanjana Haque" userId="4ec88ec9-1ffb-4beb-bd49-1f8c8e5d4516" providerId="ADAL" clId="{B9ADE2CF-1BA7-4128-AD65-D15C431DA287}" dt="2024-10-30T20:43:17.937" v="199"/>
            <ac:picMkLst>
              <pc:docMk/>
              <pc:sldMasterMk cId="2425432951" sldId="2147483684"/>
              <pc:sldLayoutMk cId="1496901536" sldId="2147483687"/>
              <ac:picMk id="11" creationId="{5DCA0064-B7A0-7358-47CF-12CD923C60E0}"/>
            </ac:picMkLst>
          </pc:picChg>
          <pc:cxnChg chg="add mod">
            <ac:chgData name="Sanjana Haque" userId="4ec88ec9-1ffb-4beb-bd49-1f8c8e5d4516" providerId="ADAL" clId="{B9ADE2CF-1BA7-4128-AD65-D15C431DA287}" dt="2024-10-30T20:41:38.161" v="184" actId="208"/>
            <ac:cxnSpMkLst>
              <pc:docMk/>
              <pc:sldMasterMk cId="2425432951" sldId="2147483684"/>
              <pc:sldLayoutMk cId="1496901536" sldId="2147483687"/>
              <ac:cxnSpMk id="3" creationId="{C0EA149E-73D3-6CB6-F84E-9FFB4A15C7DF}"/>
            </ac:cxnSpMkLst>
          </pc:cxnChg>
          <pc:cxnChg chg="add del mod">
            <ac:chgData name="Sanjana Haque" userId="4ec88ec9-1ffb-4beb-bd49-1f8c8e5d4516" providerId="ADAL" clId="{B9ADE2CF-1BA7-4128-AD65-D15C431DA287}" dt="2024-10-30T23:03:45.562" v="561" actId="21"/>
            <ac:cxnSpMkLst>
              <pc:docMk/>
              <pc:sldMasterMk cId="2425432951" sldId="2147483684"/>
              <pc:sldLayoutMk cId="1496901536" sldId="2147483687"/>
              <ac:cxnSpMk id="6" creationId="{4377925C-0708-3F07-A80D-D4810D5D8DEB}"/>
            </ac:cxnSpMkLst>
          </pc:cxnChg>
        </pc:sldLayoutChg>
        <pc:sldLayoutChg chg="addSp delSp modSp mod">
          <pc:chgData name="Sanjana Haque" userId="4ec88ec9-1ffb-4beb-bd49-1f8c8e5d4516" providerId="ADAL" clId="{B9ADE2CF-1BA7-4128-AD65-D15C431DA287}" dt="2024-10-30T23:04:53.752" v="580" actId="21"/>
          <pc:sldLayoutMkLst>
            <pc:docMk/>
            <pc:sldMasterMk cId="2425432951" sldId="2147483684"/>
            <pc:sldLayoutMk cId="1347878276" sldId="2147483688"/>
          </pc:sldLayoutMkLst>
          <pc:spChg chg="del">
            <ac:chgData name="Sanjana Haque" userId="4ec88ec9-1ffb-4beb-bd49-1f8c8e5d4516" providerId="ADAL" clId="{B9ADE2CF-1BA7-4128-AD65-D15C431DA287}" dt="2024-10-30T23:03:34.422" v="558" actId="478"/>
            <ac:spMkLst>
              <pc:docMk/>
              <pc:sldMasterMk cId="2425432951" sldId="2147483684"/>
              <pc:sldLayoutMk cId="1347878276" sldId="2147483688"/>
              <ac:spMk id="3" creationId="{5878C0A5-6E3C-E50F-D655-39CDE32623FC}"/>
            </ac:spMkLst>
          </pc:spChg>
          <pc:spChg chg="add mod">
            <ac:chgData name="Sanjana Haque" userId="4ec88ec9-1ffb-4beb-bd49-1f8c8e5d4516" providerId="ADAL" clId="{B9ADE2CF-1BA7-4128-AD65-D15C431DA287}" dt="2024-10-30T20:43:36.015" v="210"/>
            <ac:spMkLst>
              <pc:docMk/>
              <pc:sldMasterMk cId="2425432951" sldId="2147483684"/>
              <pc:sldLayoutMk cId="1347878276" sldId="2147483688"/>
              <ac:spMk id="4" creationId="{1248D51A-E41E-5E6F-8457-FFDAD4D8D448}"/>
            </ac:spMkLst>
          </pc:spChg>
          <pc:spChg chg="mod">
            <ac:chgData name="Sanjana Haque" userId="4ec88ec9-1ffb-4beb-bd49-1f8c8e5d4516" providerId="ADAL" clId="{B9ADE2CF-1BA7-4128-AD65-D15C431DA287}" dt="2024-10-30T23:04:36.105" v="573" actId="1076"/>
            <ac:spMkLst>
              <pc:docMk/>
              <pc:sldMasterMk cId="2425432951" sldId="2147483684"/>
              <pc:sldLayoutMk cId="1347878276" sldId="2147483688"/>
              <ac:spMk id="7" creationId="{95E74ED7-0DAE-F4EE-AED2-90981F0CB7C0}"/>
            </ac:spMkLst>
          </pc:spChg>
          <pc:spChg chg="add del mod">
            <ac:chgData name="Sanjana Haque" userId="4ec88ec9-1ffb-4beb-bd49-1f8c8e5d4516" providerId="ADAL" clId="{B9ADE2CF-1BA7-4128-AD65-D15C431DA287}" dt="2024-10-30T22:48:57.085" v="263" actId="478"/>
            <ac:spMkLst>
              <pc:docMk/>
              <pc:sldMasterMk cId="2425432951" sldId="2147483684"/>
              <pc:sldLayoutMk cId="1347878276" sldId="2147483688"/>
              <ac:spMk id="8" creationId="{EE318756-E12E-8D1E-4BEF-FD041D9AE1FC}"/>
            </ac:spMkLst>
          </pc:spChg>
          <pc:spChg chg="mod">
            <ac:chgData name="Sanjana Haque" userId="4ec88ec9-1ffb-4beb-bd49-1f8c8e5d4516" providerId="ADAL" clId="{B9ADE2CF-1BA7-4128-AD65-D15C431DA287}" dt="2024-10-30T23:04:38.730" v="574" actId="14100"/>
            <ac:spMkLst>
              <pc:docMk/>
              <pc:sldMasterMk cId="2425432951" sldId="2147483684"/>
              <pc:sldLayoutMk cId="1347878276" sldId="2147483688"/>
              <ac:spMk id="11" creationId="{C85A2CD0-ADD0-88C2-01A6-CAA2A6D76551}"/>
            </ac:spMkLst>
          </pc:spChg>
          <pc:spChg chg="del">
            <ac:chgData name="Sanjana Haque" userId="4ec88ec9-1ffb-4beb-bd49-1f8c8e5d4516" providerId="ADAL" clId="{B9ADE2CF-1BA7-4128-AD65-D15C431DA287}" dt="2024-10-30T20:43:38.013" v="211" actId="478"/>
            <ac:spMkLst>
              <pc:docMk/>
              <pc:sldMasterMk cId="2425432951" sldId="2147483684"/>
              <pc:sldLayoutMk cId="1347878276" sldId="2147483688"/>
              <ac:spMk id="40" creationId="{5CBA30C3-D5B9-8C4F-57BF-272BD91443E6}"/>
            </ac:spMkLst>
          </pc:spChg>
          <pc:spChg chg="del">
            <ac:chgData name="Sanjana Haque" userId="4ec88ec9-1ffb-4beb-bd49-1f8c8e5d4516" providerId="ADAL" clId="{B9ADE2CF-1BA7-4128-AD65-D15C431DA287}" dt="2024-10-30T23:03:36.229" v="559" actId="478"/>
            <ac:spMkLst>
              <pc:docMk/>
              <pc:sldMasterMk cId="2425432951" sldId="2147483684"/>
              <pc:sldLayoutMk cId="1347878276" sldId="2147483688"/>
              <ac:spMk id="41" creationId="{6A29EE8A-F94A-7AB7-96EA-0D796F6025FF}"/>
            </ac:spMkLst>
          </pc:spChg>
          <pc:spChg chg="del">
            <ac:chgData name="Sanjana Haque" userId="4ec88ec9-1ffb-4beb-bd49-1f8c8e5d4516" providerId="ADAL" clId="{B9ADE2CF-1BA7-4128-AD65-D15C431DA287}" dt="2024-10-30T23:04:40.704" v="575" actId="478"/>
            <ac:spMkLst>
              <pc:docMk/>
              <pc:sldMasterMk cId="2425432951" sldId="2147483684"/>
              <pc:sldLayoutMk cId="1347878276" sldId="2147483688"/>
              <ac:spMk id="43" creationId="{7A576B38-2032-90A4-620D-643036FCE99F}"/>
            </ac:spMkLst>
          </pc:spChg>
          <pc:grpChg chg="del">
            <ac:chgData name="Sanjana Haque" userId="4ec88ec9-1ffb-4beb-bd49-1f8c8e5d4516" providerId="ADAL" clId="{B9ADE2CF-1BA7-4128-AD65-D15C431DA287}" dt="2024-10-30T23:03:11.572" v="556" actId="478"/>
            <ac:grpSpMkLst>
              <pc:docMk/>
              <pc:sldMasterMk cId="2425432951" sldId="2147483684"/>
              <pc:sldLayoutMk cId="1347878276" sldId="2147483688"/>
              <ac:grpSpMk id="32" creationId="{5BCCC556-84A9-38AF-21D3-F73F8FE45E81}"/>
            </ac:grpSpMkLst>
          </pc:grpChg>
          <pc:picChg chg="add mod">
            <ac:chgData name="Sanjana Haque" userId="4ec88ec9-1ffb-4beb-bd49-1f8c8e5d4516" providerId="ADAL" clId="{B9ADE2CF-1BA7-4128-AD65-D15C431DA287}" dt="2024-10-30T20:43:36.015" v="210"/>
            <ac:picMkLst>
              <pc:docMk/>
              <pc:sldMasterMk cId="2425432951" sldId="2147483684"/>
              <pc:sldLayoutMk cId="1347878276" sldId="2147483688"/>
              <ac:picMk id="5" creationId="{2E128D4D-6546-38C4-7706-1BB205FC5DAC}"/>
            </ac:picMkLst>
          </pc:picChg>
          <pc:picChg chg="add mod">
            <ac:chgData name="Sanjana Haque" userId="4ec88ec9-1ffb-4beb-bd49-1f8c8e5d4516" providerId="ADAL" clId="{B9ADE2CF-1BA7-4128-AD65-D15C431DA287}" dt="2024-10-30T20:43:38.330" v="212"/>
            <ac:picMkLst>
              <pc:docMk/>
              <pc:sldMasterMk cId="2425432951" sldId="2147483684"/>
              <pc:sldLayoutMk cId="1347878276" sldId="2147483688"/>
              <ac:picMk id="10" creationId="{4EAF47C7-51FE-0901-0DF1-8182F3FDEA3A}"/>
            </ac:picMkLst>
          </pc:picChg>
          <pc:cxnChg chg="add mod">
            <ac:chgData name="Sanjana Haque" userId="4ec88ec9-1ffb-4beb-bd49-1f8c8e5d4516" providerId="ADAL" clId="{B9ADE2CF-1BA7-4128-AD65-D15C431DA287}" dt="2024-10-30T20:43:36.015" v="210"/>
            <ac:cxnSpMkLst>
              <pc:docMk/>
              <pc:sldMasterMk cId="2425432951" sldId="2147483684"/>
              <pc:sldLayoutMk cId="1347878276" sldId="2147483688"/>
              <ac:cxnSpMk id="2" creationId="{07830293-785A-B3B5-610B-84FD0CA5AE24}"/>
            </ac:cxnSpMkLst>
          </pc:cxnChg>
          <pc:cxnChg chg="add del mod">
            <ac:chgData name="Sanjana Haque" userId="4ec88ec9-1ffb-4beb-bd49-1f8c8e5d4516" providerId="ADAL" clId="{B9ADE2CF-1BA7-4128-AD65-D15C431DA287}" dt="2024-10-30T23:02:06.149" v="480" actId="478"/>
            <ac:cxnSpMkLst>
              <pc:docMk/>
              <pc:sldMasterMk cId="2425432951" sldId="2147483684"/>
              <pc:sldLayoutMk cId="1347878276" sldId="2147483688"/>
              <ac:cxnSpMk id="6" creationId="{BAB22056-51D6-A482-FC5B-656681089595}"/>
            </ac:cxnSpMkLst>
          </pc:cxnChg>
          <pc:cxnChg chg="add del mod">
            <ac:chgData name="Sanjana Haque" userId="4ec88ec9-1ffb-4beb-bd49-1f8c8e5d4516" providerId="ADAL" clId="{B9ADE2CF-1BA7-4128-AD65-D15C431DA287}" dt="2024-10-30T23:04:31.762" v="572" actId="21"/>
            <ac:cxnSpMkLst>
              <pc:docMk/>
              <pc:sldMasterMk cId="2425432951" sldId="2147483684"/>
              <pc:sldLayoutMk cId="1347878276" sldId="2147483688"/>
              <ac:cxnSpMk id="12" creationId="{CA26C474-0AD5-1E53-5D34-C4D821A1C5C9}"/>
            </ac:cxnSpMkLst>
          </pc:cxnChg>
          <pc:cxnChg chg="add del mod">
            <ac:chgData name="Sanjana Haque" userId="4ec88ec9-1ffb-4beb-bd49-1f8c8e5d4516" providerId="ADAL" clId="{B9ADE2CF-1BA7-4128-AD65-D15C431DA287}" dt="2024-10-30T23:04:53.752" v="580" actId="21"/>
            <ac:cxnSpMkLst>
              <pc:docMk/>
              <pc:sldMasterMk cId="2425432951" sldId="2147483684"/>
              <pc:sldLayoutMk cId="1347878276" sldId="2147483688"/>
              <ac:cxnSpMk id="15" creationId="{CA26C474-0AD5-1E53-5D34-C4D821A1C5C9}"/>
            </ac:cxnSpMkLst>
          </pc:cxnChg>
        </pc:sldLayoutChg>
        <pc:sldLayoutChg chg="addSp delSp modSp mod">
          <pc:chgData name="Sanjana Haque" userId="4ec88ec9-1ffb-4beb-bd49-1f8c8e5d4516" providerId="ADAL" clId="{B9ADE2CF-1BA7-4128-AD65-D15C431DA287}" dt="2024-10-30T23:03:51.976" v="563" actId="478"/>
          <pc:sldLayoutMkLst>
            <pc:docMk/>
            <pc:sldMasterMk cId="2425432951" sldId="2147483684"/>
            <pc:sldLayoutMk cId="2122018323" sldId="2147483689"/>
          </pc:sldLayoutMkLst>
          <pc:spChg chg="mod">
            <ac:chgData name="Sanjana Haque" userId="4ec88ec9-1ffb-4beb-bd49-1f8c8e5d4516" providerId="ADAL" clId="{B9ADE2CF-1BA7-4128-AD65-D15C431DA287}" dt="2024-10-30T20:43:47.035" v="214" actId="14100"/>
            <ac:spMkLst>
              <pc:docMk/>
              <pc:sldMasterMk cId="2425432951" sldId="2147483684"/>
              <pc:sldLayoutMk cId="2122018323" sldId="2147483689"/>
              <ac:spMk id="3" creationId="{877670F2-A5DA-E2FE-E921-18B1840E1125}"/>
            </ac:spMkLst>
          </pc:spChg>
          <pc:spChg chg="del">
            <ac:chgData name="Sanjana Haque" userId="4ec88ec9-1ffb-4beb-bd49-1f8c8e5d4516" providerId="ADAL" clId="{B9ADE2CF-1BA7-4128-AD65-D15C431DA287}" dt="2024-10-30T23:03:51.976" v="563" actId="478"/>
            <ac:spMkLst>
              <pc:docMk/>
              <pc:sldMasterMk cId="2425432951" sldId="2147483684"/>
              <pc:sldLayoutMk cId="2122018323" sldId="2147483689"/>
              <ac:spMk id="4" creationId="{7A264E0B-4732-AF96-BFA8-D1C487632BE2}"/>
            </ac:spMkLst>
          </pc:spChg>
          <pc:spChg chg="add del mod">
            <ac:chgData name="Sanjana Haque" userId="4ec88ec9-1ffb-4beb-bd49-1f8c8e5d4516" providerId="ADAL" clId="{B9ADE2CF-1BA7-4128-AD65-D15C431DA287}" dt="2024-10-30T22:49:06.893" v="265" actId="478"/>
            <ac:spMkLst>
              <pc:docMk/>
              <pc:sldMasterMk cId="2425432951" sldId="2147483684"/>
              <pc:sldLayoutMk cId="2122018323" sldId="2147483689"/>
              <ac:spMk id="7" creationId="{2C10D139-B966-2267-8DF0-2F5D5E38B14E}"/>
            </ac:spMkLst>
          </pc:spChg>
          <pc:spChg chg="add mod">
            <ac:chgData name="Sanjana Haque" userId="4ec88ec9-1ffb-4beb-bd49-1f8c8e5d4516" providerId="ADAL" clId="{B9ADE2CF-1BA7-4128-AD65-D15C431DA287}" dt="2024-10-30T20:44:53.243" v="229" actId="14100"/>
            <ac:spMkLst>
              <pc:docMk/>
              <pc:sldMasterMk cId="2425432951" sldId="2147483684"/>
              <pc:sldLayoutMk cId="2122018323" sldId="2147483689"/>
              <ac:spMk id="9" creationId="{0C41E6A2-A99C-C591-DE8B-A83FAC3BC086}"/>
            </ac:spMkLst>
          </pc:spChg>
          <pc:spChg chg="add del mod">
            <ac:chgData name="Sanjana Haque" userId="4ec88ec9-1ffb-4beb-bd49-1f8c8e5d4516" providerId="ADAL" clId="{B9ADE2CF-1BA7-4128-AD65-D15C431DA287}" dt="2024-10-30T20:45:08.752" v="231" actId="478"/>
            <ac:spMkLst>
              <pc:docMk/>
              <pc:sldMasterMk cId="2425432951" sldId="2147483684"/>
              <pc:sldLayoutMk cId="2122018323" sldId="2147483689"/>
              <ac:spMk id="10" creationId="{6982A5D6-A6A4-D843-8D77-FBFAA32ED7E3}"/>
            </ac:spMkLst>
          </pc:spChg>
          <pc:spChg chg="del">
            <ac:chgData name="Sanjana Haque" userId="4ec88ec9-1ffb-4beb-bd49-1f8c8e5d4516" providerId="ADAL" clId="{B9ADE2CF-1BA7-4128-AD65-D15C431DA287}" dt="2024-10-30T20:43:41.681" v="213" actId="478"/>
            <ac:spMkLst>
              <pc:docMk/>
              <pc:sldMasterMk cId="2425432951" sldId="2147483684"/>
              <pc:sldLayoutMk cId="2122018323" sldId="2147483689"/>
              <ac:spMk id="41" creationId="{420E3060-3FB6-FCB8-9C44-95E935D7E668}"/>
            </ac:spMkLst>
          </pc:spChg>
          <pc:picChg chg="add mod">
            <ac:chgData name="Sanjana Haque" userId="4ec88ec9-1ffb-4beb-bd49-1f8c8e5d4516" providerId="ADAL" clId="{B9ADE2CF-1BA7-4128-AD65-D15C431DA287}" dt="2024-10-30T20:44:03.090" v="221" actId="1076"/>
            <ac:picMkLst>
              <pc:docMk/>
              <pc:sldMasterMk cId="2425432951" sldId="2147483684"/>
              <pc:sldLayoutMk cId="2122018323" sldId="2147483689"/>
              <ac:picMk id="8" creationId="{CF3E0BC0-1B3F-8993-123F-91B71DCEECD1}"/>
            </ac:picMkLst>
          </pc:picChg>
          <pc:cxnChg chg="add del mod">
            <ac:chgData name="Sanjana Haque" userId="4ec88ec9-1ffb-4beb-bd49-1f8c8e5d4516" providerId="ADAL" clId="{B9ADE2CF-1BA7-4128-AD65-D15C431DA287}" dt="2024-10-30T23:03:50.555" v="562" actId="21"/>
            <ac:cxnSpMkLst>
              <pc:docMk/>
              <pc:sldMasterMk cId="2425432951" sldId="2147483684"/>
              <pc:sldLayoutMk cId="2122018323" sldId="2147483689"/>
              <ac:cxnSpMk id="2" creationId="{CA26C474-0AD5-1E53-5D34-C4D821A1C5C9}"/>
            </ac:cxnSpMkLst>
          </pc:cxnChg>
        </pc:sldLayoutChg>
        <pc:sldLayoutChg chg="addSp delSp modSp mod">
          <pc:chgData name="Sanjana Haque" userId="4ec88ec9-1ffb-4beb-bd49-1f8c8e5d4516" providerId="ADAL" clId="{B9ADE2CF-1BA7-4128-AD65-D15C431DA287}" dt="2024-10-30T23:58:51.826" v="1662" actId="478"/>
          <pc:sldLayoutMkLst>
            <pc:docMk/>
            <pc:sldMasterMk cId="2425432951" sldId="2147483684"/>
            <pc:sldLayoutMk cId="2556506135" sldId="2147483690"/>
          </pc:sldLayoutMkLst>
          <pc:spChg chg="del">
            <ac:chgData name="Sanjana Haque" userId="4ec88ec9-1ffb-4beb-bd49-1f8c8e5d4516" providerId="ADAL" clId="{B9ADE2CF-1BA7-4128-AD65-D15C431DA287}" dt="2024-10-30T20:44:06.878" v="222" actId="478"/>
            <ac:spMkLst>
              <pc:docMk/>
              <pc:sldMasterMk cId="2425432951" sldId="2147483684"/>
              <pc:sldLayoutMk cId="2556506135" sldId="2147483690"/>
              <ac:spMk id="2" creationId="{3F6861B5-2863-A0BA-6FA1-5105781D62A1}"/>
            </ac:spMkLst>
          </pc:spChg>
          <pc:spChg chg="mod">
            <ac:chgData name="Sanjana Haque" userId="4ec88ec9-1ffb-4beb-bd49-1f8c8e5d4516" providerId="ADAL" clId="{B9ADE2CF-1BA7-4128-AD65-D15C431DA287}" dt="2024-10-30T23:14:34.377" v="862" actId="1076"/>
            <ac:spMkLst>
              <pc:docMk/>
              <pc:sldMasterMk cId="2425432951" sldId="2147483684"/>
              <pc:sldLayoutMk cId="2556506135" sldId="2147483690"/>
              <ac:spMk id="4" creationId="{A1BF316A-109D-9409-1B57-66C52FDD84B4}"/>
            </ac:spMkLst>
          </pc:spChg>
          <pc:spChg chg="add del mod">
            <ac:chgData name="Sanjana Haque" userId="4ec88ec9-1ffb-4beb-bd49-1f8c8e5d4516" providerId="ADAL" clId="{B9ADE2CF-1BA7-4128-AD65-D15C431DA287}" dt="2024-10-30T22:49:11.663" v="266" actId="478"/>
            <ac:spMkLst>
              <pc:docMk/>
              <pc:sldMasterMk cId="2425432951" sldId="2147483684"/>
              <pc:sldLayoutMk cId="2556506135" sldId="2147483690"/>
              <ac:spMk id="5" creationId="{CE525244-E0A3-9E13-F680-EF077780E714}"/>
            </ac:spMkLst>
          </pc:spChg>
          <pc:spChg chg="mod">
            <ac:chgData name="Sanjana Haque" userId="4ec88ec9-1ffb-4beb-bd49-1f8c8e5d4516" providerId="ADAL" clId="{B9ADE2CF-1BA7-4128-AD65-D15C431DA287}" dt="2024-10-30T20:44:27.064" v="226" actId="1076"/>
            <ac:spMkLst>
              <pc:docMk/>
              <pc:sldMasterMk cId="2425432951" sldId="2147483684"/>
              <pc:sldLayoutMk cId="2556506135" sldId="2147483690"/>
              <ac:spMk id="6" creationId="{845A21FE-DE52-BEB9-8EE9-39B443B3E979}"/>
            </ac:spMkLst>
          </pc:spChg>
          <pc:spChg chg="add mod">
            <ac:chgData name="Sanjana Haque" userId="4ec88ec9-1ffb-4beb-bd49-1f8c8e5d4516" providerId="ADAL" clId="{B9ADE2CF-1BA7-4128-AD65-D15C431DA287}" dt="2024-10-30T20:45:20.684" v="232" actId="14100"/>
            <ac:spMkLst>
              <pc:docMk/>
              <pc:sldMasterMk cId="2425432951" sldId="2147483684"/>
              <pc:sldLayoutMk cId="2556506135" sldId="2147483690"/>
              <ac:spMk id="8" creationId="{AD8F8425-A639-FCD6-F1C2-A9C7319862B5}"/>
            </ac:spMkLst>
          </pc:spChg>
          <pc:spChg chg="del">
            <ac:chgData name="Sanjana Haque" userId="4ec88ec9-1ffb-4beb-bd49-1f8c8e5d4516" providerId="ADAL" clId="{B9ADE2CF-1BA7-4128-AD65-D15C431DA287}" dt="2024-10-30T20:44:06.878" v="222" actId="478"/>
            <ac:spMkLst>
              <pc:docMk/>
              <pc:sldMasterMk cId="2425432951" sldId="2147483684"/>
              <pc:sldLayoutMk cId="2556506135" sldId="2147483690"/>
              <ac:spMk id="13" creationId="{7F003E31-6D13-57F1-8798-7118472CF981}"/>
            </ac:spMkLst>
          </pc:spChg>
          <pc:grpChg chg="mod">
            <ac:chgData name="Sanjana Haque" userId="4ec88ec9-1ffb-4beb-bd49-1f8c8e5d4516" providerId="ADAL" clId="{B9ADE2CF-1BA7-4128-AD65-D15C431DA287}" dt="2024-10-30T20:44:27.064" v="226" actId="1076"/>
            <ac:grpSpMkLst>
              <pc:docMk/>
              <pc:sldMasterMk cId="2425432951" sldId="2147483684"/>
              <pc:sldLayoutMk cId="2556506135" sldId="2147483690"/>
              <ac:grpSpMk id="10" creationId="{600B0B91-25BE-D825-12FE-234BB31F44CA}"/>
            </ac:grpSpMkLst>
          </pc:grpChg>
          <pc:grpChg chg="mod">
            <ac:chgData name="Sanjana Haque" userId="4ec88ec9-1ffb-4beb-bd49-1f8c8e5d4516" providerId="ADAL" clId="{B9ADE2CF-1BA7-4128-AD65-D15C431DA287}" dt="2024-10-30T20:44:27.064" v="226" actId="1076"/>
            <ac:grpSpMkLst>
              <pc:docMk/>
              <pc:sldMasterMk cId="2425432951" sldId="2147483684"/>
              <pc:sldLayoutMk cId="2556506135" sldId="2147483690"/>
              <ac:grpSpMk id="17" creationId="{A808627F-3817-0743-692B-7B1D9383A830}"/>
            </ac:grpSpMkLst>
          </pc:grpChg>
          <pc:picChg chg="add mod">
            <ac:chgData name="Sanjana Haque" userId="4ec88ec9-1ffb-4beb-bd49-1f8c8e5d4516" providerId="ADAL" clId="{B9ADE2CF-1BA7-4128-AD65-D15C431DA287}" dt="2024-10-30T20:44:07.157" v="223"/>
            <ac:picMkLst>
              <pc:docMk/>
              <pc:sldMasterMk cId="2425432951" sldId="2147483684"/>
              <pc:sldLayoutMk cId="2556506135" sldId="2147483690"/>
              <ac:picMk id="7" creationId="{06E4B159-5D9F-4F7C-11F1-8997A87CE811}"/>
            </ac:picMkLst>
          </pc:picChg>
          <pc:cxnChg chg="add del mod">
            <ac:chgData name="Sanjana Haque" userId="4ec88ec9-1ffb-4beb-bd49-1f8c8e5d4516" providerId="ADAL" clId="{B9ADE2CF-1BA7-4128-AD65-D15C431DA287}" dt="2024-10-30T23:58:51.826" v="1662" actId="478"/>
            <ac:cxnSpMkLst>
              <pc:docMk/>
              <pc:sldMasterMk cId="2425432951" sldId="2147483684"/>
              <pc:sldLayoutMk cId="2556506135" sldId="2147483690"/>
              <ac:cxnSpMk id="3" creationId="{2DD9045E-FC4A-0546-B168-D75BF0372F8E}"/>
            </ac:cxnSpMkLst>
          </pc:cxnChg>
        </pc:sldLayoutChg>
        <pc:sldLayoutChg chg="addSp delSp modSp mod">
          <pc:chgData name="Sanjana Haque" userId="4ec88ec9-1ffb-4beb-bd49-1f8c8e5d4516" providerId="ADAL" clId="{B9ADE2CF-1BA7-4128-AD65-D15C431DA287}" dt="2024-10-30T23:41:42.930" v="1382" actId="478"/>
          <pc:sldLayoutMkLst>
            <pc:docMk/>
            <pc:sldMasterMk cId="2425432951" sldId="2147483684"/>
            <pc:sldLayoutMk cId="4075235367" sldId="2147483691"/>
          </pc:sldLayoutMkLst>
          <pc:spChg chg="del">
            <ac:chgData name="Sanjana Haque" userId="4ec88ec9-1ffb-4beb-bd49-1f8c8e5d4516" providerId="ADAL" clId="{B9ADE2CF-1BA7-4128-AD65-D15C431DA287}" dt="2024-10-30T22:49:14.189" v="267" actId="478"/>
            <ac:spMkLst>
              <pc:docMk/>
              <pc:sldMasterMk cId="2425432951" sldId="2147483684"/>
              <pc:sldLayoutMk cId="4075235367" sldId="2147483691"/>
              <ac:spMk id="2" creationId="{13896897-8B1A-A78C-C705-CF5226681F06}"/>
            </ac:spMkLst>
          </pc:spChg>
          <pc:spChg chg="add mod">
            <ac:chgData name="Sanjana Haque" userId="4ec88ec9-1ffb-4beb-bd49-1f8c8e5d4516" providerId="ADAL" clId="{B9ADE2CF-1BA7-4128-AD65-D15C431DA287}" dt="2024-10-30T20:45:25.235" v="234" actId="14100"/>
            <ac:spMkLst>
              <pc:docMk/>
              <pc:sldMasterMk cId="2425432951" sldId="2147483684"/>
              <pc:sldLayoutMk cId="4075235367" sldId="2147483691"/>
              <ac:spMk id="3" creationId="{ACEDE76C-6D3D-2586-4F69-0AB9AF3742CA}"/>
            </ac:spMkLst>
          </pc:spChg>
          <pc:spChg chg="del">
            <ac:chgData name="Sanjana Haque" userId="4ec88ec9-1ffb-4beb-bd49-1f8c8e5d4516" providerId="ADAL" clId="{B9ADE2CF-1BA7-4128-AD65-D15C431DA287}" dt="2024-10-30T23:41:42.930" v="1382" actId="478"/>
            <ac:spMkLst>
              <pc:docMk/>
              <pc:sldMasterMk cId="2425432951" sldId="2147483684"/>
              <pc:sldLayoutMk cId="4075235367" sldId="2147483691"/>
              <ac:spMk id="41" creationId="{D3DFC15E-2B89-61A8-2E1E-310E82BB27E3}"/>
            </ac:spMkLst>
          </pc:spChg>
        </pc:sldLayoutChg>
        <pc:sldLayoutChg chg="addSp delSp modSp mod">
          <pc:chgData name="Sanjana Haque" userId="4ec88ec9-1ffb-4beb-bd49-1f8c8e5d4516" providerId="ADAL" clId="{B9ADE2CF-1BA7-4128-AD65-D15C431DA287}" dt="2024-10-30T23:41:45.904" v="1383" actId="478"/>
          <pc:sldLayoutMkLst>
            <pc:docMk/>
            <pc:sldMasterMk cId="2425432951" sldId="2147483684"/>
            <pc:sldLayoutMk cId="2055918941" sldId="2147483692"/>
          </pc:sldLayoutMkLst>
          <pc:spChg chg="del">
            <ac:chgData name="Sanjana Haque" userId="4ec88ec9-1ffb-4beb-bd49-1f8c8e5d4516" providerId="ADAL" clId="{B9ADE2CF-1BA7-4128-AD65-D15C431DA287}" dt="2024-10-30T23:41:45.904" v="1383" actId="478"/>
            <ac:spMkLst>
              <pc:docMk/>
              <pc:sldMasterMk cId="2425432951" sldId="2147483684"/>
              <pc:sldLayoutMk cId="2055918941" sldId="2147483692"/>
              <ac:spMk id="2" creationId="{D8C4B20A-1740-6C2C-840F-63594C174282}"/>
            </ac:spMkLst>
          </pc:spChg>
          <pc:spChg chg="del">
            <ac:chgData name="Sanjana Haque" userId="4ec88ec9-1ffb-4beb-bd49-1f8c8e5d4516" providerId="ADAL" clId="{B9ADE2CF-1BA7-4128-AD65-D15C431DA287}" dt="2024-10-30T22:49:16.919" v="268" actId="478"/>
            <ac:spMkLst>
              <pc:docMk/>
              <pc:sldMasterMk cId="2425432951" sldId="2147483684"/>
              <pc:sldLayoutMk cId="2055918941" sldId="2147483692"/>
              <ac:spMk id="4" creationId="{4A44ECCF-3A50-C69E-F44F-0B3F95D440F1}"/>
            </ac:spMkLst>
          </pc:spChg>
          <pc:spChg chg="add mod">
            <ac:chgData name="Sanjana Haque" userId="4ec88ec9-1ffb-4beb-bd49-1f8c8e5d4516" providerId="ADAL" clId="{B9ADE2CF-1BA7-4128-AD65-D15C431DA287}" dt="2024-10-30T22:46:15.749" v="235"/>
            <ac:spMkLst>
              <pc:docMk/>
              <pc:sldMasterMk cId="2425432951" sldId="2147483684"/>
              <pc:sldLayoutMk cId="2055918941" sldId="2147483692"/>
              <ac:spMk id="7" creationId="{ADE99C87-0E99-2504-3256-5022EFF95B7B}"/>
            </ac:spMkLst>
          </pc:spChg>
        </pc:sldLayoutChg>
        <pc:sldLayoutChg chg="addSp delSp modSp mod">
          <pc:chgData name="Sanjana Haque" userId="4ec88ec9-1ffb-4beb-bd49-1f8c8e5d4516" providerId="ADAL" clId="{B9ADE2CF-1BA7-4128-AD65-D15C431DA287}" dt="2024-10-30T23:41:48.129" v="1384" actId="478"/>
          <pc:sldLayoutMkLst>
            <pc:docMk/>
            <pc:sldMasterMk cId="2425432951" sldId="2147483684"/>
            <pc:sldLayoutMk cId="4020480329" sldId="2147483693"/>
          </pc:sldLayoutMkLst>
          <pc:spChg chg="add mod">
            <ac:chgData name="Sanjana Haque" userId="4ec88ec9-1ffb-4beb-bd49-1f8c8e5d4516" providerId="ADAL" clId="{B9ADE2CF-1BA7-4128-AD65-D15C431DA287}" dt="2024-10-30T22:46:17.746" v="236"/>
            <ac:spMkLst>
              <pc:docMk/>
              <pc:sldMasterMk cId="2425432951" sldId="2147483684"/>
              <pc:sldLayoutMk cId="4020480329" sldId="2147483693"/>
              <ac:spMk id="2" creationId="{08304D2F-2AA5-F9D8-0158-573C57C94633}"/>
            </ac:spMkLst>
          </pc:spChg>
          <pc:spChg chg="del">
            <ac:chgData name="Sanjana Haque" userId="4ec88ec9-1ffb-4beb-bd49-1f8c8e5d4516" providerId="ADAL" clId="{B9ADE2CF-1BA7-4128-AD65-D15C431DA287}" dt="2024-10-30T23:41:48.129" v="1384" actId="478"/>
            <ac:spMkLst>
              <pc:docMk/>
              <pc:sldMasterMk cId="2425432951" sldId="2147483684"/>
              <pc:sldLayoutMk cId="4020480329" sldId="2147483693"/>
              <ac:spMk id="6" creationId="{2C77AAF0-6DC6-A77C-D2F1-CDEA03EE6EEE}"/>
            </ac:spMkLst>
          </pc:spChg>
          <pc:spChg chg="del">
            <ac:chgData name="Sanjana Haque" userId="4ec88ec9-1ffb-4beb-bd49-1f8c8e5d4516" providerId="ADAL" clId="{B9ADE2CF-1BA7-4128-AD65-D15C431DA287}" dt="2024-10-30T22:49:21.351" v="269" actId="478"/>
            <ac:spMkLst>
              <pc:docMk/>
              <pc:sldMasterMk cId="2425432951" sldId="2147483684"/>
              <pc:sldLayoutMk cId="4020480329" sldId="2147483693"/>
              <ac:spMk id="16" creationId="{AD441589-1801-0A1A-AF37-5AFA77C3F830}"/>
            </ac:spMkLst>
          </pc:spChg>
        </pc:sldLayoutChg>
        <pc:sldLayoutChg chg="addSp delSp modSp mod">
          <pc:chgData name="Sanjana Haque" userId="4ec88ec9-1ffb-4beb-bd49-1f8c8e5d4516" providerId="ADAL" clId="{B9ADE2CF-1BA7-4128-AD65-D15C431DA287}" dt="2024-10-30T23:41:52.995" v="1385" actId="478"/>
          <pc:sldLayoutMkLst>
            <pc:docMk/>
            <pc:sldMasterMk cId="2425432951" sldId="2147483684"/>
            <pc:sldLayoutMk cId="2846161494" sldId="2147483694"/>
          </pc:sldLayoutMkLst>
          <pc:spChg chg="del">
            <ac:chgData name="Sanjana Haque" userId="4ec88ec9-1ffb-4beb-bd49-1f8c8e5d4516" providerId="ADAL" clId="{B9ADE2CF-1BA7-4128-AD65-D15C431DA287}" dt="2024-10-30T22:49:25.753" v="270" actId="478"/>
            <ac:spMkLst>
              <pc:docMk/>
              <pc:sldMasterMk cId="2425432951" sldId="2147483684"/>
              <pc:sldLayoutMk cId="2846161494" sldId="2147483694"/>
              <ac:spMk id="2" creationId="{F84F9C5A-2BEE-4BE4-D29E-884D628E98EB}"/>
            </ac:spMkLst>
          </pc:spChg>
          <pc:spChg chg="add mod">
            <ac:chgData name="Sanjana Haque" userId="4ec88ec9-1ffb-4beb-bd49-1f8c8e5d4516" providerId="ADAL" clId="{B9ADE2CF-1BA7-4128-AD65-D15C431DA287}" dt="2024-10-30T22:46:21.620" v="237"/>
            <ac:spMkLst>
              <pc:docMk/>
              <pc:sldMasterMk cId="2425432951" sldId="2147483684"/>
              <pc:sldLayoutMk cId="2846161494" sldId="2147483694"/>
              <ac:spMk id="3" creationId="{B3024D0E-DCC4-199C-7A5A-E694296B0A21}"/>
            </ac:spMkLst>
          </pc:spChg>
          <pc:spChg chg="mod">
            <ac:chgData name="Sanjana Haque" userId="4ec88ec9-1ffb-4beb-bd49-1f8c8e5d4516" providerId="ADAL" clId="{B9ADE2CF-1BA7-4128-AD65-D15C431DA287}" dt="2024-10-30T22:58:41.224" v="451" actId="207"/>
            <ac:spMkLst>
              <pc:docMk/>
              <pc:sldMasterMk cId="2425432951" sldId="2147483684"/>
              <pc:sldLayoutMk cId="2846161494" sldId="2147483694"/>
              <ac:spMk id="7" creationId="{09C2BA2F-B2BC-86A3-1512-F11ED1699FB3}"/>
            </ac:spMkLst>
          </pc:spChg>
          <pc:spChg chg="mod">
            <ac:chgData name="Sanjana Haque" userId="4ec88ec9-1ffb-4beb-bd49-1f8c8e5d4516" providerId="ADAL" clId="{B9ADE2CF-1BA7-4128-AD65-D15C431DA287}" dt="2024-10-30T22:58:41.224" v="451" actId="207"/>
            <ac:spMkLst>
              <pc:docMk/>
              <pc:sldMasterMk cId="2425432951" sldId="2147483684"/>
              <pc:sldLayoutMk cId="2846161494" sldId="2147483694"/>
              <ac:spMk id="9" creationId="{A68C6F21-C88A-C7CA-45D1-8828D80C95EF}"/>
            </ac:spMkLst>
          </pc:spChg>
          <pc:spChg chg="del">
            <ac:chgData name="Sanjana Haque" userId="4ec88ec9-1ffb-4beb-bd49-1f8c8e5d4516" providerId="ADAL" clId="{B9ADE2CF-1BA7-4128-AD65-D15C431DA287}" dt="2024-10-30T23:41:52.995" v="1385" actId="478"/>
            <ac:spMkLst>
              <pc:docMk/>
              <pc:sldMasterMk cId="2425432951" sldId="2147483684"/>
              <pc:sldLayoutMk cId="2846161494" sldId="2147483694"/>
              <ac:spMk id="33" creationId="{722F8E13-8DE5-4616-5134-A166D84CD1F3}"/>
            </ac:spMkLst>
          </pc:spChg>
          <pc:grpChg chg="add mod ord">
            <ac:chgData name="Sanjana Haque" userId="4ec88ec9-1ffb-4beb-bd49-1f8c8e5d4516" providerId="ADAL" clId="{B9ADE2CF-1BA7-4128-AD65-D15C431DA287}" dt="2024-10-30T22:58:41.224" v="451" actId="207"/>
            <ac:grpSpMkLst>
              <pc:docMk/>
              <pc:sldMasterMk cId="2425432951" sldId="2147483684"/>
              <pc:sldLayoutMk cId="2846161494" sldId="2147483694"/>
              <ac:grpSpMk id="5" creationId="{5388D90C-E4E8-071C-EA5D-0B6467BD04EF}"/>
            </ac:grpSpMkLst>
          </pc:grpChg>
          <pc:grpChg chg="del mod">
            <ac:chgData name="Sanjana Haque" userId="4ec88ec9-1ffb-4beb-bd49-1f8c8e5d4516" providerId="ADAL" clId="{B9ADE2CF-1BA7-4128-AD65-D15C431DA287}" dt="2024-10-30T22:53:36.058" v="372" actId="478"/>
            <ac:grpSpMkLst>
              <pc:docMk/>
              <pc:sldMasterMk cId="2425432951" sldId="2147483684"/>
              <pc:sldLayoutMk cId="2846161494" sldId="2147483694"/>
              <ac:grpSpMk id="20" creationId="{4C94D1A2-35E1-31DD-AA22-C0D10F22BB9E}"/>
            </ac:grpSpMkLst>
          </pc:grpChg>
        </pc:sldLayoutChg>
        <pc:sldLayoutChg chg="addSp delSp modSp mod">
          <pc:chgData name="Sanjana Haque" userId="4ec88ec9-1ffb-4beb-bd49-1f8c8e5d4516" providerId="ADAL" clId="{B9ADE2CF-1BA7-4128-AD65-D15C431DA287}" dt="2024-11-01T16:33:42.765" v="2615" actId="1076"/>
          <pc:sldLayoutMkLst>
            <pc:docMk/>
            <pc:sldMasterMk cId="2425432951" sldId="2147483684"/>
            <pc:sldLayoutMk cId="1898510663" sldId="2147483695"/>
          </pc:sldLayoutMkLst>
          <pc:spChg chg="mod">
            <ac:chgData name="Sanjana Haque" userId="4ec88ec9-1ffb-4beb-bd49-1f8c8e5d4516" providerId="ADAL" clId="{B9ADE2CF-1BA7-4128-AD65-D15C431DA287}" dt="2024-11-01T16:33:31.055" v="2611" actId="14100"/>
            <ac:spMkLst>
              <pc:docMk/>
              <pc:sldMasterMk cId="2425432951" sldId="2147483684"/>
              <pc:sldLayoutMk cId="1898510663" sldId="2147483695"/>
              <ac:spMk id="2" creationId="{CF94298C-835A-FD0A-031A-ED328978F60D}"/>
            </ac:spMkLst>
          </pc:spChg>
          <pc:spChg chg="add mod">
            <ac:chgData name="Sanjana Haque" userId="4ec88ec9-1ffb-4beb-bd49-1f8c8e5d4516" providerId="ADAL" clId="{B9ADE2CF-1BA7-4128-AD65-D15C431DA287}" dt="2024-10-30T22:46:26.070" v="238"/>
            <ac:spMkLst>
              <pc:docMk/>
              <pc:sldMasterMk cId="2425432951" sldId="2147483684"/>
              <pc:sldLayoutMk cId="1898510663" sldId="2147483695"/>
              <ac:spMk id="3" creationId="{D3BA6B86-3CC2-2D32-B3E7-900FEF70BF9F}"/>
            </ac:spMkLst>
          </pc:spChg>
          <pc:spChg chg="mod">
            <ac:chgData name="Sanjana Haque" userId="4ec88ec9-1ffb-4beb-bd49-1f8c8e5d4516" providerId="ADAL" clId="{B9ADE2CF-1BA7-4128-AD65-D15C431DA287}" dt="2024-10-30T22:46:46.535" v="242" actId="14100"/>
            <ac:spMkLst>
              <pc:docMk/>
              <pc:sldMasterMk cId="2425432951" sldId="2147483684"/>
              <pc:sldLayoutMk cId="1898510663" sldId="2147483695"/>
              <ac:spMk id="12" creationId="{09158DE2-A929-69E7-F401-54DE5E2DA906}"/>
            </ac:spMkLst>
          </pc:spChg>
          <pc:spChg chg="del mod">
            <ac:chgData name="Sanjana Haque" userId="4ec88ec9-1ffb-4beb-bd49-1f8c8e5d4516" providerId="ADAL" clId="{B9ADE2CF-1BA7-4128-AD65-D15C431DA287}" dt="2024-10-31T00:11:46.281" v="2348" actId="21"/>
            <ac:spMkLst>
              <pc:docMk/>
              <pc:sldMasterMk cId="2425432951" sldId="2147483684"/>
              <pc:sldLayoutMk cId="1898510663" sldId="2147483695"/>
              <ac:spMk id="14" creationId="{5557F6AD-D342-BFE9-3413-54748B9AC13D}"/>
            </ac:spMkLst>
          </pc:spChg>
          <pc:spChg chg="del">
            <ac:chgData name="Sanjana Haque" userId="4ec88ec9-1ffb-4beb-bd49-1f8c8e5d4516" providerId="ADAL" clId="{B9ADE2CF-1BA7-4128-AD65-D15C431DA287}" dt="2024-10-30T23:41:55.186" v="1386" actId="478"/>
            <ac:spMkLst>
              <pc:docMk/>
              <pc:sldMasterMk cId="2425432951" sldId="2147483684"/>
              <pc:sldLayoutMk cId="1898510663" sldId="2147483695"/>
              <ac:spMk id="22" creationId="{E364D14E-155B-6B6E-85E7-3CBEDE3A63F7}"/>
            </ac:spMkLst>
          </pc:spChg>
          <pc:grpChg chg="mod">
            <ac:chgData name="Sanjana Haque" userId="4ec88ec9-1ffb-4beb-bd49-1f8c8e5d4516" providerId="ADAL" clId="{B9ADE2CF-1BA7-4128-AD65-D15C431DA287}" dt="2024-11-01T16:33:38.052" v="2613" actId="1076"/>
            <ac:grpSpMkLst>
              <pc:docMk/>
              <pc:sldMasterMk cId="2425432951" sldId="2147483684"/>
              <pc:sldLayoutMk cId="1898510663" sldId="2147483695"/>
              <ac:grpSpMk id="8" creationId="{746E0159-5C88-3FAC-5070-373661219301}"/>
            </ac:grpSpMkLst>
          </pc:grpChg>
          <pc:grpChg chg="mod">
            <ac:chgData name="Sanjana Haque" userId="4ec88ec9-1ffb-4beb-bd49-1f8c8e5d4516" providerId="ADAL" clId="{B9ADE2CF-1BA7-4128-AD65-D15C431DA287}" dt="2024-10-30T22:46:38.636" v="241" actId="14100"/>
            <ac:grpSpMkLst>
              <pc:docMk/>
              <pc:sldMasterMk cId="2425432951" sldId="2147483684"/>
              <pc:sldLayoutMk cId="1898510663" sldId="2147483695"/>
              <ac:grpSpMk id="11" creationId="{7BED983E-8153-936A-A0D0-D9B1E06D4B86}"/>
            </ac:grpSpMkLst>
          </pc:grpChg>
          <pc:picChg chg="mod">
            <ac:chgData name="Sanjana Haque" userId="4ec88ec9-1ffb-4beb-bd49-1f8c8e5d4516" providerId="ADAL" clId="{B9ADE2CF-1BA7-4128-AD65-D15C431DA287}" dt="2024-11-01T16:33:42.765" v="2615" actId="1076"/>
            <ac:picMkLst>
              <pc:docMk/>
              <pc:sldMasterMk cId="2425432951" sldId="2147483684"/>
              <pc:sldLayoutMk cId="1898510663" sldId="2147483695"/>
              <ac:picMk id="27" creationId="{7AE638CF-1147-CC5E-0180-FC827ECEC3E7}"/>
            </ac:picMkLst>
          </pc:picChg>
        </pc:sldLayoutChg>
        <pc:sldLayoutChg chg="addSp delSp modSp mod">
          <pc:chgData name="Sanjana Haque" userId="4ec88ec9-1ffb-4beb-bd49-1f8c8e5d4516" providerId="ADAL" clId="{B9ADE2CF-1BA7-4128-AD65-D15C431DA287}" dt="2024-10-30T23:41:58.072" v="1387" actId="478"/>
          <pc:sldLayoutMkLst>
            <pc:docMk/>
            <pc:sldMasterMk cId="2425432951" sldId="2147483684"/>
            <pc:sldLayoutMk cId="4096504028" sldId="2147483696"/>
          </pc:sldLayoutMkLst>
          <pc:spChg chg="add mod">
            <ac:chgData name="Sanjana Haque" userId="4ec88ec9-1ffb-4beb-bd49-1f8c8e5d4516" providerId="ADAL" clId="{B9ADE2CF-1BA7-4128-AD65-D15C431DA287}" dt="2024-10-30T22:46:51.537" v="243"/>
            <ac:spMkLst>
              <pc:docMk/>
              <pc:sldMasterMk cId="2425432951" sldId="2147483684"/>
              <pc:sldLayoutMk cId="4096504028" sldId="2147483696"/>
              <ac:spMk id="2" creationId="{FFD13661-999E-A65B-3916-D1353A8D2BB2}"/>
            </ac:spMkLst>
          </pc:spChg>
          <pc:spChg chg="del">
            <ac:chgData name="Sanjana Haque" userId="4ec88ec9-1ffb-4beb-bd49-1f8c8e5d4516" providerId="ADAL" clId="{B9ADE2CF-1BA7-4128-AD65-D15C431DA287}" dt="2024-10-30T23:41:58.072" v="1387" actId="478"/>
            <ac:spMkLst>
              <pc:docMk/>
              <pc:sldMasterMk cId="2425432951" sldId="2147483684"/>
              <pc:sldLayoutMk cId="4096504028" sldId="2147483696"/>
              <ac:spMk id="51" creationId="{7077D7A5-E6CB-24A1-1179-505C1E2C4E03}"/>
            </ac:spMkLst>
          </pc:spChg>
        </pc:sldLayoutChg>
        <pc:sldLayoutChg chg="addSp modSp mod">
          <pc:chgData name="Sanjana Haque" userId="4ec88ec9-1ffb-4beb-bd49-1f8c8e5d4516" providerId="ADAL" clId="{B9ADE2CF-1BA7-4128-AD65-D15C431DA287}" dt="2024-10-30T22:59:26.142" v="452" actId="207"/>
          <pc:sldLayoutMkLst>
            <pc:docMk/>
            <pc:sldMasterMk cId="2425432951" sldId="2147483684"/>
            <pc:sldLayoutMk cId="113689148" sldId="2147483697"/>
          </pc:sldLayoutMkLst>
          <pc:spChg chg="mod">
            <ac:chgData name="Sanjana Haque" userId="4ec88ec9-1ffb-4beb-bd49-1f8c8e5d4516" providerId="ADAL" clId="{B9ADE2CF-1BA7-4128-AD65-D15C431DA287}" dt="2024-10-30T22:59:26.142" v="452" actId="207"/>
            <ac:spMkLst>
              <pc:docMk/>
              <pc:sldMasterMk cId="2425432951" sldId="2147483684"/>
              <pc:sldLayoutMk cId="113689148" sldId="2147483697"/>
              <ac:spMk id="2" creationId="{C25CB865-BF9E-409E-8507-9A592F52D7EF}"/>
            </ac:spMkLst>
          </pc:spChg>
          <pc:spChg chg="add mod">
            <ac:chgData name="Sanjana Haque" userId="4ec88ec9-1ffb-4beb-bd49-1f8c8e5d4516" providerId="ADAL" clId="{B9ADE2CF-1BA7-4128-AD65-D15C431DA287}" dt="2024-10-30T22:46:55.922" v="244"/>
            <ac:spMkLst>
              <pc:docMk/>
              <pc:sldMasterMk cId="2425432951" sldId="2147483684"/>
              <pc:sldLayoutMk cId="113689148" sldId="2147483697"/>
              <ac:spMk id="3" creationId="{C4CF9164-8C7E-2BBC-C310-006FC73F8301}"/>
            </ac:spMkLst>
          </pc:spChg>
        </pc:sldLayoutChg>
        <pc:sldLayoutChg chg="addSp delSp modSp mod">
          <pc:chgData name="Sanjana Haque" userId="4ec88ec9-1ffb-4beb-bd49-1f8c8e5d4516" providerId="ADAL" clId="{B9ADE2CF-1BA7-4128-AD65-D15C431DA287}" dt="2024-10-30T23:42:53.190" v="1396" actId="14100"/>
          <pc:sldLayoutMkLst>
            <pc:docMk/>
            <pc:sldMasterMk cId="2425432951" sldId="2147483684"/>
            <pc:sldLayoutMk cId="4017639095" sldId="2147483698"/>
          </pc:sldLayoutMkLst>
          <pc:spChg chg="add mod ord">
            <ac:chgData name="Sanjana Haque" userId="4ec88ec9-1ffb-4beb-bd49-1f8c8e5d4516" providerId="ADAL" clId="{B9ADE2CF-1BA7-4128-AD65-D15C431DA287}" dt="2024-10-30T23:42:53.190" v="1396" actId="14100"/>
            <ac:spMkLst>
              <pc:docMk/>
              <pc:sldMasterMk cId="2425432951" sldId="2147483684"/>
              <pc:sldLayoutMk cId="4017639095" sldId="2147483698"/>
              <ac:spMk id="4" creationId="{83199A0E-0901-8CAB-C095-DB70DAE7A484}"/>
            </ac:spMkLst>
          </pc:spChg>
          <pc:spChg chg="del mod">
            <ac:chgData name="Sanjana Haque" userId="4ec88ec9-1ffb-4beb-bd49-1f8c8e5d4516" providerId="ADAL" clId="{B9ADE2CF-1BA7-4128-AD65-D15C431DA287}" dt="2024-10-30T23:42:34.308" v="1390" actId="478"/>
            <ac:spMkLst>
              <pc:docMk/>
              <pc:sldMasterMk cId="2425432951" sldId="2147483684"/>
              <pc:sldLayoutMk cId="4017639095" sldId="2147483698"/>
              <ac:spMk id="15" creationId="{42305094-6851-6F47-AB6F-0ADD472FC844}"/>
            </ac:spMkLst>
          </pc:spChg>
          <pc:picChg chg="del">
            <ac:chgData name="Sanjana Haque" userId="4ec88ec9-1ffb-4beb-bd49-1f8c8e5d4516" providerId="ADAL" clId="{B9ADE2CF-1BA7-4128-AD65-D15C431DA287}" dt="2024-10-30T23:42:01.263" v="1388" actId="478"/>
            <ac:picMkLst>
              <pc:docMk/>
              <pc:sldMasterMk cId="2425432951" sldId="2147483684"/>
              <pc:sldLayoutMk cId="4017639095" sldId="2147483698"/>
              <ac:picMk id="5" creationId="{EF687BEA-B45C-C5BA-67FD-BB4A2B8DA69A}"/>
            </ac:picMkLst>
          </pc:picChg>
        </pc:sldLayoutChg>
        <pc:sldLayoutChg chg="addSp delSp modSp mod">
          <pc:chgData name="Sanjana Haque" userId="4ec88ec9-1ffb-4beb-bd49-1f8c8e5d4516" providerId="ADAL" clId="{B9ADE2CF-1BA7-4128-AD65-D15C431DA287}" dt="2024-10-30T23:43:03.113" v="1400" actId="14100"/>
          <pc:sldLayoutMkLst>
            <pc:docMk/>
            <pc:sldMasterMk cId="2425432951" sldId="2147483684"/>
            <pc:sldLayoutMk cId="2263861556" sldId="2147483700"/>
          </pc:sldLayoutMkLst>
          <pc:spChg chg="del">
            <ac:chgData name="Sanjana Haque" userId="4ec88ec9-1ffb-4beb-bd49-1f8c8e5d4516" providerId="ADAL" clId="{B9ADE2CF-1BA7-4128-AD65-D15C431DA287}" dt="2024-10-30T23:42:57.627" v="1397" actId="478"/>
            <ac:spMkLst>
              <pc:docMk/>
              <pc:sldMasterMk cId="2425432951" sldId="2147483684"/>
              <pc:sldLayoutMk cId="2263861556" sldId="2147483700"/>
              <ac:spMk id="3" creationId="{A97BE171-7A66-43EA-B7C1-F3DBEAB5B607}"/>
            </ac:spMkLst>
          </pc:spChg>
          <pc:spChg chg="add mod">
            <ac:chgData name="Sanjana Haque" userId="4ec88ec9-1ffb-4beb-bd49-1f8c8e5d4516" providerId="ADAL" clId="{B9ADE2CF-1BA7-4128-AD65-D15C431DA287}" dt="2024-10-30T23:43:03.113" v="1400" actId="14100"/>
            <ac:spMkLst>
              <pc:docMk/>
              <pc:sldMasterMk cId="2425432951" sldId="2147483684"/>
              <pc:sldLayoutMk cId="2263861556" sldId="2147483700"/>
              <ac:spMk id="4" creationId="{BE8E4576-0BFF-EDAB-60E7-808B1C7E91AF}"/>
            </ac:spMkLst>
          </pc:spChg>
        </pc:sldLayoutChg>
        <pc:sldLayoutChg chg="del">
          <pc:chgData name="Sanjana Haque" userId="4ec88ec9-1ffb-4beb-bd49-1f8c8e5d4516" providerId="ADAL" clId="{B9ADE2CF-1BA7-4128-AD65-D15C431DA287}" dt="2024-10-31T00:12:51.879" v="2379" actId="47"/>
          <pc:sldLayoutMkLst>
            <pc:docMk/>
            <pc:sldMasterMk cId="2425432951" sldId="2147483684"/>
            <pc:sldLayoutMk cId="2382080433" sldId="2147483704"/>
          </pc:sldLayoutMkLst>
        </pc:sldLayoutChg>
      </pc:sldMasterChg>
    </pc:docChg>
  </pc:docChgLst>
  <pc:docChgLst>
    <pc:chgData name="Sanjana Haque" userId="4ec88ec9-1ffb-4beb-bd49-1f8c8e5d4516" providerId="ADAL" clId="{1FC9C08F-2356-45EE-BF3E-E4E8DA90BE58}"/>
    <pc:docChg chg="custSel modSld modMainMaster">
      <pc:chgData name="Sanjana Haque" userId="4ec88ec9-1ffb-4beb-bd49-1f8c8e5d4516" providerId="ADAL" clId="{1FC9C08F-2356-45EE-BF3E-E4E8DA90BE58}" dt="2025-03-12T19:05:38.736" v="112"/>
      <pc:docMkLst>
        <pc:docMk/>
      </pc:docMkLst>
      <pc:sldChg chg="delSp modSp mod">
        <pc:chgData name="Sanjana Haque" userId="4ec88ec9-1ffb-4beb-bd49-1f8c8e5d4516" providerId="ADAL" clId="{1FC9C08F-2356-45EE-BF3E-E4E8DA90BE58}" dt="2025-03-12T19:03:36.106" v="70" actId="478"/>
        <pc:sldMkLst>
          <pc:docMk/>
          <pc:sldMk cId="3090163956" sldId="275"/>
        </pc:sldMkLst>
        <pc:spChg chg="mod">
          <ac:chgData name="Sanjana Haque" userId="4ec88ec9-1ffb-4beb-bd49-1f8c8e5d4516" providerId="ADAL" clId="{1FC9C08F-2356-45EE-BF3E-E4E8DA90BE58}" dt="2025-03-12T19:03:22.858" v="69" actId="6549"/>
          <ac:spMkLst>
            <pc:docMk/>
            <pc:sldMk cId="3090163956" sldId="275"/>
            <ac:spMk id="5" creationId="{C7DBA974-BF7A-5801-D7FA-5D591E0FEA9A}"/>
          </ac:spMkLst>
        </pc:spChg>
        <pc:picChg chg="del">
          <ac:chgData name="Sanjana Haque" userId="4ec88ec9-1ffb-4beb-bd49-1f8c8e5d4516" providerId="ADAL" clId="{1FC9C08F-2356-45EE-BF3E-E4E8DA90BE58}" dt="2025-03-12T19:03:36.106" v="70" actId="478"/>
          <ac:picMkLst>
            <pc:docMk/>
            <pc:sldMk cId="3090163956" sldId="275"/>
            <ac:picMk id="3074" creationId="{23ECA4E0-061C-4BEF-9564-D9CE3E18FBDB}"/>
          </ac:picMkLst>
        </pc:picChg>
      </pc:sldChg>
      <pc:sldChg chg="addSp delSp modSp mod">
        <pc:chgData name="Sanjana Haque" userId="4ec88ec9-1ffb-4beb-bd49-1f8c8e5d4516" providerId="ADAL" clId="{1FC9C08F-2356-45EE-BF3E-E4E8DA90BE58}" dt="2025-03-12T19:04:04.948" v="72"/>
        <pc:sldMkLst>
          <pc:docMk/>
          <pc:sldMk cId="2209842528" sldId="280"/>
        </pc:sldMkLst>
        <pc:spChg chg="add mod">
          <ac:chgData name="Sanjana Haque" userId="4ec88ec9-1ffb-4beb-bd49-1f8c8e5d4516" providerId="ADAL" clId="{1FC9C08F-2356-45EE-BF3E-E4E8DA90BE58}" dt="2025-03-12T19:04:04.948" v="72"/>
          <ac:spMkLst>
            <pc:docMk/>
            <pc:sldMk cId="2209842528" sldId="280"/>
            <ac:spMk id="2" creationId="{7B485BE3-3078-2E99-81A8-95E09DBEC2D7}"/>
          </ac:spMkLst>
        </pc:spChg>
        <pc:spChg chg="del">
          <ac:chgData name="Sanjana Haque" userId="4ec88ec9-1ffb-4beb-bd49-1f8c8e5d4516" providerId="ADAL" clId="{1FC9C08F-2356-45EE-BF3E-E4E8DA90BE58}" dt="2025-03-12T19:04:04.663" v="71" actId="478"/>
          <ac:spMkLst>
            <pc:docMk/>
            <pc:sldMk cId="2209842528" sldId="280"/>
            <ac:spMk id="10" creationId="{CD13E90B-D0C8-A7DD-304A-DAF43EAAC126}"/>
          </ac:spMkLst>
        </pc:spChg>
      </pc:sldChg>
      <pc:sldChg chg="addSp delSp modSp mod">
        <pc:chgData name="Sanjana Haque" userId="4ec88ec9-1ffb-4beb-bd49-1f8c8e5d4516" providerId="ADAL" clId="{1FC9C08F-2356-45EE-BF3E-E4E8DA90BE58}" dt="2025-03-12T19:04:09.706" v="74"/>
        <pc:sldMkLst>
          <pc:docMk/>
          <pc:sldMk cId="2128946075" sldId="281"/>
        </pc:sldMkLst>
        <pc:spChg chg="add mod">
          <ac:chgData name="Sanjana Haque" userId="4ec88ec9-1ffb-4beb-bd49-1f8c8e5d4516" providerId="ADAL" clId="{1FC9C08F-2356-45EE-BF3E-E4E8DA90BE58}" dt="2025-03-12T19:04:09.706" v="74"/>
          <ac:spMkLst>
            <pc:docMk/>
            <pc:sldMk cId="2128946075" sldId="281"/>
            <ac:spMk id="2" creationId="{558310C9-9FD9-A890-A194-A1B55DFAA60B}"/>
          </ac:spMkLst>
        </pc:spChg>
        <pc:spChg chg="del">
          <ac:chgData name="Sanjana Haque" userId="4ec88ec9-1ffb-4beb-bd49-1f8c8e5d4516" providerId="ADAL" clId="{1FC9C08F-2356-45EE-BF3E-E4E8DA90BE58}" dt="2025-03-12T19:04:09.369" v="73" actId="478"/>
          <ac:spMkLst>
            <pc:docMk/>
            <pc:sldMk cId="2128946075" sldId="281"/>
            <ac:spMk id="7" creationId="{B66E4363-8B7A-FE18-4113-E08ADF4147E6}"/>
          </ac:spMkLst>
        </pc:spChg>
      </pc:sldChg>
      <pc:sldChg chg="addSp delSp modSp mod">
        <pc:chgData name="Sanjana Haque" userId="4ec88ec9-1ffb-4beb-bd49-1f8c8e5d4516" providerId="ADAL" clId="{1FC9C08F-2356-45EE-BF3E-E4E8DA90BE58}" dt="2025-03-12T19:04:18.391" v="76"/>
        <pc:sldMkLst>
          <pc:docMk/>
          <pc:sldMk cId="4268483651" sldId="282"/>
        </pc:sldMkLst>
        <pc:spChg chg="add mod">
          <ac:chgData name="Sanjana Haque" userId="4ec88ec9-1ffb-4beb-bd49-1f8c8e5d4516" providerId="ADAL" clId="{1FC9C08F-2356-45EE-BF3E-E4E8DA90BE58}" dt="2025-03-12T19:04:18.391" v="76"/>
          <ac:spMkLst>
            <pc:docMk/>
            <pc:sldMk cId="4268483651" sldId="282"/>
            <ac:spMk id="2" creationId="{3891F454-4B37-61C4-E0CB-BE1DEE0C9A3C}"/>
          </ac:spMkLst>
        </pc:spChg>
        <pc:spChg chg="del">
          <ac:chgData name="Sanjana Haque" userId="4ec88ec9-1ffb-4beb-bd49-1f8c8e5d4516" providerId="ADAL" clId="{1FC9C08F-2356-45EE-BF3E-E4E8DA90BE58}" dt="2025-03-12T19:04:18.135" v="75" actId="478"/>
          <ac:spMkLst>
            <pc:docMk/>
            <pc:sldMk cId="4268483651" sldId="282"/>
            <ac:spMk id="5" creationId="{BFE41B4C-EFCA-34BF-B4DC-45566F323B1A}"/>
          </ac:spMkLst>
        </pc:spChg>
      </pc:sldChg>
      <pc:sldChg chg="addSp delSp modSp mod">
        <pc:chgData name="Sanjana Haque" userId="4ec88ec9-1ffb-4beb-bd49-1f8c8e5d4516" providerId="ADAL" clId="{1FC9C08F-2356-45EE-BF3E-E4E8DA90BE58}" dt="2025-03-12T19:04:26.106" v="78"/>
        <pc:sldMkLst>
          <pc:docMk/>
          <pc:sldMk cId="3461502334" sldId="284"/>
        </pc:sldMkLst>
        <pc:spChg chg="add mod">
          <ac:chgData name="Sanjana Haque" userId="4ec88ec9-1ffb-4beb-bd49-1f8c8e5d4516" providerId="ADAL" clId="{1FC9C08F-2356-45EE-BF3E-E4E8DA90BE58}" dt="2025-03-12T19:04:26.106" v="78"/>
          <ac:spMkLst>
            <pc:docMk/>
            <pc:sldMk cId="3461502334" sldId="284"/>
            <ac:spMk id="2" creationId="{F90A56C4-CE9F-C3E8-45E9-448FBA3A5F64}"/>
          </ac:spMkLst>
        </pc:spChg>
        <pc:spChg chg="del">
          <ac:chgData name="Sanjana Haque" userId="4ec88ec9-1ffb-4beb-bd49-1f8c8e5d4516" providerId="ADAL" clId="{1FC9C08F-2356-45EE-BF3E-E4E8DA90BE58}" dt="2025-03-12T19:04:25.540" v="77" actId="478"/>
          <ac:spMkLst>
            <pc:docMk/>
            <pc:sldMk cId="3461502334" sldId="284"/>
            <ac:spMk id="6" creationId="{4AAD2AEE-2DE9-5500-AA52-86BF38CB9105}"/>
          </ac:spMkLst>
        </pc:spChg>
      </pc:sldChg>
      <pc:sldChg chg="addSp delSp modSp mod">
        <pc:chgData name="Sanjana Haque" userId="4ec88ec9-1ffb-4beb-bd49-1f8c8e5d4516" providerId="ADAL" clId="{1FC9C08F-2356-45EE-BF3E-E4E8DA90BE58}" dt="2025-03-12T19:04:32.278" v="81"/>
        <pc:sldMkLst>
          <pc:docMk/>
          <pc:sldMk cId="1561342186" sldId="285"/>
        </pc:sldMkLst>
        <pc:spChg chg="add mod">
          <ac:chgData name="Sanjana Haque" userId="4ec88ec9-1ffb-4beb-bd49-1f8c8e5d4516" providerId="ADAL" clId="{1FC9C08F-2356-45EE-BF3E-E4E8DA90BE58}" dt="2025-03-12T19:04:32.278" v="81"/>
          <ac:spMkLst>
            <pc:docMk/>
            <pc:sldMk cId="1561342186" sldId="285"/>
            <ac:spMk id="3" creationId="{1631D1C6-8E42-984E-4A78-E129D38EACBE}"/>
          </ac:spMkLst>
        </pc:spChg>
        <pc:spChg chg="del mod">
          <ac:chgData name="Sanjana Haque" userId="4ec88ec9-1ffb-4beb-bd49-1f8c8e5d4516" providerId="ADAL" clId="{1FC9C08F-2356-45EE-BF3E-E4E8DA90BE58}" dt="2025-03-12T19:04:32.068" v="80" actId="478"/>
          <ac:spMkLst>
            <pc:docMk/>
            <pc:sldMk cId="1561342186" sldId="285"/>
            <ac:spMk id="7" creationId="{CC3DA529-31C0-91FF-53B8-390B53576EA4}"/>
          </ac:spMkLst>
        </pc:spChg>
      </pc:sldChg>
      <pc:sldChg chg="addSp delSp modSp mod">
        <pc:chgData name="Sanjana Haque" userId="4ec88ec9-1ffb-4beb-bd49-1f8c8e5d4516" providerId="ADAL" clId="{1FC9C08F-2356-45EE-BF3E-E4E8DA90BE58}" dt="2025-03-12T19:04:36.663" v="83"/>
        <pc:sldMkLst>
          <pc:docMk/>
          <pc:sldMk cId="730114493" sldId="287"/>
        </pc:sldMkLst>
        <pc:spChg chg="add mod">
          <ac:chgData name="Sanjana Haque" userId="4ec88ec9-1ffb-4beb-bd49-1f8c8e5d4516" providerId="ADAL" clId="{1FC9C08F-2356-45EE-BF3E-E4E8DA90BE58}" dt="2025-03-12T19:04:36.663" v="83"/>
          <ac:spMkLst>
            <pc:docMk/>
            <pc:sldMk cId="730114493" sldId="287"/>
            <ac:spMk id="2" creationId="{08ABCD74-66A3-C9A2-9C9B-474C2C8534B7}"/>
          </ac:spMkLst>
        </pc:spChg>
        <pc:spChg chg="del">
          <ac:chgData name="Sanjana Haque" userId="4ec88ec9-1ffb-4beb-bd49-1f8c8e5d4516" providerId="ADAL" clId="{1FC9C08F-2356-45EE-BF3E-E4E8DA90BE58}" dt="2025-03-12T19:04:36.415" v="82" actId="478"/>
          <ac:spMkLst>
            <pc:docMk/>
            <pc:sldMk cId="730114493" sldId="287"/>
            <ac:spMk id="5" creationId="{E6CD0C04-6C66-418A-B69F-D1CA10A0F19E}"/>
          </ac:spMkLst>
        </pc:spChg>
      </pc:sldChg>
      <pc:sldChg chg="addSp delSp modSp mod">
        <pc:chgData name="Sanjana Haque" userId="4ec88ec9-1ffb-4beb-bd49-1f8c8e5d4516" providerId="ADAL" clId="{1FC9C08F-2356-45EE-BF3E-E4E8DA90BE58}" dt="2025-03-12T19:04:39.700" v="85"/>
        <pc:sldMkLst>
          <pc:docMk/>
          <pc:sldMk cId="650706700" sldId="288"/>
        </pc:sldMkLst>
        <pc:spChg chg="add mod">
          <ac:chgData name="Sanjana Haque" userId="4ec88ec9-1ffb-4beb-bd49-1f8c8e5d4516" providerId="ADAL" clId="{1FC9C08F-2356-45EE-BF3E-E4E8DA90BE58}" dt="2025-03-12T19:04:39.700" v="85"/>
          <ac:spMkLst>
            <pc:docMk/>
            <pc:sldMk cId="650706700" sldId="288"/>
            <ac:spMk id="2" creationId="{F501462D-F2A3-E323-78B7-EC11043372B3}"/>
          </ac:spMkLst>
        </pc:spChg>
        <pc:spChg chg="del">
          <ac:chgData name="Sanjana Haque" userId="4ec88ec9-1ffb-4beb-bd49-1f8c8e5d4516" providerId="ADAL" clId="{1FC9C08F-2356-45EE-BF3E-E4E8DA90BE58}" dt="2025-03-12T19:04:39.386" v="84" actId="478"/>
          <ac:spMkLst>
            <pc:docMk/>
            <pc:sldMk cId="650706700" sldId="288"/>
            <ac:spMk id="6" creationId="{32EE11A5-6623-1B5B-2EDE-602272669D58}"/>
          </ac:spMkLst>
        </pc:spChg>
      </pc:sldChg>
      <pc:sldChg chg="addSp delSp modSp mod">
        <pc:chgData name="Sanjana Haque" userId="4ec88ec9-1ffb-4beb-bd49-1f8c8e5d4516" providerId="ADAL" clId="{1FC9C08F-2356-45EE-BF3E-E4E8DA90BE58}" dt="2025-03-12T19:04:48.144" v="87"/>
        <pc:sldMkLst>
          <pc:docMk/>
          <pc:sldMk cId="1409534616" sldId="289"/>
        </pc:sldMkLst>
        <pc:spChg chg="add mod">
          <ac:chgData name="Sanjana Haque" userId="4ec88ec9-1ffb-4beb-bd49-1f8c8e5d4516" providerId="ADAL" clId="{1FC9C08F-2356-45EE-BF3E-E4E8DA90BE58}" dt="2025-03-12T19:04:48.144" v="87"/>
          <ac:spMkLst>
            <pc:docMk/>
            <pc:sldMk cId="1409534616" sldId="289"/>
            <ac:spMk id="2" creationId="{AAF50F01-2AD2-CCF4-549C-514EFDB359AD}"/>
          </ac:spMkLst>
        </pc:spChg>
        <pc:spChg chg="del">
          <ac:chgData name="Sanjana Haque" userId="4ec88ec9-1ffb-4beb-bd49-1f8c8e5d4516" providerId="ADAL" clId="{1FC9C08F-2356-45EE-BF3E-E4E8DA90BE58}" dt="2025-03-12T19:04:47.368" v="86" actId="478"/>
          <ac:spMkLst>
            <pc:docMk/>
            <pc:sldMk cId="1409534616" sldId="289"/>
            <ac:spMk id="6" creationId="{420E23BF-C709-2204-27CA-68C84DD892EB}"/>
          </ac:spMkLst>
        </pc:spChg>
      </pc:sldChg>
      <pc:sldChg chg="addSp delSp modSp mod">
        <pc:chgData name="Sanjana Haque" userId="4ec88ec9-1ffb-4beb-bd49-1f8c8e5d4516" providerId="ADAL" clId="{1FC9C08F-2356-45EE-BF3E-E4E8DA90BE58}" dt="2025-03-12T19:04:54.065" v="90"/>
        <pc:sldMkLst>
          <pc:docMk/>
          <pc:sldMk cId="2117908772" sldId="290"/>
        </pc:sldMkLst>
        <pc:spChg chg="add mod">
          <ac:chgData name="Sanjana Haque" userId="4ec88ec9-1ffb-4beb-bd49-1f8c8e5d4516" providerId="ADAL" clId="{1FC9C08F-2356-45EE-BF3E-E4E8DA90BE58}" dt="2025-03-12T19:04:54.065" v="90"/>
          <ac:spMkLst>
            <pc:docMk/>
            <pc:sldMk cId="2117908772" sldId="290"/>
            <ac:spMk id="2" creationId="{31D30491-DA19-047A-E796-C63E5EB467EA}"/>
          </ac:spMkLst>
        </pc:spChg>
        <pc:spChg chg="del mod">
          <ac:chgData name="Sanjana Haque" userId="4ec88ec9-1ffb-4beb-bd49-1f8c8e5d4516" providerId="ADAL" clId="{1FC9C08F-2356-45EE-BF3E-E4E8DA90BE58}" dt="2025-03-12T19:04:53.509" v="89" actId="478"/>
          <ac:spMkLst>
            <pc:docMk/>
            <pc:sldMk cId="2117908772" sldId="290"/>
            <ac:spMk id="4" creationId="{26DB5CD8-A10B-611A-51AB-0A9FCD14F843}"/>
          </ac:spMkLst>
        </pc:spChg>
      </pc:sldChg>
      <pc:sldChg chg="addSp delSp modSp mod">
        <pc:chgData name="Sanjana Haque" userId="4ec88ec9-1ffb-4beb-bd49-1f8c8e5d4516" providerId="ADAL" clId="{1FC9C08F-2356-45EE-BF3E-E4E8DA90BE58}" dt="2025-03-12T19:05:00.130" v="93"/>
        <pc:sldMkLst>
          <pc:docMk/>
          <pc:sldMk cId="732315474" sldId="291"/>
        </pc:sldMkLst>
        <pc:spChg chg="add mod">
          <ac:chgData name="Sanjana Haque" userId="4ec88ec9-1ffb-4beb-bd49-1f8c8e5d4516" providerId="ADAL" clId="{1FC9C08F-2356-45EE-BF3E-E4E8DA90BE58}" dt="2025-03-12T19:05:00.130" v="93"/>
          <ac:spMkLst>
            <pc:docMk/>
            <pc:sldMk cId="732315474" sldId="291"/>
            <ac:spMk id="2" creationId="{1A4FD99B-F92E-5D48-7AD6-9BEC6C29B84B}"/>
          </ac:spMkLst>
        </pc:spChg>
        <pc:spChg chg="del mod">
          <ac:chgData name="Sanjana Haque" userId="4ec88ec9-1ffb-4beb-bd49-1f8c8e5d4516" providerId="ADAL" clId="{1FC9C08F-2356-45EE-BF3E-E4E8DA90BE58}" dt="2025-03-12T19:04:59.790" v="92" actId="478"/>
          <ac:spMkLst>
            <pc:docMk/>
            <pc:sldMk cId="732315474" sldId="291"/>
            <ac:spMk id="5" creationId="{F64BC8C1-8721-40C0-B6F4-473737B1374D}"/>
          </ac:spMkLst>
        </pc:spChg>
      </pc:sldChg>
      <pc:sldChg chg="addSp delSp modSp mod">
        <pc:chgData name="Sanjana Haque" userId="4ec88ec9-1ffb-4beb-bd49-1f8c8e5d4516" providerId="ADAL" clId="{1FC9C08F-2356-45EE-BF3E-E4E8DA90BE58}" dt="2025-03-12T19:05:08.206" v="98"/>
        <pc:sldMkLst>
          <pc:docMk/>
          <pc:sldMk cId="1341615420" sldId="292"/>
        </pc:sldMkLst>
        <pc:spChg chg="add mod">
          <ac:chgData name="Sanjana Haque" userId="4ec88ec9-1ffb-4beb-bd49-1f8c8e5d4516" providerId="ADAL" clId="{1FC9C08F-2356-45EE-BF3E-E4E8DA90BE58}" dt="2025-03-12T19:05:08.206" v="98"/>
          <ac:spMkLst>
            <pc:docMk/>
            <pc:sldMk cId="1341615420" sldId="292"/>
            <ac:spMk id="2" creationId="{27297778-8378-47D8-EED6-FC8720297CE3}"/>
          </ac:spMkLst>
        </pc:spChg>
        <pc:spChg chg="del">
          <ac:chgData name="Sanjana Haque" userId="4ec88ec9-1ffb-4beb-bd49-1f8c8e5d4516" providerId="ADAL" clId="{1FC9C08F-2356-45EE-BF3E-E4E8DA90BE58}" dt="2025-03-12T19:05:07.844" v="97" actId="478"/>
          <ac:spMkLst>
            <pc:docMk/>
            <pc:sldMk cId="1341615420" sldId="292"/>
            <ac:spMk id="3" creationId="{31A5BFD6-A6CB-FC8D-3E5B-0877BF518D84}"/>
          </ac:spMkLst>
        </pc:spChg>
      </pc:sldChg>
      <pc:sldChg chg="addSp delSp modSp mod">
        <pc:chgData name="Sanjana Haque" userId="4ec88ec9-1ffb-4beb-bd49-1f8c8e5d4516" providerId="ADAL" clId="{1FC9C08F-2356-45EE-BF3E-E4E8DA90BE58}" dt="2025-03-12T19:05:12.370" v="100"/>
        <pc:sldMkLst>
          <pc:docMk/>
          <pc:sldMk cId="856481408" sldId="295"/>
        </pc:sldMkLst>
        <pc:spChg chg="add mod">
          <ac:chgData name="Sanjana Haque" userId="4ec88ec9-1ffb-4beb-bd49-1f8c8e5d4516" providerId="ADAL" clId="{1FC9C08F-2356-45EE-BF3E-E4E8DA90BE58}" dt="2025-03-12T19:05:12.370" v="100"/>
          <ac:spMkLst>
            <pc:docMk/>
            <pc:sldMk cId="856481408" sldId="295"/>
            <ac:spMk id="2" creationId="{EDE750CC-2EA3-87F0-8D9E-1EEC02A0E400}"/>
          </ac:spMkLst>
        </pc:spChg>
        <pc:spChg chg="del">
          <ac:chgData name="Sanjana Haque" userId="4ec88ec9-1ffb-4beb-bd49-1f8c8e5d4516" providerId="ADAL" clId="{1FC9C08F-2356-45EE-BF3E-E4E8DA90BE58}" dt="2025-03-12T19:05:12.184" v="99" actId="478"/>
          <ac:spMkLst>
            <pc:docMk/>
            <pc:sldMk cId="856481408" sldId="295"/>
            <ac:spMk id="4" creationId="{C1B835DE-BD0A-A08B-06A6-49730A9E27B0}"/>
          </ac:spMkLst>
        </pc:spChg>
      </pc:sldChg>
      <pc:sldChg chg="addSp delSp modSp mod">
        <pc:chgData name="Sanjana Haque" userId="4ec88ec9-1ffb-4beb-bd49-1f8c8e5d4516" providerId="ADAL" clId="{1FC9C08F-2356-45EE-BF3E-E4E8DA90BE58}" dt="2025-03-12T19:05:16.711" v="102"/>
        <pc:sldMkLst>
          <pc:docMk/>
          <pc:sldMk cId="3249458027" sldId="297"/>
        </pc:sldMkLst>
        <pc:spChg chg="add mod">
          <ac:chgData name="Sanjana Haque" userId="4ec88ec9-1ffb-4beb-bd49-1f8c8e5d4516" providerId="ADAL" clId="{1FC9C08F-2356-45EE-BF3E-E4E8DA90BE58}" dt="2025-03-12T19:05:16.711" v="102"/>
          <ac:spMkLst>
            <pc:docMk/>
            <pc:sldMk cId="3249458027" sldId="297"/>
            <ac:spMk id="2" creationId="{1A0809E5-A834-2328-6B91-EB75AD92FCB9}"/>
          </ac:spMkLst>
        </pc:spChg>
        <pc:spChg chg="del">
          <ac:chgData name="Sanjana Haque" userId="4ec88ec9-1ffb-4beb-bd49-1f8c8e5d4516" providerId="ADAL" clId="{1FC9C08F-2356-45EE-BF3E-E4E8DA90BE58}" dt="2025-03-12T19:05:16.373" v="101" actId="478"/>
          <ac:spMkLst>
            <pc:docMk/>
            <pc:sldMk cId="3249458027" sldId="297"/>
            <ac:spMk id="8" creationId="{BC63A45C-45E8-1457-5EE8-36853105BB00}"/>
          </ac:spMkLst>
        </pc:spChg>
      </pc:sldChg>
      <pc:sldChg chg="addSp delSp modSp mod">
        <pc:chgData name="Sanjana Haque" userId="4ec88ec9-1ffb-4beb-bd49-1f8c8e5d4516" providerId="ADAL" clId="{1FC9C08F-2356-45EE-BF3E-E4E8DA90BE58}" dt="2025-03-12T19:05:20.014" v="104"/>
        <pc:sldMkLst>
          <pc:docMk/>
          <pc:sldMk cId="2894308183" sldId="298"/>
        </pc:sldMkLst>
        <pc:spChg chg="add mod">
          <ac:chgData name="Sanjana Haque" userId="4ec88ec9-1ffb-4beb-bd49-1f8c8e5d4516" providerId="ADAL" clId="{1FC9C08F-2356-45EE-BF3E-E4E8DA90BE58}" dt="2025-03-12T19:05:20.014" v="104"/>
          <ac:spMkLst>
            <pc:docMk/>
            <pc:sldMk cId="2894308183" sldId="298"/>
            <ac:spMk id="2" creationId="{783905D1-E690-6D1C-E24F-AA732D026149}"/>
          </ac:spMkLst>
        </pc:spChg>
        <pc:spChg chg="del">
          <ac:chgData name="Sanjana Haque" userId="4ec88ec9-1ffb-4beb-bd49-1f8c8e5d4516" providerId="ADAL" clId="{1FC9C08F-2356-45EE-BF3E-E4E8DA90BE58}" dt="2025-03-12T19:05:19.792" v="103" actId="478"/>
          <ac:spMkLst>
            <pc:docMk/>
            <pc:sldMk cId="2894308183" sldId="298"/>
            <ac:spMk id="6" creationId="{A41A4F0D-CB56-F78B-196B-6885FB4567EB}"/>
          </ac:spMkLst>
        </pc:spChg>
      </pc:sldChg>
      <pc:sldChg chg="addSp delSp modSp mod">
        <pc:chgData name="Sanjana Haque" userId="4ec88ec9-1ffb-4beb-bd49-1f8c8e5d4516" providerId="ADAL" clId="{1FC9C08F-2356-45EE-BF3E-E4E8DA90BE58}" dt="2025-03-12T19:05:23.887" v="106"/>
        <pc:sldMkLst>
          <pc:docMk/>
          <pc:sldMk cId="2410750837" sldId="299"/>
        </pc:sldMkLst>
        <pc:spChg chg="add mod">
          <ac:chgData name="Sanjana Haque" userId="4ec88ec9-1ffb-4beb-bd49-1f8c8e5d4516" providerId="ADAL" clId="{1FC9C08F-2356-45EE-BF3E-E4E8DA90BE58}" dt="2025-03-12T19:05:23.887" v="106"/>
          <ac:spMkLst>
            <pc:docMk/>
            <pc:sldMk cId="2410750837" sldId="299"/>
            <ac:spMk id="2" creationId="{2269D9EF-97AD-EC06-DA76-4F9BB7BACCF6}"/>
          </ac:spMkLst>
        </pc:spChg>
        <pc:spChg chg="del">
          <ac:chgData name="Sanjana Haque" userId="4ec88ec9-1ffb-4beb-bd49-1f8c8e5d4516" providerId="ADAL" clId="{1FC9C08F-2356-45EE-BF3E-E4E8DA90BE58}" dt="2025-03-12T19:05:23.620" v="105" actId="478"/>
          <ac:spMkLst>
            <pc:docMk/>
            <pc:sldMk cId="2410750837" sldId="299"/>
            <ac:spMk id="7" creationId="{F9FB19BD-2016-1EDA-F853-D6FF1EFCDD90}"/>
          </ac:spMkLst>
        </pc:spChg>
      </pc:sldChg>
      <pc:sldChg chg="addSp delSp modSp mod">
        <pc:chgData name="Sanjana Haque" userId="4ec88ec9-1ffb-4beb-bd49-1f8c8e5d4516" providerId="ADAL" clId="{1FC9C08F-2356-45EE-BF3E-E4E8DA90BE58}" dt="2025-03-12T19:05:38.736" v="112"/>
        <pc:sldMkLst>
          <pc:docMk/>
          <pc:sldMk cId="1572689761" sldId="302"/>
        </pc:sldMkLst>
        <pc:spChg chg="add mod">
          <ac:chgData name="Sanjana Haque" userId="4ec88ec9-1ffb-4beb-bd49-1f8c8e5d4516" providerId="ADAL" clId="{1FC9C08F-2356-45EE-BF3E-E4E8DA90BE58}" dt="2025-03-12T19:05:38.736" v="112"/>
          <ac:spMkLst>
            <pc:docMk/>
            <pc:sldMk cId="1572689761" sldId="302"/>
            <ac:spMk id="2" creationId="{AA5421F2-E517-1844-665E-D175584E19AA}"/>
          </ac:spMkLst>
        </pc:spChg>
        <pc:spChg chg="del">
          <ac:chgData name="Sanjana Haque" userId="4ec88ec9-1ffb-4beb-bd49-1f8c8e5d4516" providerId="ADAL" clId="{1FC9C08F-2356-45EE-BF3E-E4E8DA90BE58}" dt="2025-03-12T19:05:38.407" v="111" actId="478"/>
          <ac:spMkLst>
            <pc:docMk/>
            <pc:sldMk cId="1572689761" sldId="302"/>
            <ac:spMk id="4" creationId="{60F865B5-4D3F-DC55-ACD5-9B096B8B6E9A}"/>
          </ac:spMkLst>
        </pc:spChg>
      </pc:sldChg>
      <pc:sldChg chg="addSp delSp modSp mod">
        <pc:chgData name="Sanjana Haque" userId="4ec88ec9-1ffb-4beb-bd49-1f8c8e5d4516" providerId="ADAL" clId="{1FC9C08F-2356-45EE-BF3E-E4E8DA90BE58}" dt="2025-03-12T19:05:04.921" v="96"/>
        <pc:sldMkLst>
          <pc:docMk/>
          <pc:sldMk cId="2903880436" sldId="303"/>
        </pc:sldMkLst>
        <pc:spChg chg="add mod">
          <ac:chgData name="Sanjana Haque" userId="4ec88ec9-1ffb-4beb-bd49-1f8c8e5d4516" providerId="ADAL" clId="{1FC9C08F-2356-45EE-BF3E-E4E8DA90BE58}" dt="2025-03-12T19:05:04.921" v="96"/>
          <ac:spMkLst>
            <pc:docMk/>
            <pc:sldMk cId="2903880436" sldId="303"/>
            <ac:spMk id="2" creationId="{B8FCAB1B-28F3-2BF8-8442-C7FA5135961A}"/>
          </ac:spMkLst>
        </pc:spChg>
        <pc:spChg chg="del mod">
          <ac:chgData name="Sanjana Haque" userId="4ec88ec9-1ffb-4beb-bd49-1f8c8e5d4516" providerId="ADAL" clId="{1FC9C08F-2356-45EE-BF3E-E4E8DA90BE58}" dt="2025-03-12T19:05:04.670" v="95" actId="478"/>
          <ac:spMkLst>
            <pc:docMk/>
            <pc:sldMk cId="2903880436" sldId="303"/>
            <ac:spMk id="4" creationId="{5881B038-4D2F-411D-FCA5-3513D479BA7B}"/>
          </ac:spMkLst>
        </pc:spChg>
      </pc:sldChg>
      <pc:sldChg chg="addSp delSp modSp mod">
        <pc:chgData name="Sanjana Haque" userId="4ec88ec9-1ffb-4beb-bd49-1f8c8e5d4516" providerId="ADAL" clId="{1FC9C08F-2356-45EE-BF3E-E4E8DA90BE58}" dt="2025-03-12T19:05:32.554" v="110"/>
        <pc:sldMkLst>
          <pc:docMk/>
          <pc:sldMk cId="455551477" sldId="305"/>
        </pc:sldMkLst>
        <pc:spChg chg="del">
          <ac:chgData name="Sanjana Haque" userId="4ec88ec9-1ffb-4beb-bd49-1f8c8e5d4516" providerId="ADAL" clId="{1FC9C08F-2356-45EE-BF3E-E4E8DA90BE58}" dt="2025-03-12T19:05:32.392" v="109" actId="478"/>
          <ac:spMkLst>
            <pc:docMk/>
            <pc:sldMk cId="455551477" sldId="305"/>
            <ac:spMk id="4" creationId="{9744DA1C-135A-B1CD-B4A9-6F3E77141836}"/>
          </ac:spMkLst>
        </pc:spChg>
        <pc:spChg chg="add mod">
          <ac:chgData name="Sanjana Haque" userId="4ec88ec9-1ffb-4beb-bd49-1f8c8e5d4516" providerId="ADAL" clId="{1FC9C08F-2356-45EE-BF3E-E4E8DA90BE58}" dt="2025-03-12T19:05:32.554" v="110"/>
          <ac:spMkLst>
            <pc:docMk/>
            <pc:sldMk cId="455551477" sldId="305"/>
            <ac:spMk id="5" creationId="{4B40942A-4054-1AA1-9628-39CCFFA6EA6F}"/>
          </ac:spMkLst>
        </pc:spChg>
      </pc:sldChg>
      <pc:sldChg chg="addSp delSp modSp mod">
        <pc:chgData name="Sanjana Haque" userId="4ec88ec9-1ffb-4beb-bd49-1f8c8e5d4516" providerId="ADAL" clId="{1FC9C08F-2356-45EE-BF3E-E4E8DA90BE58}" dt="2025-03-12T19:05:28.986" v="108"/>
        <pc:sldMkLst>
          <pc:docMk/>
          <pc:sldMk cId="1597611672" sldId="310"/>
        </pc:sldMkLst>
        <pc:spChg chg="add mod">
          <ac:chgData name="Sanjana Haque" userId="4ec88ec9-1ffb-4beb-bd49-1f8c8e5d4516" providerId="ADAL" clId="{1FC9C08F-2356-45EE-BF3E-E4E8DA90BE58}" dt="2025-03-12T19:05:28.986" v="108"/>
          <ac:spMkLst>
            <pc:docMk/>
            <pc:sldMk cId="1597611672" sldId="310"/>
            <ac:spMk id="2" creationId="{457150AF-FA46-86F0-18F4-91EC9B79604D}"/>
          </ac:spMkLst>
        </pc:spChg>
        <pc:spChg chg="del">
          <ac:chgData name="Sanjana Haque" userId="4ec88ec9-1ffb-4beb-bd49-1f8c8e5d4516" providerId="ADAL" clId="{1FC9C08F-2356-45EE-BF3E-E4E8DA90BE58}" dt="2025-03-12T19:05:28.727" v="107" actId="478"/>
          <ac:spMkLst>
            <pc:docMk/>
            <pc:sldMk cId="1597611672" sldId="310"/>
            <ac:spMk id="5" creationId="{03762472-3EEB-B9C4-E75A-C8815D4A606A}"/>
          </ac:spMkLst>
        </pc:spChg>
      </pc:sldChg>
      <pc:sldMasterChg chg="modSldLayout">
        <pc:chgData name="Sanjana Haque" userId="4ec88ec9-1ffb-4beb-bd49-1f8c8e5d4516" providerId="ADAL" clId="{1FC9C08F-2356-45EE-BF3E-E4E8DA90BE58}" dt="2025-03-12T19:03:10.406" v="68" actId="478"/>
        <pc:sldMasterMkLst>
          <pc:docMk/>
          <pc:sldMasterMk cId="2425432951" sldId="2147483684"/>
        </pc:sldMasterMkLst>
        <pc:sldLayoutChg chg="delSp modSp mod">
          <pc:chgData name="Sanjana Haque" userId="4ec88ec9-1ffb-4beb-bd49-1f8c8e5d4516" providerId="ADAL" clId="{1FC9C08F-2356-45EE-BF3E-E4E8DA90BE58}" dt="2025-03-12T19:03:10.406" v="68" actId="478"/>
          <pc:sldLayoutMkLst>
            <pc:docMk/>
            <pc:sldMasterMk cId="2425432951" sldId="2147483684"/>
            <pc:sldLayoutMk cId="1316484520" sldId="2147483685"/>
          </pc:sldLayoutMkLst>
          <pc:spChg chg="del">
            <ac:chgData name="Sanjana Haque" userId="4ec88ec9-1ffb-4beb-bd49-1f8c8e5d4516" providerId="ADAL" clId="{1FC9C08F-2356-45EE-BF3E-E4E8DA90BE58}" dt="2025-03-12T19:03:10.406" v="68" actId="478"/>
            <ac:spMkLst>
              <pc:docMk/>
              <pc:sldMasterMk cId="2425432951" sldId="2147483684"/>
              <pc:sldLayoutMk cId="1316484520" sldId="2147483685"/>
              <ac:spMk id="15" creationId="{86569747-92BA-242D-93EC-479189CEA282}"/>
            </ac:spMkLst>
          </pc:spChg>
          <pc:spChg chg="mod">
            <ac:chgData name="Sanjana Haque" userId="4ec88ec9-1ffb-4beb-bd49-1f8c8e5d4516" providerId="ADAL" clId="{1FC9C08F-2356-45EE-BF3E-E4E8DA90BE58}" dt="2025-03-12T18:54:12.628" v="40" actId="20577"/>
            <ac:spMkLst>
              <pc:docMk/>
              <pc:sldMasterMk cId="2425432951" sldId="2147483684"/>
              <pc:sldLayoutMk cId="1316484520" sldId="2147483685"/>
              <ac:spMk id="17" creationId="{ED4B3E6D-DDED-F169-95AA-01359441BBD7}"/>
            </ac:spMkLst>
          </pc:spChg>
        </pc:sldLayoutChg>
        <pc:sldLayoutChg chg="addSp delSp modSp mod">
          <pc:chgData name="Sanjana Haque" userId="4ec88ec9-1ffb-4beb-bd49-1f8c8e5d4516" providerId="ADAL" clId="{1FC9C08F-2356-45EE-BF3E-E4E8DA90BE58}" dt="2025-03-12T18:56:11.447" v="43"/>
          <pc:sldLayoutMkLst>
            <pc:docMk/>
            <pc:sldMasterMk cId="2425432951" sldId="2147483684"/>
            <pc:sldLayoutMk cId="106553624" sldId="2147483686"/>
          </pc:sldLayoutMkLst>
          <pc:spChg chg="add mod">
            <ac:chgData name="Sanjana Haque" userId="4ec88ec9-1ffb-4beb-bd49-1f8c8e5d4516" providerId="ADAL" clId="{1FC9C08F-2356-45EE-BF3E-E4E8DA90BE58}" dt="2025-03-12T18:56:11.447" v="43"/>
            <ac:spMkLst>
              <pc:docMk/>
              <pc:sldMasterMk cId="2425432951" sldId="2147483684"/>
              <pc:sldLayoutMk cId="106553624" sldId="2147483686"/>
              <ac:spMk id="3" creationId="{CF6943F9-B40F-9985-D1A0-ADE44FB96C4A}"/>
            </ac:spMkLst>
          </pc:spChg>
          <pc:spChg chg="del mod">
            <ac:chgData name="Sanjana Haque" userId="4ec88ec9-1ffb-4beb-bd49-1f8c8e5d4516" providerId="ADAL" clId="{1FC9C08F-2356-45EE-BF3E-E4E8DA90BE58}" dt="2025-03-12T18:56:10.958" v="42" actId="478"/>
            <ac:spMkLst>
              <pc:docMk/>
              <pc:sldMasterMk cId="2425432951" sldId="2147483684"/>
              <pc:sldLayoutMk cId="106553624" sldId="2147483686"/>
              <ac:spMk id="21" creationId="{3DEE248D-1EDB-2AFF-94B3-ADDFC6105F4C}"/>
            </ac:spMkLst>
          </pc:spChg>
        </pc:sldLayoutChg>
        <pc:sldLayoutChg chg="addSp delSp modSp mod">
          <pc:chgData name="Sanjana Haque" userId="4ec88ec9-1ffb-4beb-bd49-1f8c8e5d4516" providerId="ADAL" clId="{1FC9C08F-2356-45EE-BF3E-E4E8DA90BE58}" dt="2025-03-12T18:59:07.779" v="45"/>
          <pc:sldLayoutMkLst>
            <pc:docMk/>
            <pc:sldMasterMk cId="2425432951" sldId="2147483684"/>
            <pc:sldLayoutMk cId="1496901536" sldId="2147483687"/>
          </pc:sldLayoutMkLst>
          <pc:spChg chg="add mod">
            <ac:chgData name="Sanjana Haque" userId="4ec88ec9-1ffb-4beb-bd49-1f8c8e5d4516" providerId="ADAL" clId="{1FC9C08F-2356-45EE-BF3E-E4E8DA90BE58}" dt="2025-03-12T18:59:07.779" v="45"/>
            <ac:spMkLst>
              <pc:docMk/>
              <pc:sldMasterMk cId="2425432951" sldId="2147483684"/>
              <pc:sldLayoutMk cId="1496901536" sldId="2147483687"/>
              <ac:spMk id="2" creationId="{8B108792-8A24-447C-BDB7-FD0729ACDBE9}"/>
            </ac:spMkLst>
          </pc:spChg>
          <pc:spChg chg="del">
            <ac:chgData name="Sanjana Haque" userId="4ec88ec9-1ffb-4beb-bd49-1f8c8e5d4516" providerId="ADAL" clId="{1FC9C08F-2356-45EE-BF3E-E4E8DA90BE58}" dt="2025-03-12T18:59:06.506" v="44" actId="478"/>
            <ac:spMkLst>
              <pc:docMk/>
              <pc:sldMasterMk cId="2425432951" sldId="2147483684"/>
              <pc:sldLayoutMk cId="1496901536" sldId="2147483687"/>
              <ac:spMk id="52" creationId="{DF9FD200-E6F7-E95F-036E-50395CC9714B}"/>
            </ac:spMkLst>
          </pc:spChg>
        </pc:sldLayoutChg>
        <pc:sldLayoutChg chg="addSp delSp modSp mod">
          <pc:chgData name="Sanjana Haque" userId="4ec88ec9-1ffb-4beb-bd49-1f8c8e5d4516" providerId="ADAL" clId="{1FC9C08F-2356-45EE-BF3E-E4E8DA90BE58}" dt="2025-03-12T18:59:11.545" v="47"/>
          <pc:sldLayoutMkLst>
            <pc:docMk/>
            <pc:sldMasterMk cId="2425432951" sldId="2147483684"/>
            <pc:sldLayoutMk cId="1347878276" sldId="2147483688"/>
          </pc:sldLayoutMkLst>
          <pc:spChg chg="add mod">
            <ac:chgData name="Sanjana Haque" userId="4ec88ec9-1ffb-4beb-bd49-1f8c8e5d4516" providerId="ADAL" clId="{1FC9C08F-2356-45EE-BF3E-E4E8DA90BE58}" dt="2025-03-12T18:59:11.545" v="47"/>
            <ac:spMkLst>
              <pc:docMk/>
              <pc:sldMasterMk cId="2425432951" sldId="2147483684"/>
              <pc:sldLayoutMk cId="1347878276" sldId="2147483688"/>
              <ac:spMk id="2" creationId="{29D3CC95-C910-CF7D-2F02-8F8361CEE129}"/>
            </ac:spMkLst>
          </pc:spChg>
          <pc:spChg chg="del">
            <ac:chgData name="Sanjana Haque" userId="4ec88ec9-1ffb-4beb-bd49-1f8c8e5d4516" providerId="ADAL" clId="{1FC9C08F-2356-45EE-BF3E-E4E8DA90BE58}" dt="2025-03-12T18:59:11.209" v="46" actId="478"/>
            <ac:spMkLst>
              <pc:docMk/>
              <pc:sldMasterMk cId="2425432951" sldId="2147483684"/>
              <pc:sldLayoutMk cId="1347878276" sldId="2147483688"/>
              <ac:spMk id="44" creationId="{AD71668B-6140-5212-370C-84D0A8FB48FB}"/>
            </ac:spMkLst>
          </pc:spChg>
        </pc:sldLayoutChg>
        <pc:sldLayoutChg chg="addSp delSp modSp mod">
          <pc:chgData name="Sanjana Haque" userId="4ec88ec9-1ffb-4beb-bd49-1f8c8e5d4516" providerId="ADAL" clId="{1FC9C08F-2356-45EE-BF3E-E4E8DA90BE58}" dt="2025-03-12T18:59:15.457" v="49"/>
          <pc:sldLayoutMkLst>
            <pc:docMk/>
            <pc:sldMasterMk cId="2425432951" sldId="2147483684"/>
            <pc:sldLayoutMk cId="2122018323" sldId="2147483689"/>
          </pc:sldLayoutMkLst>
          <pc:spChg chg="add mod">
            <ac:chgData name="Sanjana Haque" userId="4ec88ec9-1ffb-4beb-bd49-1f8c8e5d4516" providerId="ADAL" clId="{1FC9C08F-2356-45EE-BF3E-E4E8DA90BE58}" dt="2025-03-12T18:59:15.457" v="49"/>
            <ac:spMkLst>
              <pc:docMk/>
              <pc:sldMasterMk cId="2425432951" sldId="2147483684"/>
              <pc:sldLayoutMk cId="2122018323" sldId="2147483689"/>
              <ac:spMk id="2" creationId="{B3ECD834-508A-E4C3-938A-05BB41024BC3}"/>
            </ac:spMkLst>
          </pc:spChg>
          <pc:spChg chg="del">
            <ac:chgData name="Sanjana Haque" userId="4ec88ec9-1ffb-4beb-bd49-1f8c8e5d4516" providerId="ADAL" clId="{1FC9C08F-2356-45EE-BF3E-E4E8DA90BE58}" dt="2025-03-12T18:59:15.217" v="48" actId="478"/>
            <ac:spMkLst>
              <pc:docMk/>
              <pc:sldMasterMk cId="2425432951" sldId="2147483684"/>
              <pc:sldLayoutMk cId="2122018323" sldId="2147483689"/>
              <ac:spMk id="48" creationId="{087179BB-86AD-FF26-EBEF-CFCCA7314D0F}"/>
            </ac:spMkLst>
          </pc:spChg>
        </pc:sldLayoutChg>
        <pc:sldLayoutChg chg="modSp mod">
          <pc:chgData name="Sanjana Haque" userId="4ec88ec9-1ffb-4beb-bd49-1f8c8e5d4516" providerId="ADAL" clId="{1FC9C08F-2356-45EE-BF3E-E4E8DA90BE58}" dt="2025-03-12T19:02:19.404" v="54" actId="20577"/>
          <pc:sldLayoutMkLst>
            <pc:docMk/>
            <pc:sldMasterMk cId="2425432951" sldId="2147483684"/>
            <pc:sldLayoutMk cId="2556506135" sldId="2147483690"/>
          </pc:sldLayoutMkLst>
          <pc:spChg chg="mod">
            <ac:chgData name="Sanjana Haque" userId="4ec88ec9-1ffb-4beb-bd49-1f8c8e5d4516" providerId="ADAL" clId="{1FC9C08F-2356-45EE-BF3E-E4E8DA90BE58}" dt="2025-03-12T19:02:19.404" v="54" actId="20577"/>
            <ac:spMkLst>
              <pc:docMk/>
              <pc:sldMasterMk cId="2425432951" sldId="2147483684"/>
              <pc:sldLayoutMk cId="2556506135" sldId="2147483690"/>
              <ac:spMk id="16" creationId="{B737AF82-E252-15E5-97B6-E5767BC81F6E}"/>
            </ac:spMkLst>
          </pc:spChg>
        </pc:sldLayoutChg>
        <pc:sldLayoutChg chg="addSp delSp modSp mod">
          <pc:chgData name="Sanjana Haque" userId="4ec88ec9-1ffb-4beb-bd49-1f8c8e5d4516" providerId="ADAL" clId="{1FC9C08F-2356-45EE-BF3E-E4E8DA90BE58}" dt="2025-03-12T19:02:24.830" v="57"/>
          <pc:sldLayoutMkLst>
            <pc:docMk/>
            <pc:sldMasterMk cId="2425432951" sldId="2147483684"/>
            <pc:sldLayoutMk cId="4075235367" sldId="2147483691"/>
          </pc:sldLayoutMkLst>
          <pc:spChg chg="add mod">
            <ac:chgData name="Sanjana Haque" userId="4ec88ec9-1ffb-4beb-bd49-1f8c8e5d4516" providerId="ADAL" clId="{1FC9C08F-2356-45EE-BF3E-E4E8DA90BE58}" dt="2025-03-12T19:02:24.830" v="57"/>
            <ac:spMkLst>
              <pc:docMk/>
              <pc:sldMasterMk cId="2425432951" sldId="2147483684"/>
              <pc:sldLayoutMk cId="4075235367" sldId="2147483691"/>
              <ac:spMk id="2" creationId="{0C5C14C6-96D5-B31A-FA4A-0A60CC1D58FF}"/>
            </ac:spMkLst>
          </pc:spChg>
          <pc:spChg chg="del mod">
            <ac:chgData name="Sanjana Haque" userId="4ec88ec9-1ffb-4beb-bd49-1f8c8e5d4516" providerId="ADAL" clId="{1FC9C08F-2356-45EE-BF3E-E4E8DA90BE58}" dt="2025-03-12T19:02:24.599" v="56" actId="478"/>
            <ac:spMkLst>
              <pc:docMk/>
              <pc:sldMasterMk cId="2425432951" sldId="2147483684"/>
              <pc:sldLayoutMk cId="4075235367" sldId="2147483691"/>
              <ac:spMk id="42" creationId="{83CCC23F-4A8B-F3F7-69DD-3511A4D68F88}"/>
            </ac:spMkLst>
          </pc:spChg>
        </pc:sldLayoutChg>
        <pc:sldLayoutChg chg="addSp delSp modSp mod">
          <pc:chgData name="Sanjana Haque" userId="4ec88ec9-1ffb-4beb-bd49-1f8c8e5d4516" providerId="ADAL" clId="{1FC9C08F-2356-45EE-BF3E-E4E8DA90BE58}" dt="2025-03-12T19:02:28.882" v="59"/>
          <pc:sldLayoutMkLst>
            <pc:docMk/>
            <pc:sldMasterMk cId="2425432951" sldId="2147483684"/>
            <pc:sldLayoutMk cId="2055918941" sldId="2147483692"/>
          </pc:sldLayoutMkLst>
          <pc:spChg chg="add mod">
            <ac:chgData name="Sanjana Haque" userId="4ec88ec9-1ffb-4beb-bd49-1f8c8e5d4516" providerId="ADAL" clId="{1FC9C08F-2356-45EE-BF3E-E4E8DA90BE58}" dt="2025-03-12T19:02:28.882" v="59"/>
            <ac:spMkLst>
              <pc:docMk/>
              <pc:sldMasterMk cId="2425432951" sldId="2147483684"/>
              <pc:sldLayoutMk cId="2055918941" sldId="2147483692"/>
              <ac:spMk id="2" creationId="{3DE9D286-EA68-9A7F-1D99-E6C9617D50A1}"/>
            </ac:spMkLst>
          </pc:spChg>
          <pc:spChg chg="del">
            <ac:chgData name="Sanjana Haque" userId="4ec88ec9-1ffb-4beb-bd49-1f8c8e5d4516" providerId="ADAL" clId="{1FC9C08F-2356-45EE-BF3E-E4E8DA90BE58}" dt="2025-03-12T19:02:27.999" v="58" actId="478"/>
            <ac:spMkLst>
              <pc:docMk/>
              <pc:sldMasterMk cId="2425432951" sldId="2147483684"/>
              <pc:sldLayoutMk cId="2055918941" sldId="2147483692"/>
              <ac:spMk id="3" creationId="{DC95111F-4947-9A1F-E1E4-6E7831C31858}"/>
            </ac:spMkLst>
          </pc:spChg>
        </pc:sldLayoutChg>
        <pc:sldLayoutChg chg="addSp delSp modSp mod">
          <pc:chgData name="Sanjana Haque" userId="4ec88ec9-1ffb-4beb-bd49-1f8c8e5d4516" providerId="ADAL" clId="{1FC9C08F-2356-45EE-BF3E-E4E8DA90BE58}" dt="2025-03-12T19:02:39.971" v="61"/>
          <pc:sldLayoutMkLst>
            <pc:docMk/>
            <pc:sldMasterMk cId="2425432951" sldId="2147483684"/>
            <pc:sldLayoutMk cId="4020480329" sldId="2147483693"/>
          </pc:sldLayoutMkLst>
          <pc:spChg chg="add mod">
            <ac:chgData name="Sanjana Haque" userId="4ec88ec9-1ffb-4beb-bd49-1f8c8e5d4516" providerId="ADAL" clId="{1FC9C08F-2356-45EE-BF3E-E4E8DA90BE58}" dt="2025-03-12T19:02:39.971" v="61"/>
            <ac:spMkLst>
              <pc:docMk/>
              <pc:sldMasterMk cId="2425432951" sldId="2147483684"/>
              <pc:sldLayoutMk cId="4020480329" sldId="2147483693"/>
              <ac:spMk id="3" creationId="{A543417B-F207-9C5D-877E-A27BCCB49C4E}"/>
            </ac:spMkLst>
          </pc:spChg>
          <pc:spChg chg="del">
            <ac:chgData name="Sanjana Haque" userId="4ec88ec9-1ffb-4beb-bd49-1f8c8e5d4516" providerId="ADAL" clId="{1FC9C08F-2356-45EE-BF3E-E4E8DA90BE58}" dt="2025-03-12T19:02:39.682" v="60" actId="478"/>
            <ac:spMkLst>
              <pc:docMk/>
              <pc:sldMasterMk cId="2425432951" sldId="2147483684"/>
              <pc:sldLayoutMk cId="4020480329" sldId="2147483693"/>
              <ac:spMk id="15" creationId="{923D0C54-FB8A-013D-27A4-A7AF8B592C9E}"/>
            </ac:spMkLst>
          </pc:spChg>
        </pc:sldLayoutChg>
        <pc:sldLayoutChg chg="addSp delSp modSp mod">
          <pc:chgData name="Sanjana Haque" userId="4ec88ec9-1ffb-4beb-bd49-1f8c8e5d4516" providerId="ADAL" clId="{1FC9C08F-2356-45EE-BF3E-E4E8DA90BE58}" dt="2025-03-12T19:02:59.135" v="67"/>
          <pc:sldLayoutMkLst>
            <pc:docMk/>
            <pc:sldMasterMk cId="2425432951" sldId="2147483684"/>
            <pc:sldLayoutMk cId="2846161494" sldId="2147483694"/>
          </pc:sldLayoutMkLst>
          <pc:spChg chg="add mod">
            <ac:chgData name="Sanjana Haque" userId="4ec88ec9-1ffb-4beb-bd49-1f8c8e5d4516" providerId="ADAL" clId="{1FC9C08F-2356-45EE-BF3E-E4E8DA90BE58}" dt="2025-03-12T19:02:59.135" v="67"/>
            <ac:spMkLst>
              <pc:docMk/>
              <pc:sldMasterMk cId="2425432951" sldId="2147483684"/>
              <pc:sldLayoutMk cId="2846161494" sldId="2147483694"/>
              <ac:spMk id="2" creationId="{FCEAD409-0B19-26C2-2BF4-1D4F8258A76E}"/>
            </ac:spMkLst>
          </pc:spChg>
          <pc:spChg chg="del">
            <ac:chgData name="Sanjana Haque" userId="4ec88ec9-1ffb-4beb-bd49-1f8c8e5d4516" providerId="ADAL" clId="{1FC9C08F-2356-45EE-BF3E-E4E8DA90BE58}" dt="2025-03-12T19:02:58.734" v="66" actId="478"/>
            <ac:spMkLst>
              <pc:docMk/>
              <pc:sldMasterMk cId="2425432951" sldId="2147483684"/>
              <pc:sldLayoutMk cId="2846161494" sldId="2147483694"/>
              <ac:spMk id="34" creationId="{8F9008EA-18EA-67EB-7770-1A1FF9573171}"/>
            </ac:spMkLst>
          </pc:spChg>
        </pc:sldLayoutChg>
        <pc:sldLayoutChg chg="addSp delSp modSp mod">
          <pc:chgData name="Sanjana Haque" userId="4ec88ec9-1ffb-4beb-bd49-1f8c8e5d4516" providerId="ADAL" clId="{1FC9C08F-2356-45EE-BF3E-E4E8DA90BE58}" dt="2025-03-12T19:02:55.382" v="65"/>
          <pc:sldLayoutMkLst>
            <pc:docMk/>
            <pc:sldMasterMk cId="2425432951" sldId="2147483684"/>
            <pc:sldLayoutMk cId="1898510663" sldId="2147483695"/>
          </pc:sldLayoutMkLst>
          <pc:spChg chg="add mod">
            <ac:chgData name="Sanjana Haque" userId="4ec88ec9-1ffb-4beb-bd49-1f8c8e5d4516" providerId="ADAL" clId="{1FC9C08F-2356-45EE-BF3E-E4E8DA90BE58}" dt="2025-03-12T19:02:55.382" v="65"/>
            <ac:spMkLst>
              <pc:docMk/>
              <pc:sldMasterMk cId="2425432951" sldId="2147483684"/>
              <pc:sldLayoutMk cId="1898510663" sldId="2147483695"/>
              <ac:spMk id="5" creationId="{80A4CDCC-07E8-5291-60C7-6FE6DD419F41}"/>
            </ac:spMkLst>
          </pc:spChg>
          <pc:spChg chg="del">
            <ac:chgData name="Sanjana Haque" userId="4ec88ec9-1ffb-4beb-bd49-1f8c8e5d4516" providerId="ADAL" clId="{1FC9C08F-2356-45EE-BF3E-E4E8DA90BE58}" dt="2025-03-12T19:02:55.157" v="64" actId="478"/>
            <ac:spMkLst>
              <pc:docMk/>
              <pc:sldMasterMk cId="2425432951" sldId="2147483684"/>
              <pc:sldLayoutMk cId="1898510663" sldId="2147483695"/>
              <ac:spMk id="23" creationId="{333A1654-574E-BF18-526D-6BA89775D1EB}"/>
            </ac:spMkLst>
          </pc:spChg>
        </pc:sldLayoutChg>
        <pc:sldLayoutChg chg="addSp delSp modSp mod">
          <pc:chgData name="Sanjana Haque" userId="4ec88ec9-1ffb-4beb-bd49-1f8c8e5d4516" providerId="ADAL" clId="{1FC9C08F-2356-45EE-BF3E-E4E8DA90BE58}" dt="2025-03-12T19:02:52.141" v="63"/>
          <pc:sldLayoutMkLst>
            <pc:docMk/>
            <pc:sldMasterMk cId="2425432951" sldId="2147483684"/>
            <pc:sldLayoutMk cId="4096504028" sldId="2147483696"/>
          </pc:sldLayoutMkLst>
          <pc:spChg chg="add mod">
            <ac:chgData name="Sanjana Haque" userId="4ec88ec9-1ffb-4beb-bd49-1f8c8e5d4516" providerId="ADAL" clId="{1FC9C08F-2356-45EE-BF3E-E4E8DA90BE58}" dt="2025-03-12T19:02:52.141" v="63"/>
            <ac:spMkLst>
              <pc:docMk/>
              <pc:sldMasterMk cId="2425432951" sldId="2147483684"/>
              <pc:sldLayoutMk cId="4096504028" sldId="2147483696"/>
              <ac:spMk id="6" creationId="{45162E69-C78A-BFC3-C9B9-2F34F35FFB0C}"/>
            </ac:spMkLst>
          </pc:spChg>
          <pc:spChg chg="del">
            <ac:chgData name="Sanjana Haque" userId="4ec88ec9-1ffb-4beb-bd49-1f8c8e5d4516" providerId="ADAL" clId="{1FC9C08F-2356-45EE-BF3E-E4E8DA90BE58}" dt="2025-03-12T19:02:51.831" v="62" actId="478"/>
            <ac:spMkLst>
              <pc:docMk/>
              <pc:sldMasterMk cId="2425432951" sldId="2147483684"/>
              <pc:sldLayoutMk cId="4096504028" sldId="2147483696"/>
              <ac:spMk id="55" creationId="{4AC93BF6-2910-2D5C-0C76-77C6C42BE778}"/>
            </ac:spMkLst>
          </pc:sp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Sheet1!$B$1</c:f>
              <c:strCache>
                <c:ptCount val="1"/>
                <c:pt idx="0">
                  <c:v>Lorem ipsum</c:v>
                </c:pt>
              </c:strCache>
            </c:strRef>
          </c:tx>
          <c:dPt>
            <c:idx val="0"/>
            <c:bubble3D val="0"/>
            <c:spPr>
              <a:solidFill>
                <a:schemeClr val="accent1"/>
              </a:solidFill>
              <a:ln>
                <a:noFill/>
              </a:ln>
              <a:effectLst/>
            </c:spPr>
            <c:extLst>
              <c:ext xmlns:c16="http://schemas.microsoft.com/office/drawing/2014/chart" uri="{C3380CC4-5D6E-409C-BE32-E72D297353CC}">
                <c16:uniqueId val="{00000001-1153-43B1-92C5-E6B86326ED58}"/>
              </c:ext>
            </c:extLst>
          </c:dPt>
          <c:dPt>
            <c:idx val="1"/>
            <c:bubble3D val="0"/>
            <c:spPr>
              <a:solidFill>
                <a:schemeClr val="accent2"/>
              </a:solidFill>
              <a:ln>
                <a:noFill/>
              </a:ln>
              <a:effectLst/>
            </c:spPr>
            <c:extLst>
              <c:ext xmlns:c16="http://schemas.microsoft.com/office/drawing/2014/chart" uri="{C3380CC4-5D6E-409C-BE32-E72D297353CC}">
                <c16:uniqueId val="{00000003-1153-43B1-92C5-E6B86326ED58}"/>
              </c:ext>
            </c:extLst>
          </c:dPt>
          <c:dPt>
            <c:idx val="2"/>
            <c:bubble3D val="0"/>
            <c:spPr>
              <a:solidFill>
                <a:schemeClr val="accent3"/>
              </a:solidFill>
              <a:ln>
                <a:noFill/>
              </a:ln>
              <a:effectLst/>
            </c:spPr>
            <c:extLst>
              <c:ext xmlns:c16="http://schemas.microsoft.com/office/drawing/2014/chart" uri="{C3380CC4-5D6E-409C-BE32-E72D297353CC}">
                <c16:uniqueId val="{00000005-1153-43B1-92C5-E6B86326ED58}"/>
              </c:ext>
            </c:extLst>
          </c:dPt>
          <c:dPt>
            <c:idx val="3"/>
            <c:bubble3D val="0"/>
            <c:spPr>
              <a:solidFill>
                <a:schemeClr val="accent4"/>
              </a:solidFill>
              <a:ln>
                <a:noFill/>
              </a:ln>
              <a:effectLst/>
            </c:spPr>
            <c:extLst>
              <c:ext xmlns:c16="http://schemas.microsoft.com/office/drawing/2014/chart" uri="{C3380CC4-5D6E-409C-BE32-E72D297353CC}">
                <c16:uniqueId val="{00000007-1153-43B1-92C5-E6B86326ED58}"/>
              </c:ext>
            </c:extLst>
          </c:dPt>
          <c:cat>
            <c:numRef>
              <c:f>Sheet1!$A$2:$A$5</c:f>
              <c:numCache>
                <c:formatCode>General</c:formatCode>
                <c:ptCount val="4"/>
                <c:pt idx="0">
                  <c:v>2010</c:v>
                </c:pt>
                <c:pt idx="1">
                  <c:v>2011</c:v>
                </c:pt>
                <c:pt idx="2">
                  <c:v>2012</c:v>
                </c:pt>
                <c:pt idx="3">
                  <c:v>2013</c:v>
                </c:pt>
              </c:numCache>
            </c:num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8-1153-43B1-92C5-E6B86326ED58}"/>
            </c:ext>
          </c:extLst>
        </c:ser>
        <c:ser>
          <c:idx val="1"/>
          <c:order val="1"/>
          <c:tx>
            <c:strRef>
              <c:f>Sheet1!$C$1</c:f>
              <c:strCache>
                <c:ptCount val="1"/>
                <c:pt idx="0">
                  <c:v>Ut wisi enim</c:v>
                </c:pt>
              </c:strCache>
            </c:strRef>
          </c:tx>
          <c:dPt>
            <c:idx val="0"/>
            <c:bubble3D val="0"/>
            <c:spPr>
              <a:solidFill>
                <a:schemeClr val="accent1"/>
              </a:solidFill>
              <a:ln>
                <a:noFill/>
              </a:ln>
              <a:effectLst/>
            </c:spPr>
            <c:extLst>
              <c:ext xmlns:c16="http://schemas.microsoft.com/office/drawing/2014/chart" uri="{C3380CC4-5D6E-409C-BE32-E72D297353CC}">
                <c16:uniqueId val="{0000000A-1153-43B1-92C5-E6B86326ED58}"/>
              </c:ext>
            </c:extLst>
          </c:dPt>
          <c:dPt>
            <c:idx val="1"/>
            <c:bubble3D val="0"/>
            <c:spPr>
              <a:solidFill>
                <a:schemeClr val="accent2"/>
              </a:solidFill>
              <a:ln>
                <a:noFill/>
              </a:ln>
              <a:effectLst/>
            </c:spPr>
            <c:extLst>
              <c:ext xmlns:c16="http://schemas.microsoft.com/office/drawing/2014/chart" uri="{C3380CC4-5D6E-409C-BE32-E72D297353CC}">
                <c16:uniqueId val="{0000000C-1153-43B1-92C5-E6B86326ED58}"/>
              </c:ext>
            </c:extLst>
          </c:dPt>
          <c:dPt>
            <c:idx val="2"/>
            <c:bubble3D val="0"/>
            <c:spPr>
              <a:solidFill>
                <a:schemeClr val="accent3"/>
              </a:solidFill>
              <a:ln>
                <a:noFill/>
              </a:ln>
              <a:effectLst/>
            </c:spPr>
            <c:extLst>
              <c:ext xmlns:c16="http://schemas.microsoft.com/office/drawing/2014/chart" uri="{C3380CC4-5D6E-409C-BE32-E72D297353CC}">
                <c16:uniqueId val="{0000000E-1153-43B1-92C5-E6B86326ED58}"/>
              </c:ext>
            </c:extLst>
          </c:dPt>
          <c:dPt>
            <c:idx val="3"/>
            <c:bubble3D val="0"/>
            <c:spPr>
              <a:solidFill>
                <a:schemeClr val="accent4"/>
              </a:solidFill>
              <a:ln>
                <a:noFill/>
              </a:ln>
              <a:effectLst/>
            </c:spPr>
            <c:extLst>
              <c:ext xmlns:c16="http://schemas.microsoft.com/office/drawing/2014/chart" uri="{C3380CC4-5D6E-409C-BE32-E72D297353CC}">
                <c16:uniqueId val="{00000010-1153-43B1-92C5-E6B86326ED58}"/>
              </c:ext>
            </c:extLst>
          </c:dPt>
          <c:cat>
            <c:numRef>
              <c:f>Sheet1!$A$2:$A$5</c:f>
              <c:numCache>
                <c:formatCode>General</c:formatCode>
                <c:ptCount val="4"/>
                <c:pt idx="0">
                  <c:v>2010</c:v>
                </c:pt>
                <c:pt idx="1">
                  <c:v>2011</c:v>
                </c:pt>
                <c:pt idx="2">
                  <c:v>2012</c:v>
                </c:pt>
                <c:pt idx="3">
                  <c:v>2013</c:v>
                </c:pt>
              </c:numCache>
            </c:num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11-1153-43B1-92C5-E6B86326ED58}"/>
            </c:ext>
          </c:extLst>
        </c:ser>
        <c:ser>
          <c:idx val="2"/>
          <c:order val="2"/>
          <c:tx>
            <c:strRef>
              <c:f>Sheet1!$D$1</c:f>
              <c:strCache>
                <c:ptCount val="1"/>
                <c:pt idx="0">
                  <c:v>Duis autem</c:v>
                </c:pt>
              </c:strCache>
            </c:strRef>
          </c:tx>
          <c:dPt>
            <c:idx val="0"/>
            <c:bubble3D val="0"/>
            <c:spPr>
              <a:solidFill>
                <a:schemeClr val="accent1"/>
              </a:solidFill>
              <a:ln>
                <a:noFill/>
              </a:ln>
              <a:effectLst/>
            </c:spPr>
            <c:extLst>
              <c:ext xmlns:c16="http://schemas.microsoft.com/office/drawing/2014/chart" uri="{C3380CC4-5D6E-409C-BE32-E72D297353CC}">
                <c16:uniqueId val="{00000013-1153-43B1-92C5-E6B86326ED58}"/>
              </c:ext>
            </c:extLst>
          </c:dPt>
          <c:dPt>
            <c:idx val="1"/>
            <c:bubble3D val="0"/>
            <c:spPr>
              <a:solidFill>
                <a:schemeClr val="accent2"/>
              </a:solidFill>
              <a:ln>
                <a:noFill/>
              </a:ln>
              <a:effectLst/>
            </c:spPr>
            <c:extLst>
              <c:ext xmlns:c16="http://schemas.microsoft.com/office/drawing/2014/chart" uri="{C3380CC4-5D6E-409C-BE32-E72D297353CC}">
                <c16:uniqueId val="{00000015-1153-43B1-92C5-E6B86326ED58}"/>
              </c:ext>
            </c:extLst>
          </c:dPt>
          <c:dPt>
            <c:idx val="2"/>
            <c:bubble3D val="0"/>
            <c:spPr>
              <a:solidFill>
                <a:schemeClr val="accent3"/>
              </a:solidFill>
              <a:ln>
                <a:noFill/>
              </a:ln>
              <a:effectLst/>
            </c:spPr>
            <c:extLst>
              <c:ext xmlns:c16="http://schemas.microsoft.com/office/drawing/2014/chart" uri="{C3380CC4-5D6E-409C-BE32-E72D297353CC}">
                <c16:uniqueId val="{00000017-1153-43B1-92C5-E6B86326ED58}"/>
              </c:ext>
            </c:extLst>
          </c:dPt>
          <c:dPt>
            <c:idx val="3"/>
            <c:bubble3D val="0"/>
            <c:spPr>
              <a:solidFill>
                <a:schemeClr val="accent4"/>
              </a:solidFill>
              <a:ln>
                <a:noFill/>
              </a:ln>
              <a:effectLst/>
            </c:spPr>
            <c:extLst>
              <c:ext xmlns:c16="http://schemas.microsoft.com/office/drawing/2014/chart" uri="{C3380CC4-5D6E-409C-BE32-E72D297353CC}">
                <c16:uniqueId val="{00000019-1153-43B1-92C5-E6B86326ED58}"/>
              </c:ext>
            </c:extLst>
          </c:dPt>
          <c:cat>
            <c:numRef>
              <c:f>Sheet1!$A$2:$A$5</c:f>
              <c:numCache>
                <c:formatCode>General</c:formatCode>
                <c:ptCount val="4"/>
                <c:pt idx="0">
                  <c:v>2010</c:v>
                </c:pt>
                <c:pt idx="1">
                  <c:v>2011</c:v>
                </c:pt>
                <c:pt idx="2">
                  <c:v>2012</c:v>
                </c:pt>
                <c:pt idx="3">
                  <c:v>2013</c:v>
                </c:pt>
              </c:numCache>
            </c:num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1A-1153-43B1-92C5-E6B86326ED58}"/>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CA"/>
              <a:t>Chart Title</a:t>
            </a:r>
          </a:p>
        </c:rich>
      </c:tx>
      <c:layout>
        <c:manualLayout>
          <c:xMode val="edge"/>
          <c:yMode val="edge"/>
          <c:x val="0.42223403710041024"/>
          <c:y val="1.874414245548266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43C4-4D05-9A4E-41000A0B8F8C}"/>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43C4-4D05-9A4E-41000A0B8F8C}"/>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43C4-4D05-9A4E-41000A0B8F8C}"/>
            </c:ext>
          </c:extLst>
        </c:ser>
        <c:dLbls>
          <c:showLegendKey val="0"/>
          <c:showVal val="0"/>
          <c:showCatName val="0"/>
          <c:showSerName val="0"/>
          <c:showPercent val="0"/>
          <c:showBubbleSize val="0"/>
        </c:dLbls>
        <c:gapWidth val="219"/>
        <c:overlap val="-27"/>
        <c:axId val="371346728"/>
        <c:axId val="371347112"/>
      </c:barChart>
      <c:catAx>
        <c:axId val="371346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71347112"/>
        <c:crosses val="autoZero"/>
        <c:auto val="1"/>
        <c:lblAlgn val="ctr"/>
        <c:lblOffset val="100"/>
        <c:noMultiLvlLbl val="0"/>
      </c:catAx>
      <c:valAx>
        <c:axId val="3713471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713467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cs:fontRef>
    <cs:defRPr sz="1330" kern="1200"/>
  </cs:axisTitle>
  <cs:categoryAxis>
    <cs:lnRef idx="0"/>
    <cs:fillRef idx="0"/>
    <cs:effectRef idx="0"/>
    <cs:fontRef idx="minor">
      <a:schemeClr val="tx1"/>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cs:fontRef>
    <cs:defRPr sz="1197" kern="1200"/>
  </cs:dataLabel>
  <cs:dataLabelCallout>
    <cs:lnRef idx="0"/>
    <cs:fillRef idx="0"/>
    <cs:effectRef idx="0"/>
    <cs:fontRef idx="minor">
      <a:schemeClr val="dk1"/>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2A063B-6E37-4564-8B8C-CF65CD66D860}" type="doc">
      <dgm:prSet loTypeId="urn:microsoft.com/office/officeart/2005/8/layout/vList2" loCatId="list" qsTypeId="urn:microsoft.com/office/officeart/2005/8/quickstyle/simple4" qsCatId="simple" csTypeId="urn:microsoft.com/office/officeart/2005/8/colors/accent1_2" csCatId="accent1"/>
      <dgm:spPr/>
      <dgm:t>
        <a:bodyPr/>
        <a:lstStyle/>
        <a:p>
          <a:endParaRPr lang="en-US"/>
        </a:p>
      </dgm:t>
    </dgm:pt>
    <dgm:pt modelId="{8A561C90-0978-458A-A0AA-C47B5E5A8E18}">
      <dgm:prSet/>
      <dgm:spPr/>
      <dgm:t>
        <a:bodyPr/>
        <a:lstStyle/>
        <a:p>
          <a:r>
            <a:rPr lang="en-US">
              <a:latin typeface="Helios Extended" panose="020B0604020202020204" charset="0"/>
              <a:cs typeface="Helios Extended" panose="020B0604020202020204" charset="0"/>
            </a:rPr>
            <a:t>Environment​</a:t>
          </a:r>
        </a:p>
      </dgm:t>
    </dgm:pt>
    <dgm:pt modelId="{AB87D8F4-883E-45D1-A095-00C49268E4E5}" type="parTrans" cxnId="{99E277CC-A9EC-451D-849B-834431DA237A}">
      <dgm:prSet/>
      <dgm:spPr/>
      <dgm:t>
        <a:bodyPr/>
        <a:lstStyle/>
        <a:p>
          <a:endParaRPr lang="en-US"/>
        </a:p>
      </dgm:t>
    </dgm:pt>
    <dgm:pt modelId="{11FEBD46-B57C-4C66-A2FC-3A4A33775B89}" type="sibTrans" cxnId="{99E277CC-A9EC-451D-849B-834431DA237A}">
      <dgm:prSet/>
      <dgm:spPr/>
      <dgm:t>
        <a:bodyPr/>
        <a:lstStyle/>
        <a:p>
          <a:endParaRPr lang="en-US"/>
        </a:p>
      </dgm:t>
    </dgm:pt>
    <dgm:pt modelId="{766B76B5-6B1E-444D-97D9-B1E89F509F7A}">
      <dgm:prSet/>
      <dgm:spPr/>
      <dgm:t>
        <a:bodyPr/>
        <a:lstStyle/>
        <a:p>
          <a:r>
            <a:rPr lang="en-US">
              <a:latin typeface="Helios Extended" panose="020B0604020202020204" charset="0"/>
              <a:cs typeface="Helios Extended" panose="020B0604020202020204" charset="0"/>
            </a:rPr>
            <a:t>Nutrition &amp; Fluids​</a:t>
          </a:r>
        </a:p>
      </dgm:t>
    </dgm:pt>
    <dgm:pt modelId="{5B55F19E-0200-4B96-89F4-BE6A3AD1DB69}" type="parTrans" cxnId="{6F64CBF8-B196-4ADF-B157-3128890CB175}">
      <dgm:prSet/>
      <dgm:spPr/>
      <dgm:t>
        <a:bodyPr/>
        <a:lstStyle/>
        <a:p>
          <a:endParaRPr lang="en-US"/>
        </a:p>
      </dgm:t>
    </dgm:pt>
    <dgm:pt modelId="{4417E4D6-DDBB-4349-9C6C-677C311DD86E}" type="sibTrans" cxnId="{6F64CBF8-B196-4ADF-B157-3128890CB175}">
      <dgm:prSet/>
      <dgm:spPr/>
      <dgm:t>
        <a:bodyPr/>
        <a:lstStyle/>
        <a:p>
          <a:endParaRPr lang="en-US"/>
        </a:p>
      </dgm:t>
    </dgm:pt>
    <dgm:pt modelId="{2FD76998-2BB9-4010-B6F0-AA5EE882F5DE}">
      <dgm:prSet/>
      <dgm:spPr/>
      <dgm:t>
        <a:bodyPr/>
        <a:lstStyle/>
        <a:p>
          <a:r>
            <a:rPr lang="en-US">
              <a:latin typeface="Helios Extended" panose="020B0604020202020204" charset="0"/>
              <a:cs typeface="Helios Extended" panose="020B0604020202020204" charset="0"/>
            </a:rPr>
            <a:t>Mobilization​</a:t>
          </a:r>
        </a:p>
      </dgm:t>
    </dgm:pt>
    <dgm:pt modelId="{AAD86575-C4C7-49D5-9D8F-79B2EDE47323}" type="parTrans" cxnId="{F3315741-93E6-476A-8CFB-59411ED97B57}">
      <dgm:prSet/>
      <dgm:spPr/>
      <dgm:t>
        <a:bodyPr/>
        <a:lstStyle/>
        <a:p>
          <a:endParaRPr lang="en-US"/>
        </a:p>
      </dgm:t>
    </dgm:pt>
    <dgm:pt modelId="{EF5134CC-D0B7-4DF4-A181-BB1C120E45AA}" type="sibTrans" cxnId="{F3315741-93E6-476A-8CFB-59411ED97B57}">
      <dgm:prSet/>
      <dgm:spPr/>
      <dgm:t>
        <a:bodyPr/>
        <a:lstStyle/>
        <a:p>
          <a:endParaRPr lang="en-US"/>
        </a:p>
      </dgm:t>
    </dgm:pt>
    <dgm:pt modelId="{437C5C9F-7531-40DC-9A5F-ECEF9200031D}">
      <dgm:prSet/>
      <dgm:spPr/>
      <dgm:t>
        <a:bodyPr/>
        <a:lstStyle/>
        <a:p>
          <a:r>
            <a:rPr lang="en-US">
              <a:latin typeface="Helios Extended" panose="020B0604020202020204" charset="0"/>
              <a:cs typeface="Helios Extended" panose="020B0604020202020204" charset="0"/>
            </a:rPr>
            <a:t>Toileting​</a:t>
          </a:r>
        </a:p>
      </dgm:t>
    </dgm:pt>
    <dgm:pt modelId="{91D7E804-6599-44B2-BFD3-DFC074738763}" type="parTrans" cxnId="{C6EB3475-BE6F-43EF-948F-0DB3981222CF}">
      <dgm:prSet/>
      <dgm:spPr/>
      <dgm:t>
        <a:bodyPr/>
        <a:lstStyle/>
        <a:p>
          <a:endParaRPr lang="en-US"/>
        </a:p>
      </dgm:t>
    </dgm:pt>
    <dgm:pt modelId="{6C010AED-364D-4585-A42F-D1CFF12C8558}" type="sibTrans" cxnId="{C6EB3475-BE6F-43EF-948F-0DB3981222CF}">
      <dgm:prSet/>
      <dgm:spPr/>
      <dgm:t>
        <a:bodyPr/>
        <a:lstStyle/>
        <a:p>
          <a:endParaRPr lang="en-US"/>
        </a:p>
      </dgm:t>
    </dgm:pt>
    <dgm:pt modelId="{F63702C6-4A38-4EC7-A1FD-723A224223E8}">
      <dgm:prSet/>
      <dgm:spPr/>
      <dgm:t>
        <a:bodyPr/>
        <a:lstStyle/>
        <a:p>
          <a:r>
            <a:rPr lang="en-US">
              <a:latin typeface="Helios Extended" panose="020B0604020202020204" charset="0"/>
              <a:cs typeface="Helios Extended" panose="020B0604020202020204" charset="0"/>
            </a:rPr>
            <a:t>Pain​</a:t>
          </a:r>
        </a:p>
      </dgm:t>
    </dgm:pt>
    <dgm:pt modelId="{A1A38EAB-4A7C-4815-816E-3E4709A7B360}" type="parTrans" cxnId="{E724EA1B-E470-4475-B6E7-3509EFA698F2}">
      <dgm:prSet/>
      <dgm:spPr/>
      <dgm:t>
        <a:bodyPr/>
        <a:lstStyle/>
        <a:p>
          <a:endParaRPr lang="en-US"/>
        </a:p>
      </dgm:t>
    </dgm:pt>
    <dgm:pt modelId="{355A3D5C-0284-4161-A6AB-2BC402611DF3}" type="sibTrans" cxnId="{E724EA1B-E470-4475-B6E7-3509EFA698F2}">
      <dgm:prSet/>
      <dgm:spPr/>
      <dgm:t>
        <a:bodyPr/>
        <a:lstStyle/>
        <a:p>
          <a:endParaRPr lang="en-US"/>
        </a:p>
      </dgm:t>
    </dgm:pt>
    <dgm:pt modelId="{957405AB-FFA9-476C-948F-7D860376D0EE}">
      <dgm:prSet/>
      <dgm:spPr/>
      <dgm:t>
        <a:bodyPr/>
        <a:lstStyle/>
        <a:p>
          <a:r>
            <a:rPr lang="en-US">
              <a:latin typeface="Helios Extended" panose="020B0604020202020204" charset="0"/>
              <a:cs typeface="Helios Extended" panose="020B0604020202020204" charset="0"/>
            </a:rPr>
            <a:t>Medication Review​</a:t>
          </a:r>
        </a:p>
      </dgm:t>
    </dgm:pt>
    <dgm:pt modelId="{96736868-4B10-4743-B6BA-47514DD92D5F}" type="parTrans" cxnId="{BE0E0C75-1DD5-43F8-AACC-3E7746D120AE}">
      <dgm:prSet/>
      <dgm:spPr/>
      <dgm:t>
        <a:bodyPr/>
        <a:lstStyle/>
        <a:p>
          <a:endParaRPr lang="en-US"/>
        </a:p>
      </dgm:t>
    </dgm:pt>
    <dgm:pt modelId="{9B87EA90-8DB3-495F-8F3A-9EAFF9B4DBA3}" type="sibTrans" cxnId="{BE0E0C75-1DD5-43F8-AACC-3E7746D120AE}">
      <dgm:prSet/>
      <dgm:spPr/>
      <dgm:t>
        <a:bodyPr/>
        <a:lstStyle/>
        <a:p>
          <a:endParaRPr lang="en-US"/>
        </a:p>
      </dgm:t>
    </dgm:pt>
    <dgm:pt modelId="{2CDE0F00-EBB2-4F26-964A-7FC5DDA530E9}">
      <dgm:prSet/>
      <dgm:spPr/>
      <dgm:t>
        <a:bodyPr/>
        <a:lstStyle/>
        <a:p>
          <a:r>
            <a:rPr lang="en-US">
              <a:latin typeface="Helios Extended" panose="020B0604020202020204" charset="0"/>
              <a:cs typeface="Helios Extended" panose="020B0604020202020204" charset="0"/>
            </a:rPr>
            <a:t>Sleep​</a:t>
          </a:r>
        </a:p>
      </dgm:t>
    </dgm:pt>
    <dgm:pt modelId="{0CB17800-09A9-4548-9960-947D8E24A0FA}" type="parTrans" cxnId="{7D710826-39E5-44F8-855E-24A13105B29B}">
      <dgm:prSet/>
      <dgm:spPr/>
      <dgm:t>
        <a:bodyPr/>
        <a:lstStyle/>
        <a:p>
          <a:endParaRPr lang="en-US"/>
        </a:p>
      </dgm:t>
    </dgm:pt>
    <dgm:pt modelId="{47F53115-2AEE-43F0-9672-071F55438B94}" type="sibTrans" cxnId="{7D710826-39E5-44F8-855E-24A13105B29B}">
      <dgm:prSet/>
      <dgm:spPr/>
      <dgm:t>
        <a:bodyPr/>
        <a:lstStyle/>
        <a:p>
          <a:endParaRPr lang="en-US"/>
        </a:p>
      </dgm:t>
    </dgm:pt>
    <dgm:pt modelId="{9DD57AAD-2972-47E3-8CC2-94A9BDA3ACF9}">
      <dgm:prSet/>
      <dgm:spPr/>
      <dgm:t>
        <a:bodyPr/>
        <a:lstStyle/>
        <a:p>
          <a:r>
            <a:rPr lang="en-US">
              <a:latin typeface="Helios Extended" panose="020B0604020202020204" charset="0"/>
              <a:cs typeface="Helios Extended" panose="020B0604020202020204" charset="0"/>
            </a:rPr>
            <a:t>Behaviour management </a:t>
          </a:r>
        </a:p>
      </dgm:t>
    </dgm:pt>
    <dgm:pt modelId="{3F9067FF-AC3E-484A-A227-1075BA1DEAFF}" type="parTrans" cxnId="{0806EFB3-49E6-4DE4-8D7F-1B99F254A1F9}">
      <dgm:prSet/>
      <dgm:spPr/>
      <dgm:t>
        <a:bodyPr/>
        <a:lstStyle/>
        <a:p>
          <a:endParaRPr lang="en-US"/>
        </a:p>
      </dgm:t>
    </dgm:pt>
    <dgm:pt modelId="{CBEBB26B-2B5D-4737-A479-65865DAD6A2C}" type="sibTrans" cxnId="{0806EFB3-49E6-4DE4-8D7F-1B99F254A1F9}">
      <dgm:prSet/>
      <dgm:spPr/>
      <dgm:t>
        <a:bodyPr/>
        <a:lstStyle/>
        <a:p>
          <a:endParaRPr lang="en-US"/>
        </a:p>
      </dgm:t>
    </dgm:pt>
    <dgm:pt modelId="{822FDC99-1604-494C-BFC2-1DD4E89F30D0}" type="pres">
      <dgm:prSet presAssocID="{B42A063B-6E37-4564-8B8C-CF65CD66D860}" presName="linear" presStyleCnt="0">
        <dgm:presLayoutVars>
          <dgm:animLvl val="lvl"/>
          <dgm:resizeHandles val="exact"/>
        </dgm:presLayoutVars>
      </dgm:prSet>
      <dgm:spPr/>
    </dgm:pt>
    <dgm:pt modelId="{4A26912C-B488-475A-B8B9-65C68D8B2C3D}" type="pres">
      <dgm:prSet presAssocID="{8A561C90-0978-458A-A0AA-C47B5E5A8E18}" presName="parentText" presStyleLbl="node1" presStyleIdx="0" presStyleCnt="8">
        <dgm:presLayoutVars>
          <dgm:chMax val="0"/>
          <dgm:bulletEnabled val="1"/>
        </dgm:presLayoutVars>
      </dgm:prSet>
      <dgm:spPr/>
    </dgm:pt>
    <dgm:pt modelId="{C235C6BD-E6B7-4894-B317-ABFD9CF92EC3}" type="pres">
      <dgm:prSet presAssocID="{11FEBD46-B57C-4C66-A2FC-3A4A33775B89}" presName="spacer" presStyleCnt="0"/>
      <dgm:spPr/>
    </dgm:pt>
    <dgm:pt modelId="{8B58F079-824D-4E1F-A55A-F18395BEABC2}" type="pres">
      <dgm:prSet presAssocID="{766B76B5-6B1E-444D-97D9-B1E89F509F7A}" presName="parentText" presStyleLbl="node1" presStyleIdx="1" presStyleCnt="8" custLinFactNeighborY="-46148">
        <dgm:presLayoutVars>
          <dgm:chMax val="0"/>
          <dgm:bulletEnabled val="1"/>
        </dgm:presLayoutVars>
      </dgm:prSet>
      <dgm:spPr/>
    </dgm:pt>
    <dgm:pt modelId="{A1722EE3-132C-41EA-A1EA-552EC18CF36B}" type="pres">
      <dgm:prSet presAssocID="{4417E4D6-DDBB-4349-9C6C-677C311DD86E}" presName="spacer" presStyleCnt="0"/>
      <dgm:spPr/>
    </dgm:pt>
    <dgm:pt modelId="{75B1DE10-57C5-4FE8-B86E-E3A4FCE87589}" type="pres">
      <dgm:prSet presAssocID="{2FD76998-2BB9-4010-B6F0-AA5EE882F5DE}" presName="parentText" presStyleLbl="node1" presStyleIdx="2" presStyleCnt="8">
        <dgm:presLayoutVars>
          <dgm:chMax val="0"/>
          <dgm:bulletEnabled val="1"/>
        </dgm:presLayoutVars>
      </dgm:prSet>
      <dgm:spPr/>
    </dgm:pt>
    <dgm:pt modelId="{FD2A97F2-0EB8-4AE7-B6C9-AE7713E2AF7F}" type="pres">
      <dgm:prSet presAssocID="{EF5134CC-D0B7-4DF4-A181-BB1C120E45AA}" presName="spacer" presStyleCnt="0"/>
      <dgm:spPr/>
    </dgm:pt>
    <dgm:pt modelId="{3C3C730F-8258-4B0D-8C9C-843146E24312}" type="pres">
      <dgm:prSet presAssocID="{437C5C9F-7531-40DC-9A5F-ECEF9200031D}" presName="parentText" presStyleLbl="node1" presStyleIdx="3" presStyleCnt="8">
        <dgm:presLayoutVars>
          <dgm:chMax val="0"/>
          <dgm:bulletEnabled val="1"/>
        </dgm:presLayoutVars>
      </dgm:prSet>
      <dgm:spPr/>
    </dgm:pt>
    <dgm:pt modelId="{E1628E36-C0E7-4526-8F65-48E5D1C95F44}" type="pres">
      <dgm:prSet presAssocID="{6C010AED-364D-4585-A42F-D1CFF12C8558}" presName="spacer" presStyleCnt="0"/>
      <dgm:spPr/>
    </dgm:pt>
    <dgm:pt modelId="{4BC33F09-EBB8-45F5-A302-D07B19A19989}" type="pres">
      <dgm:prSet presAssocID="{F63702C6-4A38-4EC7-A1FD-723A224223E8}" presName="parentText" presStyleLbl="node1" presStyleIdx="4" presStyleCnt="8">
        <dgm:presLayoutVars>
          <dgm:chMax val="0"/>
          <dgm:bulletEnabled val="1"/>
        </dgm:presLayoutVars>
      </dgm:prSet>
      <dgm:spPr/>
    </dgm:pt>
    <dgm:pt modelId="{0ECA1CF4-8CE5-45AA-B884-54A422BE79C9}" type="pres">
      <dgm:prSet presAssocID="{355A3D5C-0284-4161-A6AB-2BC402611DF3}" presName="spacer" presStyleCnt="0"/>
      <dgm:spPr/>
    </dgm:pt>
    <dgm:pt modelId="{8BDB769B-1CE5-4DE4-AF34-BB4BFB2F39F7}" type="pres">
      <dgm:prSet presAssocID="{957405AB-FFA9-476C-948F-7D860376D0EE}" presName="parentText" presStyleLbl="node1" presStyleIdx="5" presStyleCnt="8">
        <dgm:presLayoutVars>
          <dgm:chMax val="0"/>
          <dgm:bulletEnabled val="1"/>
        </dgm:presLayoutVars>
      </dgm:prSet>
      <dgm:spPr/>
    </dgm:pt>
    <dgm:pt modelId="{92F189C9-5FF6-4FA0-9EC7-40B0D9A623EA}" type="pres">
      <dgm:prSet presAssocID="{9B87EA90-8DB3-495F-8F3A-9EAFF9B4DBA3}" presName="spacer" presStyleCnt="0"/>
      <dgm:spPr/>
    </dgm:pt>
    <dgm:pt modelId="{972FD50D-9CA8-48F7-B4FA-1884316291B6}" type="pres">
      <dgm:prSet presAssocID="{2CDE0F00-EBB2-4F26-964A-7FC5DDA530E9}" presName="parentText" presStyleLbl="node1" presStyleIdx="6" presStyleCnt="8">
        <dgm:presLayoutVars>
          <dgm:chMax val="0"/>
          <dgm:bulletEnabled val="1"/>
        </dgm:presLayoutVars>
      </dgm:prSet>
      <dgm:spPr/>
    </dgm:pt>
    <dgm:pt modelId="{BE556723-0F46-4B4C-B25C-DC095EF061CF}" type="pres">
      <dgm:prSet presAssocID="{47F53115-2AEE-43F0-9672-071F55438B94}" presName="spacer" presStyleCnt="0"/>
      <dgm:spPr/>
    </dgm:pt>
    <dgm:pt modelId="{ED7B1DAD-DC43-4636-9D27-379AD66A6F13}" type="pres">
      <dgm:prSet presAssocID="{9DD57AAD-2972-47E3-8CC2-94A9BDA3ACF9}" presName="parentText" presStyleLbl="node1" presStyleIdx="7" presStyleCnt="8">
        <dgm:presLayoutVars>
          <dgm:chMax val="0"/>
          <dgm:bulletEnabled val="1"/>
        </dgm:presLayoutVars>
      </dgm:prSet>
      <dgm:spPr/>
    </dgm:pt>
  </dgm:ptLst>
  <dgm:cxnLst>
    <dgm:cxn modelId="{51D72901-BB33-4872-B2F3-C9EBE15337F2}" type="presOf" srcId="{957405AB-FFA9-476C-948F-7D860376D0EE}" destId="{8BDB769B-1CE5-4DE4-AF34-BB4BFB2F39F7}" srcOrd="0" destOrd="0" presId="urn:microsoft.com/office/officeart/2005/8/layout/vList2"/>
    <dgm:cxn modelId="{C0DA4403-2257-495E-86F8-19F98909AE42}" type="presOf" srcId="{2FD76998-2BB9-4010-B6F0-AA5EE882F5DE}" destId="{75B1DE10-57C5-4FE8-B86E-E3A4FCE87589}" srcOrd="0" destOrd="0" presId="urn:microsoft.com/office/officeart/2005/8/layout/vList2"/>
    <dgm:cxn modelId="{8F4C8214-0A98-420B-B290-535F0CBDB048}" type="presOf" srcId="{B42A063B-6E37-4564-8B8C-CF65CD66D860}" destId="{822FDC99-1604-494C-BFC2-1DD4E89F30D0}" srcOrd="0" destOrd="0" presId="urn:microsoft.com/office/officeart/2005/8/layout/vList2"/>
    <dgm:cxn modelId="{E724EA1B-E470-4475-B6E7-3509EFA698F2}" srcId="{B42A063B-6E37-4564-8B8C-CF65CD66D860}" destId="{F63702C6-4A38-4EC7-A1FD-723A224223E8}" srcOrd="4" destOrd="0" parTransId="{A1A38EAB-4A7C-4815-816E-3E4709A7B360}" sibTransId="{355A3D5C-0284-4161-A6AB-2BC402611DF3}"/>
    <dgm:cxn modelId="{3E3C6E23-BD90-49E8-9893-8DE0DCCA8A0F}" type="presOf" srcId="{2CDE0F00-EBB2-4F26-964A-7FC5DDA530E9}" destId="{972FD50D-9CA8-48F7-B4FA-1884316291B6}" srcOrd="0" destOrd="0" presId="urn:microsoft.com/office/officeart/2005/8/layout/vList2"/>
    <dgm:cxn modelId="{7D710826-39E5-44F8-855E-24A13105B29B}" srcId="{B42A063B-6E37-4564-8B8C-CF65CD66D860}" destId="{2CDE0F00-EBB2-4F26-964A-7FC5DDA530E9}" srcOrd="6" destOrd="0" parTransId="{0CB17800-09A9-4548-9960-947D8E24A0FA}" sibTransId="{47F53115-2AEE-43F0-9672-071F55438B94}"/>
    <dgm:cxn modelId="{F3315741-93E6-476A-8CFB-59411ED97B57}" srcId="{B42A063B-6E37-4564-8B8C-CF65CD66D860}" destId="{2FD76998-2BB9-4010-B6F0-AA5EE882F5DE}" srcOrd="2" destOrd="0" parTransId="{AAD86575-C4C7-49D5-9D8F-79B2EDE47323}" sibTransId="{EF5134CC-D0B7-4DF4-A181-BB1C120E45AA}"/>
    <dgm:cxn modelId="{D374C76E-2118-47D6-BC44-A4FEB9C1F4B7}" type="presOf" srcId="{437C5C9F-7531-40DC-9A5F-ECEF9200031D}" destId="{3C3C730F-8258-4B0D-8C9C-843146E24312}" srcOrd="0" destOrd="0" presId="urn:microsoft.com/office/officeart/2005/8/layout/vList2"/>
    <dgm:cxn modelId="{6D717954-F99F-4A37-A2F1-516BEA7E69BD}" type="presOf" srcId="{8A561C90-0978-458A-A0AA-C47B5E5A8E18}" destId="{4A26912C-B488-475A-B8B9-65C68D8B2C3D}" srcOrd="0" destOrd="0" presId="urn:microsoft.com/office/officeart/2005/8/layout/vList2"/>
    <dgm:cxn modelId="{BE0E0C75-1DD5-43F8-AACC-3E7746D120AE}" srcId="{B42A063B-6E37-4564-8B8C-CF65CD66D860}" destId="{957405AB-FFA9-476C-948F-7D860376D0EE}" srcOrd="5" destOrd="0" parTransId="{96736868-4B10-4743-B6BA-47514DD92D5F}" sibTransId="{9B87EA90-8DB3-495F-8F3A-9EAFF9B4DBA3}"/>
    <dgm:cxn modelId="{C6EB3475-BE6F-43EF-948F-0DB3981222CF}" srcId="{B42A063B-6E37-4564-8B8C-CF65CD66D860}" destId="{437C5C9F-7531-40DC-9A5F-ECEF9200031D}" srcOrd="3" destOrd="0" parTransId="{91D7E804-6599-44B2-BFD3-DFC074738763}" sibTransId="{6C010AED-364D-4585-A42F-D1CFF12C8558}"/>
    <dgm:cxn modelId="{E9B85486-6503-4DAA-823C-A6D77E502B91}" type="presOf" srcId="{9DD57AAD-2972-47E3-8CC2-94A9BDA3ACF9}" destId="{ED7B1DAD-DC43-4636-9D27-379AD66A6F13}" srcOrd="0" destOrd="0" presId="urn:microsoft.com/office/officeart/2005/8/layout/vList2"/>
    <dgm:cxn modelId="{1882D69F-CB1E-4906-B94B-2360A1729FB2}" type="presOf" srcId="{766B76B5-6B1E-444D-97D9-B1E89F509F7A}" destId="{8B58F079-824D-4E1F-A55A-F18395BEABC2}" srcOrd="0" destOrd="0" presId="urn:microsoft.com/office/officeart/2005/8/layout/vList2"/>
    <dgm:cxn modelId="{0806EFB3-49E6-4DE4-8D7F-1B99F254A1F9}" srcId="{B42A063B-6E37-4564-8B8C-CF65CD66D860}" destId="{9DD57AAD-2972-47E3-8CC2-94A9BDA3ACF9}" srcOrd="7" destOrd="0" parTransId="{3F9067FF-AC3E-484A-A227-1075BA1DEAFF}" sibTransId="{CBEBB26B-2B5D-4737-A479-65865DAD6A2C}"/>
    <dgm:cxn modelId="{99E277CC-A9EC-451D-849B-834431DA237A}" srcId="{B42A063B-6E37-4564-8B8C-CF65CD66D860}" destId="{8A561C90-0978-458A-A0AA-C47B5E5A8E18}" srcOrd="0" destOrd="0" parTransId="{AB87D8F4-883E-45D1-A095-00C49268E4E5}" sibTransId="{11FEBD46-B57C-4C66-A2FC-3A4A33775B89}"/>
    <dgm:cxn modelId="{38FE68EE-2D74-4F8C-BBF3-A1133621F596}" type="presOf" srcId="{F63702C6-4A38-4EC7-A1FD-723A224223E8}" destId="{4BC33F09-EBB8-45F5-A302-D07B19A19989}" srcOrd="0" destOrd="0" presId="urn:microsoft.com/office/officeart/2005/8/layout/vList2"/>
    <dgm:cxn modelId="{6F64CBF8-B196-4ADF-B157-3128890CB175}" srcId="{B42A063B-6E37-4564-8B8C-CF65CD66D860}" destId="{766B76B5-6B1E-444D-97D9-B1E89F509F7A}" srcOrd="1" destOrd="0" parTransId="{5B55F19E-0200-4B96-89F4-BE6A3AD1DB69}" sibTransId="{4417E4D6-DDBB-4349-9C6C-677C311DD86E}"/>
    <dgm:cxn modelId="{66D3F6E4-D6B5-4055-8FAE-747E9482E362}" type="presParOf" srcId="{822FDC99-1604-494C-BFC2-1DD4E89F30D0}" destId="{4A26912C-B488-475A-B8B9-65C68D8B2C3D}" srcOrd="0" destOrd="0" presId="urn:microsoft.com/office/officeart/2005/8/layout/vList2"/>
    <dgm:cxn modelId="{BC88F6A8-48B8-4C74-91C7-ED24B04A1AE6}" type="presParOf" srcId="{822FDC99-1604-494C-BFC2-1DD4E89F30D0}" destId="{C235C6BD-E6B7-4894-B317-ABFD9CF92EC3}" srcOrd="1" destOrd="0" presId="urn:microsoft.com/office/officeart/2005/8/layout/vList2"/>
    <dgm:cxn modelId="{8F54340A-D206-4926-B96B-9A0D3F0EFC5F}" type="presParOf" srcId="{822FDC99-1604-494C-BFC2-1DD4E89F30D0}" destId="{8B58F079-824D-4E1F-A55A-F18395BEABC2}" srcOrd="2" destOrd="0" presId="urn:microsoft.com/office/officeart/2005/8/layout/vList2"/>
    <dgm:cxn modelId="{85A2668F-31E0-4191-94AB-A0C3C9EE01DC}" type="presParOf" srcId="{822FDC99-1604-494C-BFC2-1DD4E89F30D0}" destId="{A1722EE3-132C-41EA-A1EA-552EC18CF36B}" srcOrd="3" destOrd="0" presId="urn:microsoft.com/office/officeart/2005/8/layout/vList2"/>
    <dgm:cxn modelId="{7246DCE2-3FC7-40D0-AC03-51D9840AC5BF}" type="presParOf" srcId="{822FDC99-1604-494C-BFC2-1DD4E89F30D0}" destId="{75B1DE10-57C5-4FE8-B86E-E3A4FCE87589}" srcOrd="4" destOrd="0" presId="urn:microsoft.com/office/officeart/2005/8/layout/vList2"/>
    <dgm:cxn modelId="{C0F28752-3CBF-4C34-B7A5-6EACAA290E18}" type="presParOf" srcId="{822FDC99-1604-494C-BFC2-1DD4E89F30D0}" destId="{FD2A97F2-0EB8-4AE7-B6C9-AE7713E2AF7F}" srcOrd="5" destOrd="0" presId="urn:microsoft.com/office/officeart/2005/8/layout/vList2"/>
    <dgm:cxn modelId="{CEF8E5DA-6A55-4671-A130-492ABDDBDC8E}" type="presParOf" srcId="{822FDC99-1604-494C-BFC2-1DD4E89F30D0}" destId="{3C3C730F-8258-4B0D-8C9C-843146E24312}" srcOrd="6" destOrd="0" presId="urn:microsoft.com/office/officeart/2005/8/layout/vList2"/>
    <dgm:cxn modelId="{1B724B42-EAC1-45F1-B39C-10491A08949E}" type="presParOf" srcId="{822FDC99-1604-494C-BFC2-1DD4E89F30D0}" destId="{E1628E36-C0E7-4526-8F65-48E5D1C95F44}" srcOrd="7" destOrd="0" presId="urn:microsoft.com/office/officeart/2005/8/layout/vList2"/>
    <dgm:cxn modelId="{7809AF50-7D87-4143-B8ED-45779F6C7324}" type="presParOf" srcId="{822FDC99-1604-494C-BFC2-1DD4E89F30D0}" destId="{4BC33F09-EBB8-45F5-A302-D07B19A19989}" srcOrd="8" destOrd="0" presId="urn:microsoft.com/office/officeart/2005/8/layout/vList2"/>
    <dgm:cxn modelId="{0FC49992-62F6-45F6-B076-30E1CF5BF873}" type="presParOf" srcId="{822FDC99-1604-494C-BFC2-1DD4E89F30D0}" destId="{0ECA1CF4-8CE5-45AA-B884-54A422BE79C9}" srcOrd="9" destOrd="0" presId="urn:microsoft.com/office/officeart/2005/8/layout/vList2"/>
    <dgm:cxn modelId="{F760A8CD-423D-4E32-AE7A-65BECC38DB01}" type="presParOf" srcId="{822FDC99-1604-494C-BFC2-1DD4E89F30D0}" destId="{8BDB769B-1CE5-4DE4-AF34-BB4BFB2F39F7}" srcOrd="10" destOrd="0" presId="urn:microsoft.com/office/officeart/2005/8/layout/vList2"/>
    <dgm:cxn modelId="{8E69DC2B-B002-4DAD-89CA-4ADE0408E03C}" type="presParOf" srcId="{822FDC99-1604-494C-BFC2-1DD4E89F30D0}" destId="{92F189C9-5FF6-4FA0-9EC7-40B0D9A623EA}" srcOrd="11" destOrd="0" presId="urn:microsoft.com/office/officeart/2005/8/layout/vList2"/>
    <dgm:cxn modelId="{671BA077-3BE7-412D-A562-645947BB9424}" type="presParOf" srcId="{822FDC99-1604-494C-BFC2-1DD4E89F30D0}" destId="{972FD50D-9CA8-48F7-B4FA-1884316291B6}" srcOrd="12" destOrd="0" presId="urn:microsoft.com/office/officeart/2005/8/layout/vList2"/>
    <dgm:cxn modelId="{6FA5D973-58D8-420F-8DF7-177C8A2D2935}" type="presParOf" srcId="{822FDC99-1604-494C-BFC2-1DD4E89F30D0}" destId="{BE556723-0F46-4B4C-B25C-DC095EF061CF}" srcOrd="13" destOrd="0" presId="urn:microsoft.com/office/officeart/2005/8/layout/vList2"/>
    <dgm:cxn modelId="{E9E48CC5-1FCA-466B-95EF-3340B9554B9A}" type="presParOf" srcId="{822FDC99-1604-494C-BFC2-1DD4E89F30D0}" destId="{ED7B1DAD-DC43-4636-9D27-379AD66A6F13}" srcOrd="1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26912C-B488-475A-B8B9-65C68D8B2C3D}">
      <dsp:nvSpPr>
        <dsp:cNvPr id="0" name=""/>
        <dsp:cNvSpPr/>
      </dsp:nvSpPr>
      <dsp:spPr>
        <a:xfrm>
          <a:off x="0" y="34982"/>
          <a:ext cx="5167313" cy="37440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latin typeface="Helios Extended" panose="020B0604020202020204" charset="0"/>
              <a:cs typeface="Helios Extended" panose="020B0604020202020204" charset="0"/>
            </a:rPr>
            <a:t>Environment​</a:t>
          </a:r>
        </a:p>
      </dsp:txBody>
      <dsp:txXfrm>
        <a:off x="18277" y="53259"/>
        <a:ext cx="5130759" cy="337846"/>
      </dsp:txXfrm>
    </dsp:sp>
    <dsp:sp modelId="{8B58F079-824D-4E1F-A55A-F18395BEABC2}">
      <dsp:nvSpPr>
        <dsp:cNvPr id="0" name=""/>
        <dsp:cNvSpPr/>
      </dsp:nvSpPr>
      <dsp:spPr>
        <a:xfrm>
          <a:off x="0" y="434197"/>
          <a:ext cx="5167313" cy="37440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latin typeface="Helios Extended" panose="020B0604020202020204" charset="0"/>
              <a:cs typeface="Helios Extended" panose="020B0604020202020204" charset="0"/>
            </a:rPr>
            <a:t>Nutrition &amp; Fluids​</a:t>
          </a:r>
        </a:p>
      </dsp:txBody>
      <dsp:txXfrm>
        <a:off x="18277" y="452474"/>
        <a:ext cx="5130759" cy="337846"/>
      </dsp:txXfrm>
    </dsp:sp>
    <dsp:sp modelId="{75B1DE10-57C5-4FE8-B86E-E3A4FCE87589}">
      <dsp:nvSpPr>
        <dsp:cNvPr id="0" name=""/>
        <dsp:cNvSpPr/>
      </dsp:nvSpPr>
      <dsp:spPr>
        <a:xfrm>
          <a:off x="0" y="875942"/>
          <a:ext cx="5167313" cy="37440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latin typeface="Helios Extended" panose="020B0604020202020204" charset="0"/>
              <a:cs typeface="Helios Extended" panose="020B0604020202020204" charset="0"/>
            </a:rPr>
            <a:t>Mobilization​</a:t>
          </a:r>
        </a:p>
      </dsp:txBody>
      <dsp:txXfrm>
        <a:off x="18277" y="894219"/>
        <a:ext cx="5130759" cy="337846"/>
      </dsp:txXfrm>
    </dsp:sp>
    <dsp:sp modelId="{3C3C730F-8258-4B0D-8C9C-843146E24312}">
      <dsp:nvSpPr>
        <dsp:cNvPr id="0" name=""/>
        <dsp:cNvSpPr/>
      </dsp:nvSpPr>
      <dsp:spPr>
        <a:xfrm>
          <a:off x="0" y="1296422"/>
          <a:ext cx="5167313" cy="37440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latin typeface="Helios Extended" panose="020B0604020202020204" charset="0"/>
              <a:cs typeface="Helios Extended" panose="020B0604020202020204" charset="0"/>
            </a:rPr>
            <a:t>Toileting​</a:t>
          </a:r>
        </a:p>
      </dsp:txBody>
      <dsp:txXfrm>
        <a:off x="18277" y="1314699"/>
        <a:ext cx="5130759" cy="337846"/>
      </dsp:txXfrm>
    </dsp:sp>
    <dsp:sp modelId="{4BC33F09-EBB8-45F5-A302-D07B19A19989}">
      <dsp:nvSpPr>
        <dsp:cNvPr id="0" name=""/>
        <dsp:cNvSpPr/>
      </dsp:nvSpPr>
      <dsp:spPr>
        <a:xfrm>
          <a:off x="0" y="1716902"/>
          <a:ext cx="5167313" cy="37440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latin typeface="Helios Extended" panose="020B0604020202020204" charset="0"/>
              <a:cs typeface="Helios Extended" panose="020B0604020202020204" charset="0"/>
            </a:rPr>
            <a:t>Pain​</a:t>
          </a:r>
        </a:p>
      </dsp:txBody>
      <dsp:txXfrm>
        <a:off x="18277" y="1735179"/>
        <a:ext cx="5130759" cy="337846"/>
      </dsp:txXfrm>
    </dsp:sp>
    <dsp:sp modelId="{8BDB769B-1CE5-4DE4-AF34-BB4BFB2F39F7}">
      <dsp:nvSpPr>
        <dsp:cNvPr id="0" name=""/>
        <dsp:cNvSpPr/>
      </dsp:nvSpPr>
      <dsp:spPr>
        <a:xfrm>
          <a:off x="0" y="2137382"/>
          <a:ext cx="5167313" cy="37440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latin typeface="Helios Extended" panose="020B0604020202020204" charset="0"/>
              <a:cs typeface="Helios Extended" panose="020B0604020202020204" charset="0"/>
            </a:rPr>
            <a:t>Medication Review​</a:t>
          </a:r>
        </a:p>
      </dsp:txBody>
      <dsp:txXfrm>
        <a:off x="18277" y="2155659"/>
        <a:ext cx="5130759" cy="337846"/>
      </dsp:txXfrm>
    </dsp:sp>
    <dsp:sp modelId="{972FD50D-9CA8-48F7-B4FA-1884316291B6}">
      <dsp:nvSpPr>
        <dsp:cNvPr id="0" name=""/>
        <dsp:cNvSpPr/>
      </dsp:nvSpPr>
      <dsp:spPr>
        <a:xfrm>
          <a:off x="0" y="2557862"/>
          <a:ext cx="5167313" cy="37440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latin typeface="Helios Extended" panose="020B0604020202020204" charset="0"/>
              <a:cs typeface="Helios Extended" panose="020B0604020202020204" charset="0"/>
            </a:rPr>
            <a:t>Sleep​</a:t>
          </a:r>
        </a:p>
      </dsp:txBody>
      <dsp:txXfrm>
        <a:off x="18277" y="2576139"/>
        <a:ext cx="5130759" cy="337846"/>
      </dsp:txXfrm>
    </dsp:sp>
    <dsp:sp modelId="{ED7B1DAD-DC43-4636-9D27-379AD66A6F13}">
      <dsp:nvSpPr>
        <dsp:cNvPr id="0" name=""/>
        <dsp:cNvSpPr/>
      </dsp:nvSpPr>
      <dsp:spPr>
        <a:xfrm>
          <a:off x="0" y="2978342"/>
          <a:ext cx="5167313" cy="37440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latin typeface="Helios Extended" panose="020B0604020202020204" charset="0"/>
              <a:cs typeface="Helios Extended" panose="020B0604020202020204" charset="0"/>
            </a:rPr>
            <a:t>Behaviour management </a:t>
          </a:r>
        </a:p>
      </dsp:txBody>
      <dsp:txXfrm>
        <a:off x="18277" y="2996619"/>
        <a:ext cx="5130759" cy="33784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r>
              <a:rPr lang="en-US"/>
              <a:t>March, 2024</a:t>
            </a:r>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16E5706C-0F18-0D4D-816F-EBBB366F2CFB}" type="slidenum">
              <a:rPr lang="en-US" smtClean="0"/>
              <a:pPr/>
              <a:t>‹#›</a:t>
            </a:fld>
            <a:endParaRPr lang="en-US"/>
          </a:p>
        </p:txBody>
      </p:sp>
      <p:pic>
        <p:nvPicPr>
          <p:cNvPr id="6" name="Picture 5" descr="A close-up of text&#10;&#10;Description automatically generated">
            <a:extLst>
              <a:ext uri="{FF2B5EF4-FFF2-40B4-BE49-F238E27FC236}">
                <a16:creationId xmlns:a16="http://schemas.microsoft.com/office/drawing/2014/main" id="{0141BFF8-C83F-77D5-CD4B-FFEAFA83CE9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23804" y="8943586"/>
            <a:ext cx="1665899" cy="537304"/>
          </a:xfrm>
          <a:prstGeom prst="rect">
            <a:avLst/>
          </a:prstGeom>
        </p:spPr>
      </p:pic>
    </p:spTree>
    <p:extLst>
      <p:ext uri="{BB962C8B-B14F-4D97-AF65-F5344CB8AC3E}">
        <p14:creationId xmlns:p14="http://schemas.microsoft.com/office/powerpoint/2010/main" val="462064187"/>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CA"/>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endParaRPr lang="en-CA"/>
          </a:p>
        </p:txBody>
      </p:sp>
      <p:sp>
        <p:nvSpPr>
          <p:cNvPr id="4" name="Slide Image Placeholder 3"/>
          <p:cNvSpPr>
            <a:spLocks noGrp="1" noRot="1" noChangeAspect="1"/>
          </p:cNvSpPr>
          <p:nvPr>
            <p:ph type="sldImg" idx="2"/>
          </p:nvPr>
        </p:nvSpPr>
        <p:spPr>
          <a:xfrm>
            <a:off x="457200" y="720725"/>
            <a:ext cx="6400800" cy="3600450"/>
          </a:xfrm>
          <a:prstGeom prst="rect">
            <a:avLst/>
          </a:prstGeom>
          <a:noFill/>
          <a:ln w="12700">
            <a:solidFill>
              <a:prstClr val="black"/>
            </a:solidFill>
          </a:ln>
        </p:spPr>
        <p:txBody>
          <a:bodyPr vert="horz" lIns="96661" tIns="48331" rIns="96661" bIns="48331" rtlCol="0" anchor="ctr"/>
          <a:lstStyle/>
          <a:p>
            <a:endParaRPr lang="en-CA"/>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CA"/>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057D9047-80D4-4982-A992-13074D976FC0}" type="slidenum">
              <a:rPr lang="en-CA" smtClean="0"/>
              <a:pPr/>
              <a:t>‹#›</a:t>
            </a:fld>
            <a:endParaRPr lang="en-CA"/>
          </a:p>
        </p:txBody>
      </p:sp>
    </p:spTree>
    <p:extLst>
      <p:ext uri="{BB962C8B-B14F-4D97-AF65-F5344CB8AC3E}">
        <p14:creationId xmlns:p14="http://schemas.microsoft.com/office/powerpoint/2010/main" val="2059338653"/>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7D9047-80D4-4982-A992-13074D976FC0}" type="slidenum">
              <a:rPr lang="en-CA" smtClean="0"/>
              <a:pPr/>
              <a:t>4</a:t>
            </a:fld>
            <a:endParaRPr lang="en-CA"/>
          </a:p>
        </p:txBody>
      </p:sp>
      <p:sp>
        <p:nvSpPr>
          <p:cNvPr id="5" name="Date Placeholder 4">
            <a:extLst>
              <a:ext uri="{FF2B5EF4-FFF2-40B4-BE49-F238E27FC236}">
                <a16:creationId xmlns:a16="http://schemas.microsoft.com/office/drawing/2014/main" id="{F581BEA5-312B-464D-B9D5-DE8F5E725F3C}"/>
              </a:ext>
            </a:extLst>
          </p:cNvPr>
          <p:cNvSpPr>
            <a:spLocks noGrp="1"/>
          </p:cNvSpPr>
          <p:nvPr>
            <p:ph type="dt" idx="1"/>
          </p:nvPr>
        </p:nvSpPr>
        <p:spPr/>
        <p:txBody>
          <a:bodyPr/>
          <a:lstStyle/>
          <a:p>
            <a:endParaRPr lang="en-CA"/>
          </a:p>
        </p:txBody>
      </p:sp>
    </p:spTree>
    <p:extLst>
      <p:ext uri="{BB962C8B-B14F-4D97-AF65-F5344CB8AC3E}">
        <p14:creationId xmlns:p14="http://schemas.microsoft.com/office/powerpoint/2010/main" val="32853313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7D9047-80D4-4982-A992-13074D976FC0}" type="slidenum">
              <a:rPr lang="en-CA" smtClean="0"/>
              <a:pPr/>
              <a:t>30</a:t>
            </a:fld>
            <a:endParaRPr lang="en-CA"/>
          </a:p>
        </p:txBody>
      </p:sp>
      <p:sp>
        <p:nvSpPr>
          <p:cNvPr id="5" name="Date Placeholder 4">
            <a:extLst>
              <a:ext uri="{FF2B5EF4-FFF2-40B4-BE49-F238E27FC236}">
                <a16:creationId xmlns:a16="http://schemas.microsoft.com/office/drawing/2014/main" id="{DCEBA7C0-9561-43A0-968B-2E17A1AF75DB}"/>
              </a:ext>
            </a:extLst>
          </p:cNvPr>
          <p:cNvSpPr>
            <a:spLocks noGrp="1"/>
          </p:cNvSpPr>
          <p:nvPr>
            <p:ph type="dt" idx="1"/>
          </p:nvPr>
        </p:nvSpPr>
        <p:spPr/>
        <p:txBody>
          <a:bodyPr/>
          <a:lstStyle/>
          <a:p>
            <a:endParaRPr lang="en-CA"/>
          </a:p>
        </p:txBody>
      </p:sp>
    </p:spTree>
    <p:extLst>
      <p:ext uri="{BB962C8B-B14F-4D97-AF65-F5344CB8AC3E}">
        <p14:creationId xmlns:p14="http://schemas.microsoft.com/office/powerpoint/2010/main" val="5904484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7D9047-80D4-4982-A992-13074D976FC0}" type="slidenum">
              <a:rPr lang="en-CA" smtClean="0"/>
              <a:pPr/>
              <a:t>34</a:t>
            </a:fld>
            <a:endParaRPr lang="en-CA"/>
          </a:p>
        </p:txBody>
      </p:sp>
      <p:sp>
        <p:nvSpPr>
          <p:cNvPr id="5" name="Date Placeholder 4">
            <a:extLst>
              <a:ext uri="{FF2B5EF4-FFF2-40B4-BE49-F238E27FC236}">
                <a16:creationId xmlns:a16="http://schemas.microsoft.com/office/drawing/2014/main" id="{EA1496AB-C6D0-4562-A30D-337B41603BA7}"/>
              </a:ext>
            </a:extLst>
          </p:cNvPr>
          <p:cNvSpPr>
            <a:spLocks noGrp="1"/>
          </p:cNvSpPr>
          <p:nvPr>
            <p:ph type="dt" idx="1"/>
          </p:nvPr>
        </p:nvSpPr>
        <p:spPr/>
        <p:txBody>
          <a:bodyPr/>
          <a:lstStyle/>
          <a:p>
            <a:endParaRPr lang="en-CA"/>
          </a:p>
        </p:txBody>
      </p:sp>
    </p:spTree>
    <p:extLst>
      <p:ext uri="{BB962C8B-B14F-4D97-AF65-F5344CB8AC3E}">
        <p14:creationId xmlns:p14="http://schemas.microsoft.com/office/powerpoint/2010/main" val="37021891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7" name="Freeform 2">
            <a:extLst>
              <a:ext uri="{FF2B5EF4-FFF2-40B4-BE49-F238E27FC236}">
                <a16:creationId xmlns:a16="http://schemas.microsoft.com/office/drawing/2014/main" id="{77FB04C1-2011-0178-F35A-EB1CD0F1EDF8}"/>
              </a:ext>
            </a:extLst>
          </p:cNvPr>
          <p:cNvSpPr/>
          <p:nvPr/>
        </p:nvSpPr>
        <p:spPr>
          <a:xfrm>
            <a:off x="2466380" y="0"/>
            <a:ext cx="4211241" cy="5143500"/>
          </a:xfrm>
          <a:custGeom>
            <a:avLst/>
            <a:gdLst/>
            <a:ahLst/>
            <a:cxnLst/>
            <a:rect l="l" t="t" r="r" b="b"/>
            <a:pathLst>
              <a:path w="8422481" h="10287000">
                <a:moveTo>
                  <a:pt x="0" y="0"/>
                </a:moveTo>
                <a:lnTo>
                  <a:pt x="8422482" y="0"/>
                </a:lnTo>
                <a:lnTo>
                  <a:pt x="8422482" y="10287000"/>
                </a:lnTo>
                <a:lnTo>
                  <a:pt x="0" y="10287000"/>
                </a:lnTo>
                <a:lnTo>
                  <a:pt x="0" y="0"/>
                </a:lnTo>
                <a:close/>
              </a:path>
            </a:pathLst>
          </a:custGeom>
          <a:blipFill>
            <a:blip r:embed="rId2">
              <a:alphaModFix amt="24000"/>
              <a:extLst>
                <a:ext uri="{96DAC541-7B7A-43D3-8B79-37D633B846F1}">
                  <asvg:svgBlip xmlns:asvg="http://schemas.microsoft.com/office/drawing/2016/SVG/main" r:embed="rId3"/>
                </a:ext>
              </a:extLst>
            </a:blip>
            <a:stretch>
              <a:fillRect/>
            </a:stretch>
          </a:blipFill>
        </p:spPr>
        <p:txBody>
          <a:bodyPr/>
          <a:lstStyle/>
          <a:p>
            <a:endParaRPr lang="en-US" sz="900"/>
          </a:p>
        </p:txBody>
      </p:sp>
      <p:sp>
        <p:nvSpPr>
          <p:cNvPr id="9" name="Freeform 4">
            <a:extLst>
              <a:ext uri="{FF2B5EF4-FFF2-40B4-BE49-F238E27FC236}">
                <a16:creationId xmlns:a16="http://schemas.microsoft.com/office/drawing/2014/main" id="{069FDD12-51B0-3480-B40E-C0A9AD1C779B}"/>
              </a:ext>
            </a:extLst>
          </p:cNvPr>
          <p:cNvSpPr/>
          <p:nvPr/>
        </p:nvSpPr>
        <p:spPr>
          <a:xfrm>
            <a:off x="6303439" y="2352649"/>
            <a:ext cx="2840561" cy="2790851"/>
          </a:xfrm>
          <a:custGeom>
            <a:avLst/>
            <a:gdLst/>
            <a:ahLst/>
            <a:cxnLst/>
            <a:rect l="l" t="t" r="r" b="b"/>
            <a:pathLst>
              <a:path w="5681122" h="5581702">
                <a:moveTo>
                  <a:pt x="0" y="0"/>
                </a:moveTo>
                <a:lnTo>
                  <a:pt x="5681122" y="0"/>
                </a:lnTo>
                <a:lnTo>
                  <a:pt x="5681122" y="5581702"/>
                </a:lnTo>
                <a:lnTo>
                  <a:pt x="0" y="558170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900"/>
          </a:p>
        </p:txBody>
      </p:sp>
      <p:grpSp>
        <p:nvGrpSpPr>
          <p:cNvPr id="11" name="Group 6">
            <a:extLst>
              <a:ext uri="{FF2B5EF4-FFF2-40B4-BE49-F238E27FC236}">
                <a16:creationId xmlns:a16="http://schemas.microsoft.com/office/drawing/2014/main" id="{B2270C40-DC0E-D19B-87F7-D3E6D749BF4D}"/>
              </a:ext>
            </a:extLst>
          </p:cNvPr>
          <p:cNvGrpSpPr/>
          <p:nvPr/>
        </p:nvGrpSpPr>
        <p:grpSpPr>
          <a:xfrm>
            <a:off x="6992401" y="54577"/>
            <a:ext cx="2092900" cy="473450"/>
            <a:chOff x="0" y="0"/>
            <a:chExt cx="812800" cy="183869"/>
          </a:xfrm>
        </p:grpSpPr>
        <p:sp>
          <p:nvSpPr>
            <p:cNvPr id="12" name="Freeform 7">
              <a:extLst>
                <a:ext uri="{FF2B5EF4-FFF2-40B4-BE49-F238E27FC236}">
                  <a16:creationId xmlns:a16="http://schemas.microsoft.com/office/drawing/2014/main" id="{EEFB1DC7-AB85-D008-21C0-EBC01623A985}"/>
                </a:ext>
              </a:extLst>
            </p:cNvPr>
            <p:cNvSpPr/>
            <p:nvPr/>
          </p:nvSpPr>
          <p:spPr>
            <a:xfrm>
              <a:off x="0" y="0"/>
              <a:ext cx="812800" cy="183869"/>
            </a:xfrm>
            <a:custGeom>
              <a:avLst/>
              <a:gdLst/>
              <a:ahLst/>
              <a:cxnLst/>
              <a:rect l="l" t="t" r="r" b="b"/>
              <a:pathLst>
                <a:path w="812800" h="183869">
                  <a:moveTo>
                    <a:pt x="733382" y="0"/>
                  </a:moveTo>
                  <a:lnTo>
                    <a:pt x="79418" y="0"/>
                  </a:lnTo>
                  <a:cubicBezTo>
                    <a:pt x="79418" y="43699"/>
                    <a:pt x="44079" y="79418"/>
                    <a:pt x="0" y="79418"/>
                  </a:cubicBezTo>
                  <a:lnTo>
                    <a:pt x="0" y="104451"/>
                  </a:lnTo>
                  <a:cubicBezTo>
                    <a:pt x="43699" y="104451"/>
                    <a:pt x="79418" y="139790"/>
                    <a:pt x="79418" y="183869"/>
                  </a:cubicBezTo>
                  <a:lnTo>
                    <a:pt x="733382" y="183869"/>
                  </a:lnTo>
                  <a:cubicBezTo>
                    <a:pt x="733382" y="140170"/>
                    <a:pt x="768721" y="104451"/>
                    <a:pt x="812800" y="104451"/>
                  </a:cubicBezTo>
                  <a:lnTo>
                    <a:pt x="812800" y="79418"/>
                  </a:lnTo>
                  <a:cubicBezTo>
                    <a:pt x="769101" y="79418"/>
                    <a:pt x="733382" y="44079"/>
                    <a:pt x="733382" y="0"/>
                  </a:cubicBezTo>
                  <a:close/>
                </a:path>
              </a:pathLst>
            </a:custGeom>
            <a:solidFill>
              <a:srgbClr val="004F7C"/>
            </a:solidFill>
          </p:spPr>
          <p:txBody>
            <a:bodyPr/>
            <a:lstStyle/>
            <a:p>
              <a:endParaRPr lang="en-US" sz="900"/>
            </a:p>
          </p:txBody>
        </p:sp>
        <p:sp>
          <p:nvSpPr>
            <p:cNvPr id="13" name="TextBox 8">
              <a:extLst>
                <a:ext uri="{FF2B5EF4-FFF2-40B4-BE49-F238E27FC236}">
                  <a16:creationId xmlns:a16="http://schemas.microsoft.com/office/drawing/2014/main" id="{7F541944-91CA-691E-8A89-1B31EDB91F52}"/>
                </a:ext>
              </a:extLst>
            </p:cNvPr>
            <p:cNvSpPr txBox="1"/>
            <p:nvPr/>
          </p:nvSpPr>
          <p:spPr>
            <a:xfrm>
              <a:off x="38100" y="-28575"/>
              <a:ext cx="736600" cy="174344"/>
            </a:xfrm>
            <a:prstGeom prst="rect">
              <a:avLst/>
            </a:prstGeom>
          </p:spPr>
          <p:txBody>
            <a:bodyPr lIns="50800" tIns="50800" rIns="50800" bIns="50800" rtlCol="0" anchor="ctr"/>
            <a:lstStyle/>
            <a:p>
              <a:pPr algn="ctr">
                <a:lnSpc>
                  <a:spcPts val="1660"/>
                </a:lnSpc>
              </a:pPr>
              <a:endParaRPr sz="900"/>
            </a:p>
          </p:txBody>
        </p:sp>
      </p:grpSp>
      <p:sp>
        <p:nvSpPr>
          <p:cNvPr id="14" name="TextBox 9">
            <a:extLst>
              <a:ext uri="{FF2B5EF4-FFF2-40B4-BE49-F238E27FC236}">
                <a16:creationId xmlns:a16="http://schemas.microsoft.com/office/drawing/2014/main" id="{E2512F9C-5FE7-0C6E-D00F-D82E77614C5A}"/>
              </a:ext>
            </a:extLst>
          </p:cNvPr>
          <p:cNvSpPr txBox="1"/>
          <p:nvPr/>
        </p:nvSpPr>
        <p:spPr>
          <a:xfrm>
            <a:off x="7228941" y="164301"/>
            <a:ext cx="1619820" cy="209609"/>
          </a:xfrm>
          <a:prstGeom prst="rect">
            <a:avLst/>
          </a:prstGeom>
        </p:spPr>
        <p:txBody>
          <a:bodyPr lIns="0" tIns="0" rIns="0" bIns="0" rtlCol="0" anchor="t">
            <a:spAutoFit/>
          </a:bodyPr>
          <a:lstStyle/>
          <a:p>
            <a:pPr algn="ctr">
              <a:lnSpc>
                <a:spcPts val="1750"/>
              </a:lnSpc>
            </a:pPr>
            <a:r>
              <a:rPr lang="en-US" sz="1250">
                <a:solidFill>
                  <a:srgbClr val="FFFFFF"/>
                </a:solidFill>
                <a:latin typeface="Helios Extended"/>
                <a:ea typeface="Helios Extended"/>
                <a:cs typeface="Helios Extended"/>
                <a:sym typeface="Helios Extended"/>
              </a:rPr>
              <a:t>www.rgpeo.com</a:t>
            </a:r>
          </a:p>
        </p:txBody>
      </p:sp>
      <p:sp>
        <p:nvSpPr>
          <p:cNvPr id="17" name="TextBox 12">
            <a:extLst>
              <a:ext uri="{FF2B5EF4-FFF2-40B4-BE49-F238E27FC236}">
                <a16:creationId xmlns:a16="http://schemas.microsoft.com/office/drawing/2014/main" id="{ED4B3E6D-DDED-F169-95AA-01359441BBD7}"/>
              </a:ext>
            </a:extLst>
          </p:cNvPr>
          <p:cNvSpPr txBox="1"/>
          <p:nvPr/>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
        <p:nvSpPr>
          <p:cNvPr id="2" name="Title 1">
            <a:extLst>
              <a:ext uri="{FF2B5EF4-FFF2-40B4-BE49-F238E27FC236}">
                <a16:creationId xmlns:a16="http://schemas.microsoft.com/office/drawing/2014/main" id="{EC2AD356-3E18-C0CF-2FAA-5E5438296EE6}"/>
              </a:ext>
            </a:extLst>
          </p:cNvPr>
          <p:cNvSpPr>
            <a:spLocks noGrp="1"/>
          </p:cNvSpPr>
          <p:nvPr>
            <p:ph type="title" hasCustomPrompt="1"/>
          </p:nvPr>
        </p:nvSpPr>
        <p:spPr>
          <a:xfrm>
            <a:off x="628650" y="1954070"/>
            <a:ext cx="7886700" cy="994569"/>
          </a:xfrm>
          <a:prstGeom prst="rect">
            <a:avLst/>
          </a:prstGeom>
        </p:spPr>
        <p:txBody>
          <a:bodyPr/>
          <a:lstStyle>
            <a:lvl1pPr>
              <a:defRPr sz="6000">
                <a:latin typeface="League Spartan" panose="020B0604020202020204" charset="0"/>
              </a:defRPr>
            </a:lvl1pPr>
          </a:lstStyle>
          <a:p>
            <a:r>
              <a:rPr lang="en-US"/>
              <a:t>TOPIC TITLE</a:t>
            </a:r>
          </a:p>
        </p:txBody>
      </p:sp>
      <p:sp>
        <p:nvSpPr>
          <p:cNvPr id="19" name="Text Placeholder 18">
            <a:extLst>
              <a:ext uri="{FF2B5EF4-FFF2-40B4-BE49-F238E27FC236}">
                <a16:creationId xmlns:a16="http://schemas.microsoft.com/office/drawing/2014/main" id="{97D2E173-2FCC-8B30-B4B2-3ECE163ED5CC}"/>
              </a:ext>
            </a:extLst>
          </p:cNvPr>
          <p:cNvSpPr>
            <a:spLocks noGrp="1"/>
          </p:cNvSpPr>
          <p:nvPr>
            <p:ph type="body" sz="quarter" idx="10" hasCustomPrompt="1"/>
          </p:nvPr>
        </p:nvSpPr>
        <p:spPr>
          <a:xfrm>
            <a:off x="2776239" y="3045440"/>
            <a:ext cx="3591521" cy="457200"/>
          </a:xfrm>
          <a:prstGeom prst="rect">
            <a:avLst/>
          </a:prstGeom>
        </p:spPr>
        <p:txBody>
          <a:bodyPr/>
          <a:lstStyle>
            <a:lvl1pPr marL="0" indent="0" algn="ctr">
              <a:buNone/>
              <a:defRPr sz="2200" b="0">
                <a:latin typeface="Helios Extended" panose="020B0604020202020204" charset="0"/>
              </a:defRPr>
            </a:lvl1pPr>
          </a:lstStyle>
          <a:p>
            <a:pPr lvl="0"/>
            <a:r>
              <a:rPr lang="en-US"/>
              <a:t>AUTHOR(S) NAMES</a:t>
            </a:r>
          </a:p>
        </p:txBody>
      </p:sp>
    </p:spTree>
    <p:extLst>
      <p:ext uri="{BB962C8B-B14F-4D97-AF65-F5344CB8AC3E}">
        <p14:creationId xmlns:p14="http://schemas.microsoft.com/office/powerpoint/2010/main" val="1316484520"/>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fographic/Chart">
    <p:spTree>
      <p:nvGrpSpPr>
        <p:cNvPr id="1" name=""/>
        <p:cNvGrpSpPr/>
        <p:nvPr/>
      </p:nvGrpSpPr>
      <p:grpSpPr>
        <a:xfrm>
          <a:off x="0" y="0"/>
          <a:ext cx="0" cy="0"/>
          <a:chOff x="0" y="0"/>
          <a:chExt cx="0" cy="0"/>
        </a:xfrm>
      </p:grpSpPr>
      <p:grpSp>
        <p:nvGrpSpPr>
          <p:cNvPr id="5" name="Group 7">
            <a:extLst>
              <a:ext uri="{FF2B5EF4-FFF2-40B4-BE49-F238E27FC236}">
                <a16:creationId xmlns:a16="http://schemas.microsoft.com/office/drawing/2014/main" id="{5388D90C-E4E8-071C-EA5D-0B6467BD04EF}"/>
              </a:ext>
            </a:extLst>
          </p:cNvPr>
          <p:cNvGrpSpPr/>
          <p:nvPr userDrawn="1"/>
        </p:nvGrpSpPr>
        <p:grpSpPr>
          <a:xfrm>
            <a:off x="3200401" y="-57236"/>
            <a:ext cx="5947884" cy="5200736"/>
            <a:chOff x="0" y="0"/>
            <a:chExt cx="2468162" cy="1029132"/>
          </a:xfrm>
          <a:solidFill>
            <a:srgbClr val="AFC1D0"/>
          </a:solidFill>
        </p:grpSpPr>
        <p:sp>
          <p:nvSpPr>
            <p:cNvPr id="7" name="Freeform 8">
              <a:extLst>
                <a:ext uri="{FF2B5EF4-FFF2-40B4-BE49-F238E27FC236}">
                  <a16:creationId xmlns:a16="http://schemas.microsoft.com/office/drawing/2014/main" id="{09C2BA2F-B2BC-86A3-1512-F11ED1699FB3}"/>
                </a:ext>
              </a:extLst>
            </p:cNvPr>
            <p:cNvSpPr/>
            <p:nvPr/>
          </p:nvSpPr>
          <p:spPr>
            <a:xfrm>
              <a:off x="0" y="0"/>
              <a:ext cx="2468162" cy="1029132"/>
            </a:xfrm>
            <a:custGeom>
              <a:avLst/>
              <a:gdLst/>
              <a:ahLst/>
              <a:cxnLst/>
              <a:rect l="l" t="t" r="r" b="b"/>
              <a:pathLst>
                <a:path w="2468162" h="1029132">
                  <a:moveTo>
                    <a:pt x="0" y="0"/>
                  </a:moveTo>
                  <a:lnTo>
                    <a:pt x="2468162" y="0"/>
                  </a:lnTo>
                  <a:lnTo>
                    <a:pt x="2468162" y="1029132"/>
                  </a:lnTo>
                  <a:lnTo>
                    <a:pt x="0" y="1029132"/>
                  </a:lnTo>
                  <a:close/>
                </a:path>
              </a:pathLst>
            </a:custGeom>
            <a:grpFill/>
          </p:spPr>
          <p:txBody>
            <a:bodyPr/>
            <a:lstStyle/>
            <a:p>
              <a:endParaRPr lang="en-US" sz="900"/>
            </a:p>
          </p:txBody>
        </p:sp>
        <p:sp>
          <p:nvSpPr>
            <p:cNvPr id="9" name="TextBox 9">
              <a:extLst>
                <a:ext uri="{FF2B5EF4-FFF2-40B4-BE49-F238E27FC236}">
                  <a16:creationId xmlns:a16="http://schemas.microsoft.com/office/drawing/2014/main" id="{A68C6F21-C88A-C7CA-45D1-8828D80C95EF}"/>
                </a:ext>
              </a:extLst>
            </p:cNvPr>
            <p:cNvSpPr txBox="1"/>
            <p:nvPr/>
          </p:nvSpPr>
          <p:spPr>
            <a:xfrm>
              <a:off x="0" y="-66675"/>
              <a:ext cx="2468162" cy="1095807"/>
            </a:xfrm>
            <a:prstGeom prst="rect">
              <a:avLst/>
            </a:prstGeom>
            <a:grpFill/>
          </p:spPr>
          <p:txBody>
            <a:bodyPr lIns="50800" tIns="50800" rIns="50800" bIns="50800" rtlCol="0" anchor="ctr"/>
            <a:lstStyle/>
            <a:p>
              <a:pPr algn="ctr">
                <a:lnSpc>
                  <a:spcPts val="1660"/>
                </a:lnSpc>
              </a:pPr>
              <a:endParaRPr sz="900"/>
            </a:p>
          </p:txBody>
        </p:sp>
      </p:grpSp>
      <p:grpSp>
        <p:nvGrpSpPr>
          <p:cNvPr id="24" name="Group 7">
            <a:extLst>
              <a:ext uri="{FF2B5EF4-FFF2-40B4-BE49-F238E27FC236}">
                <a16:creationId xmlns:a16="http://schemas.microsoft.com/office/drawing/2014/main" id="{3450EE18-1256-F729-9523-47E82C86230C}"/>
              </a:ext>
            </a:extLst>
          </p:cNvPr>
          <p:cNvGrpSpPr/>
          <p:nvPr/>
        </p:nvGrpSpPr>
        <p:grpSpPr>
          <a:xfrm>
            <a:off x="4285" y="3189758"/>
            <a:ext cx="4685652" cy="1953742"/>
            <a:chOff x="0" y="0"/>
            <a:chExt cx="2468162" cy="1029132"/>
          </a:xfrm>
        </p:grpSpPr>
        <p:sp>
          <p:nvSpPr>
            <p:cNvPr id="25" name="Freeform 8">
              <a:extLst>
                <a:ext uri="{FF2B5EF4-FFF2-40B4-BE49-F238E27FC236}">
                  <a16:creationId xmlns:a16="http://schemas.microsoft.com/office/drawing/2014/main" id="{341A7AB4-CF0A-CAC8-EAC0-68603B1DC37D}"/>
                </a:ext>
              </a:extLst>
            </p:cNvPr>
            <p:cNvSpPr/>
            <p:nvPr/>
          </p:nvSpPr>
          <p:spPr>
            <a:xfrm>
              <a:off x="0" y="0"/>
              <a:ext cx="2468162" cy="1029132"/>
            </a:xfrm>
            <a:custGeom>
              <a:avLst/>
              <a:gdLst/>
              <a:ahLst/>
              <a:cxnLst/>
              <a:rect l="l" t="t" r="r" b="b"/>
              <a:pathLst>
                <a:path w="2468162" h="1029132">
                  <a:moveTo>
                    <a:pt x="0" y="0"/>
                  </a:moveTo>
                  <a:lnTo>
                    <a:pt x="2468162" y="0"/>
                  </a:lnTo>
                  <a:lnTo>
                    <a:pt x="2468162" y="1029132"/>
                  </a:lnTo>
                  <a:lnTo>
                    <a:pt x="0" y="1029132"/>
                  </a:lnTo>
                  <a:close/>
                </a:path>
              </a:pathLst>
            </a:custGeom>
            <a:solidFill>
              <a:srgbClr val="AFC1D0"/>
            </a:solidFill>
          </p:spPr>
          <p:txBody>
            <a:bodyPr/>
            <a:lstStyle/>
            <a:p>
              <a:endParaRPr lang="en-US" sz="900"/>
            </a:p>
          </p:txBody>
        </p:sp>
        <p:sp>
          <p:nvSpPr>
            <p:cNvPr id="26" name="TextBox 9">
              <a:extLst>
                <a:ext uri="{FF2B5EF4-FFF2-40B4-BE49-F238E27FC236}">
                  <a16:creationId xmlns:a16="http://schemas.microsoft.com/office/drawing/2014/main" id="{509079B3-D2DA-4242-B4BF-0A4E4078586D}"/>
                </a:ext>
              </a:extLst>
            </p:cNvPr>
            <p:cNvSpPr txBox="1"/>
            <p:nvPr/>
          </p:nvSpPr>
          <p:spPr>
            <a:xfrm>
              <a:off x="0" y="-66675"/>
              <a:ext cx="2468162" cy="1095807"/>
            </a:xfrm>
            <a:prstGeom prst="rect">
              <a:avLst/>
            </a:prstGeom>
          </p:spPr>
          <p:txBody>
            <a:bodyPr lIns="50800" tIns="50800" rIns="50800" bIns="50800" rtlCol="0" anchor="ctr"/>
            <a:lstStyle/>
            <a:p>
              <a:pPr algn="ctr">
                <a:lnSpc>
                  <a:spcPts val="1660"/>
                </a:lnSpc>
              </a:pPr>
              <a:endParaRPr sz="900"/>
            </a:p>
          </p:txBody>
        </p:sp>
      </p:grpSp>
      <p:sp>
        <p:nvSpPr>
          <p:cNvPr id="4" name="Chart Placeholder 3">
            <a:extLst>
              <a:ext uri="{FF2B5EF4-FFF2-40B4-BE49-F238E27FC236}">
                <a16:creationId xmlns:a16="http://schemas.microsoft.com/office/drawing/2014/main" id="{67F40814-3139-3302-EC84-BDFC329626C1}"/>
              </a:ext>
            </a:extLst>
          </p:cNvPr>
          <p:cNvSpPr>
            <a:spLocks noGrp="1"/>
          </p:cNvSpPr>
          <p:nvPr>
            <p:ph type="chart" sz="quarter" idx="10"/>
          </p:nvPr>
        </p:nvSpPr>
        <p:spPr>
          <a:xfrm>
            <a:off x="5943600" y="1123950"/>
            <a:ext cx="3276600" cy="3276600"/>
          </a:xfrm>
          <a:prstGeom prst="rect">
            <a:avLst/>
          </a:prstGeom>
        </p:spPr>
        <p:txBody>
          <a:bodyPr/>
          <a:lstStyle/>
          <a:p>
            <a:r>
              <a:rPr lang="en-US"/>
              <a:t>Click icon to add chart</a:t>
            </a:r>
          </a:p>
        </p:txBody>
      </p:sp>
      <p:sp>
        <p:nvSpPr>
          <p:cNvPr id="6" name="Content Placeholder 5">
            <a:extLst>
              <a:ext uri="{FF2B5EF4-FFF2-40B4-BE49-F238E27FC236}">
                <a16:creationId xmlns:a16="http://schemas.microsoft.com/office/drawing/2014/main" id="{8C8E9C8A-ACBC-0CDD-DDD7-2833DD253862}"/>
              </a:ext>
            </a:extLst>
          </p:cNvPr>
          <p:cNvSpPr>
            <a:spLocks noGrp="1"/>
          </p:cNvSpPr>
          <p:nvPr>
            <p:ph sz="quarter" idx="11" hasCustomPrompt="1"/>
          </p:nvPr>
        </p:nvSpPr>
        <p:spPr>
          <a:xfrm>
            <a:off x="249238" y="1360348"/>
            <a:ext cx="3921125" cy="1470819"/>
          </a:xfrm>
          <a:prstGeom prst="rect">
            <a:avLst/>
          </a:prstGeom>
        </p:spPr>
        <p:txBody>
          <a:bodyPr/>
          <a:lstStyle/>
          <a:p>
            <a:pPr marL="171450" marR="0" lvl="0" indent="-171450" algn="l" defTabSz="457200" rtl="0" eaLnBrk="1" fontAlgn="auto" latinLnBrk="0" hangingPunct="1">
              <a:lnSpc>
                <a:spcPct val="100000"/>
              </a:lnSpc>
              <a:spcBef>
                <a:spcPct val="20000"/>
              </a:spcBef>
              <a:spcAft>
                <a:spcPts val="0"/>
              </a:spcAft>
              <a:buClrTx/>
              <a:buSzTx/>
              <a:buFont typeface="Arial" pitchFamily="34" charset="0"/>
              <a:buChar char="•"/>
              <a:tabLst/>
              <a:defRPr/>
            </a:pPr>
            <a:r>
              <a:rPr lang="en-US" sz="1600">
                <a:solidFill>
                  <a:srgbClr val="0B1320"/>
                </a:solidFill>
                <a:latin typeface="Helios Extended"/>
                <a:ea typeface="Helios Extended"/>
                <a:cs typeface="Helios Extended"/>
                <a:sym typeface="Helios Extended"/>
              </a:rPr>
              <a:t>if you would like to add any charts, you can use this template</a:t>
            </a:r>
          </a:p>
        </p:txBody>
      </p:sp>
      <p:sp>
        <p:nvSpPr>
          <p:cNvPr id="8" name="Content Placeholder 7">
            <a:extLst>
              <a:ext uri="{FF2B5EF4-FFF2-40B4-BE49-F238E27FC236}">
                <a16:creationId xmlns:a16="http://schemas.microsoft.com/office/drawing/2014/main" id="{6FEF9938-3D1B-0920-1867-476F260D7FBC}"/>
              </a:ext>
            </a:extLst>
          </p:cNvPr>
          <p:cNvSpPr>
            <a:spLocks noGrp="1"/>
          </p:cNvSpPr>
          <p:nvPr>
            <p:ph sz="quarter" idx="12" hasCustomPrompt="1"/>
          </p:nvPr>
        </p:nvSpPr>
        <p:spPr>
          <a:xfrm>
            <a:off x="304800" y="3371850"/>
            <a:ext cx="5105400" cy="1409700"/>
          </a:xfrm>
          <a:prstGeom prst="rect">
            <a:avLst/>
          </a:prstGeom>
        </p:spPr>
        <p:txBody>
          <a:bodyPr/>
          <a:lstStyle>
            <a:lvl1pPr algn="just">
              <a:lnSpc>
                <a:spcPts val="1881"/>
              </a:lnSpc>
              <a:defRPr/>
            </a:lvl1pPr>
            <a:lvl5pPr marL="914400" indent="0">
              <a:buNone/>
              <a:defRPr/>
            </a:lvl5pPr>
          </a:lstStyle>
          <a:p>
            <a:pPr algn="just">
              <a:lnSpc>
                <a:spcPts val="3762"/>
              </a:lnSpc>
            </a:pPr>
            <a:r>
              <a:rPr lang="en-US" sz="1600">
                <a:solidFill>
                  <a:srgbClr val="000000"/>
                </a:solidFill>
                <a:latin typeface="Helios Extended"/>
                <a:ea typeface="Helios Extended"/>
                <a:cs typeface="Helios Extended"/>
                <a:sym typeface="Helios Extended"/>
              </a:rPr>
              <a:t>and replace these texts with your own words and copy-paste your charts.</a:t>
            </a:r>
          </a:p>
          <a:p>
            <a:pPr algn="just">
              <a:lnSpc>
                <a:spcPts val="3762"/>
              </a:lnSpc>
            </a:pPr>
            <a:r>
              <a:rPr lang="en-US" sz="1600">
                <a:solidFill>
                  <a:srgbClr val="000000"/>
                </a:solidFill>
                <a:latin typeface="Helios Extended"/>
                <a:ea typeface="Helios Extended"/>
                <a:cs typeface="Helios Extended"/>
                <a:sym typeface="Helios Extended"/>
              </a:rPr>
              <a:t>I can help with building your own charts too</a:t>
            </a:r>
          </a:p>
        </p:txBody>
      </p:sp>
      <p:sp>
        <p:nvSpPr>
          <p:cNvPr id="3" name="Rectangle 2">
            <a:extLst>
              <a:ext uri="{FF2B5EF4-FFF2-40B4-BE49-F238E27FC236}">
                <a16:creationId xmlns:a16="http://schemas.microsoft.com/office/drawing/2014/main" id="{B3024D0E-DCC4-199C-7A5A-E694296B0A21}"/>
              </a:ext>
            </a:extLst>
          </p:cNvPr>
          <p:cNvSpPr/>
          <p:nvPr userDrawn="1"/>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2">
            <a:extLst>
              <a:ext uri="{FF2B5EF4-FFF2-40B4-BE49-F238E27FC236}">
                <a16:creationId xmlns:a16="http://schemas.microsoft.com/office/drawing/2014/main" id="{FCEAD409-0B19-26C2-2BF4-1D4F8258A76E}"/>
              </a:ext>
            </a:extLst>
          </p:cNvPr>
          <p:cNvSpPr txBox="1"/>
          <p:nvPr userDrawn="1"/>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2846161494"/>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A or Poll Slide">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3DB9D00-9F90-5D05-CA93-BB693E49AB43}"/>
              </a:ext>
            </a:extLst>
          </p:cNvPr>
          <p:cNvSpPr txBox="1"/>
          <p:nvPr/>
        </p:nvSpPr>
        <p:spPr>
          <a:xfrm>
            <a:off x="107157" y="4925160"/>
            <a:ext cx="4662487" cy="174278"/>
          </a:xfrm>
          <a:prstGeom prst="rect">
            <a:avLst/>
          </a:prstGeom>
          <a:noFill/>
        </p:spPr>
        <p:txBody>
          <a:bodyPr wrap="square">
            <a:spAutoFit/>
          </a:bodyPr>
          <a:lstStyle/>
          <a:p>
            <a:pPr algn="l">
              <a:lnSpc>
                <a:spcPts val="700"/>
              </a:lnSpc>
              <a:spcBef>
                <a:spcPct val="0"/>
              </a:spcBef>
            </a:pPr>
            <a:r>
              <a:rPr lang="en-US" sz="500">
                <a:solidFill>
                  <a:srgbClr val="000000"/>
                </a:solidFill>
                <a:latin typeface="Helios Extended"/>
                <a:ea typeface="Helios Extended"/>
                <a:cs typeface="Helios Extended"/>
                <a:sym typeface="Helios Extended"/>
              </a:rPr>
              <a:t>© 2024 Regional Geriatric Program of Eastern Ontario</a:t>
            </a:r>
          </a:p>
        </p:txBody>
      </p:sp>
      <p:grpSp>
        <p:nvGrpSpPr>
          <p:cNvPr id="8" name="Group 7">
            <a:extLst>
              <a:ext uri="{FF2B5EF4-FFF2-40B4-BE49-F238E27FC236}">
                <a16:creationId xmlns:a16="http://schemas.microsoft.com/office/drawing/2014/main" id="{746E0159-5C88-3FAC-5070-373661219301}"/>
              </a:ext>
            </a:extLst>
          </p:cNvPr>
          <p:cNvGrpSpPr/>
          <p:nvPr/>
        </p:nvGrpSpPr>
        <p:grpSpPr>
          <a:xfrm>
            <a:off x="-122802" y="2102409"/>
            <a:ext cx="4948715" cy="3041092"/>
            <a:chOff x="0" y="0"/>
            <a:chExt cx="2468162" cy="1029132"/>
          </a:xfrm>
        </p:grpSpPr>
        <p:sp>
          <p:nvSpPr>
            <p:cNvPr id="9" name="Freeform 8">
              <a:extLst>
                <a:ext uri="{FF2B5EF4-FFF2-40B4-BE49-F238E27FC236}">
                  <a16:creationId xmlns:a16="http://schemas.microsoft.com/office/drawing/2014/main" id="{7DE63129-C026-B591-EE9D-61220E32B4F0}"/>
                </a:ext>
              </a:extLst>
            </p:cNvPr>
            <p:cNvSpPr/>
            <p:nvPr/>
          </p:nvSpPr>
          <p:spPr>
            <a:xfrm>
              <a:off x="0" y="0"/>
              <a:ext cx="2468162" cy="1029132"/>
            </a:xfrm>
            <a:custGeom>
              <a:avLst/>
              <a:gdLst/>
              <a:ahLst/>
              <a:cxnLst/>
              <a:rect l="l" t="t" r="r" b="b"/>
              <a:pathLst>
                <a:path w="2468162" h="1029132">
                  <a:moveTo>
                    <a:pt x="0" y="0"/>
                  </a:moveTo>
                  <a:lnTo>
                    <a:pt x="2468162" y="0"/>
                  </a:lnTo>
                  <a:lnTo>
                    <a:pt x="2468162" y="1029132"/>
                  </a:lnTo>
                  <a:lnTo>
                    <a:pt x="0" y="1029132"/>
                  </a:lnTo>
                  <a:close/>
                </a:path>
              </a:pathLst>
            </a:custGeom>
            <a:solidFill>
              <a:srgbClr val="AFC1D0"/>
            </a:solidFill>
          </p:spPr>
          <p:txBody>
            <a:bodyPr/>
            <a:lstStyle/>
            <a:p>
              <a:endParaRPr lang="en-US" sz="900"/>
            </a:p>
          </p:txBody>
        </p:sp>
        <p:sp>
          <p:nvSpPr>
            <p:cNvPr id="10" name="TextBox 9">
              <a:extLst>
                <a:ext uri="{FF2B5EF4-FFF2-40B4-BE49-F238E27FC236}">
                  <a16:creationId xmlns:a16="http://schemas.microsoft.com/office/drawing/2014/main" id="{003147ED-FF6A-92E8-F690-A343E4925B6F}"/>
                </a:ext>
              </a:extLst>
            </p:cNvPr>
            <p:cNvSpPr txBox="1"/>
            <p:nvPr/>
          </p:nvSpPr>
          <p:spPr>
            <a:xfrm>
              <a:off x="0" y="-66675"/>
              <a:ext cx="2468162" cy="1095807"/>
            </a:xfrm>
            <a:prstGeom prst="rect">
              <a:avLst/>
            </a:prstGeom>
          </p:spPr>
          <p:txBody>
            <a:bodyPr lIns="50800" tIns="50800" rIns="50800" bIns="50800" rtlCol="0" anchor="ctr"/>
            <a:lstStyle/>
            <a:p>
              <a:pPr algn="ctr">
                <a:lnSpc>
                  <a:spcPts val="1660"/>
                </a:lnSpc>
              </a:pPr>
              <a:endParaRPr sz="900"/>
            </a:p>
          </p:txBody>
        </p:sp>
      </p:grpSp>
      <p:grpSp>
        <p:nvGrpSpPr>
          <p:cNvPr id="11" name="Group 3">
            <a:extLst>
              <a:ext uri="{FF2B5EF4-FFF2-40B4-BE49-F238E27FC236}">
                <a16:creationId xmlns:a16="http://schemas.microsoft.com/office/drawing/2014/main" id="{7BED983E-8153-936A-A0D0-D9B1E06D4B86}"/>
              </a:ext>
            </a:extLst>
          </p:cNvPr>
          <p:cNvGrpSpPr/>
          <p:nvPr/>
        </p:nvGrpSpPr>
        <p:grpSpPr>
          <a:xfrm>
            <a:off x="1016000" y="-716938"/>
            <a:ext cx="12830631" cy="5884741"/>
            <a:chOff x="0" y="-66675"/>
            <a:chExt cx="976067" cy="547280"/>
          </a:xfrm>
        </p:grpSpPr>
        <p:sp>
          <p:nvSpPr>
            <p:cNvPr id="12" name="Freeform 4">
              <a:extLst>
                <a:ext uri="{FF2B5EF4-FFF2-40B4-BE49-F238E27FC236}">
                  <a16:creationId xmlns:a16="http://schemas.microsoft.com/office/drawing/2014/main" id="{09158DE2-A929-69E7-F401-54DE5E2DA906}"/>
                </a:ext>
              </a:extLst>
            </p:cNvPr>
            <p:cNvSpPr/>
            <p:nvPr/>
          </p:nvSpPr>
          <p:spPr>
            <a:xfrm>
              <a:off x="0" y="0"/>
              <a:ext cx="976067" cy="480605"/>
            </a:xfrm>
            <a:custGeom>
              <a:avLst/>
              <a:gdLst/>
              <a:ahLst/>
              <a:cxnLst/>
              <a:rect l="l" t="t" r="r" b="b"/>
              <a:pathLst>
                <a:path w="769039" h="480605">
                  <a:moveTo>
                    <a:pt x="203200" y="0"/>
                  </a:moveTo>
                  <a:lnTo>
                    <a:pt x="769039" y="0"/>
                  </a:lnTo>
                  <a:lnTo>
                    <a:pt x="565839" y="480605"/>
                  </a:lnTo>
                  <a:lnTo>
                    <a:pt x="0" y="480605"/>
                  </a:lnTo>
                  <a:lnTo>
                    <a:pt x="203200" y="0"/>
                  </a:lnTo>
                  <a:close/>
                </a:path>
              </a:pathLst>
            </a:custGeom>
            <a:solidFill>
              <a:srgbClr val="AFC1D0"/>
            </a:solidFill>
          </p:spPr>
          <p:txBody>
            <a:bodyPr/>
            <a:lstStyle/>
            <a:p>
              <a:endParaRPr lang="en-US" sz="900"/>
            </a:p>
          </p:txBody>
        </p:sp>
        <p:sp>
          <p:nvSpPr>
            <p:cNvPr id="13" name="TextBox 5">
              <a:extLst>
                <a:ext uri="{FF2B5EF4-FFF2-40B4-BE49-F238E27FC236}">
                  <a16:creationId xmlns:a16="http://schemas.microsoft.com/office/drawing/2014/main" id="{EE54E931-4E54-8DF9-5E1F-95CEAB6041BE}"/>
                </a:ext>
              </a:extLst>
            </p:cNvPr>
            <p:cNvSpPr txBox="1"/>
            <p:nvPr/>
          </p:nvSpPr>
          <p:spPr>
            <a:xfrm>
              <a:off x="101600" y="-66675"/>
              <a:ext cx="565839" cy="547280"/>
            </a:xfrm>
            <a:prstGeom prst="rect">
              <a:avLst/>
            </a:prstGeom>
          </p:spPr>
          <p:txBody>
            <a:bodyPr lIns="50800" tIns="50800" rIns="50800" bIns="50800" rtlCol="0" anchor="ctr"/>
            <a:lstStyle/>
            <a:p>
              <a:pPr algn="ctr">
                <a:lnSpc>
                  <a:spcPts val="1660"/>
                </a:lnSpc>
              </a:pPr>
              <a:endParaRPr sz="900"/>
            </a:p>
          </p:txBody>
        </p:sp>
      </p:grpSp>
      <p:pic>
        <p:nvPicPr>
          <p:cNvPr id="27" name="Graphic 26" descr="Customer review with solid fill">
            <a:extLst>
              <a:ext uri="{FF2B5EF4-FFF2-40B4-BE49-F238E27FC236}">
                <a16:creationId xmlns:a16="http://schemas.microsoft.com/office/drawing/2014/main" id="{7AE638CF-1147-CC5E-0180-FC827ECEC3E7}"/>
              </a:ext>
            </a:extLst>
          </p:cNvPr>
          <p:cNvPicPr>
            <a:picLocks noChangeAspect="1"/>
          </p:cNvPicPr>
          <p:nvPr/>
        </p:nvPicPr>
        <p:blipFill>
          <a:blip r:embed="rId2"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0996" y="2538716"/>
            <a:ext cx="1887404" cy="1887404"/>
          </a:xfrm>
          <a:prstGeom prst="rect">
            <a:avLst/>
          </a:prstGeom>
        </p:spPr>
      </p:pic>
      <p:sp>
        <p:nvSpPr>
          <p:cNvPr id="2" name="Title 1">
            <a:extLst>
              <a:ext uri="{FF2B5EF4-FFF2-40B4-BE49-F238E27FC236}">
                <a16:creationId xmlns:a16="http://schemas.microsoft.com/office/drawing/2014/main" id="{CF94298C-835A-FD0A-031A-ED328978F60D}"/>
              </a:ext>
            </a:extLst>
          </p:cNvPr>
          <p:cNvSpPr>
            <a:spLocks noGrp="1"/>
          </p:cNvSpPr>
          <p:nvPr>
            <p:ph type="title" hasCustomPrompt="1"/>
          </p:nvPr>
        </p:nvSpPr>
        <p:spPr>
          <a:xfrm>
            <a:off x="457200" y="1187664"/>
            <a:ext cx="2334491" cy="830325"/>
          </a:xfrm>
          <a:prstGeom prst="rect">
            <a:avLst/>
          </a:prstGeom>
        </p:spPr>
        <p:txBody>
          <a:bodyPr/>
          <a:lstStyle>
            <a:lvl1pPr algn="l">
              <a:defRPr sz="3400">
                <a:latin typeface="League Spartan" panose="020B0604020202020204" charset="0"/>
              </a:defRPr>
            </a:lvl1pPr>
          </a:lstStyle>
          <a:p>
            <a:r>
              <a:rPr lang="en-US"/>
              <a:t>Q/A or Poll</a:t>
            </a:r>
          </a:p>
        </p:txBody>
      </p:sp>
      <p:sp>
        <p:nvSpPr>
          <p:cNvPr id="4" name="Content Placeholder 3">
            <a:extLst>
              <a:ext uri="{FF2B5EF4-FFF2-40B4-BE49-F238E27FC236}">
                <a16:creationId xmlns:a16="http://schemas.microsoft.com/office/drawing/2014/main" id="{F4A59694-284F-9665-1879-ECDE0DE49B2F}"/>
              </a:ext>
            </a:extLst>
          </p:cNvPr>
          <p:cNvSpPr>
            <a:spLocks noGrp="1"/>
          </p:cNvSpPr>
          <p:nvPr>
            <p:ph sz="quarter" idx="10" hasCustomPrompt="1"/>
          </p:nvPr>
        </p:nvSpPr>
        <p:spPr>
          <a:xfrm>
            <a:off x="4686300" y="1187450"/>
            <a:ext cx="4191000" cy="3737769"/>
          </a:xfrm>
          <a:prstGeom prst="rect">
            <a:avLst/>
          </a:prstGeom>
        </p:spPr>
        <p:txBody>
          <a:bodyPr/>
          <a:lstStyle>
            <a:lvl2pPr marL="228600" indent="0">
              <a:buFont typeface="Arial" panose="020B0604020202020204" pitchFamily="34" charset="0"/>
              <a:buNone/>
              <a:defRPr sz="1600">
                <a:latin typeface="Helios Extended" panose="020B0604020202020204" charset="0"/>
              </a:defRPr>
            </a:lvl2pPr>
          </a:lstStyle>
          <a:p>
            <a:pPr lvl="1"/>
            <a:r>
              <a:rPr lang="en-US"/>
              <a:t>Question goes here.</a:t>
            </a:r>
          </a:p>
          <a:p>
            <a:pPr lvl="1"/>
            <a:endParaRPr lang="en-US"/>
          </a:p>
          <a:p>
            <a:pPr lvl="1"/>
            <a:endParaRPr lang="en-US"/>
          </a:p>
          <a:p>
            <a:pPr lvl="1"/>
            <a:r>
              <a:rPr lang="en-US"/>
              <a:t>a. Option 1</a:t>
            </a:r>
          </a:p>
          <a:p>
            <a:pPr lvl="1"/>
            <a:r>
              <a:rPr lang="en-US"/>
              <a:t>b. Option 2</a:t>
            </a:r>
          </a:p>
          <a:p>
            <a:pPr lvl="1"/>
            <a:r>
              <a:rPr lang="en-US"/>
              <a:t>c. Option 3</a:t>
            </a:r>
          </a:p>
          <a:p>
            <a:pPr lvl="1"/>
            <a:r>
              <a:rPr lang="en-US"/>
              <a:t>d. Option 4</a:t>
            </a:r>
          </a:p>
        </p:txBody>
      </p:sp>
      <p:sp>
        <p:nvSpPr>
          <p:cNvPr id="3" name="Rectangle 2">
            <a:extLst>
              <a:ext uri="{FF2B5EF4-FFF2-40B4-BE49-F238E27FC236}">
                <a16:creationId xmlns:a16="http://schemas.microsoft.com/office/drawing/2014/main" id="{D3BA6B86-3CC2-2D32-B3E7-900FEF70BF9F}"/>
              </a:ext>
            </a:extLst>
          </p:cNvPr>
          <p:cNvSpPr/>
          <p:nvPr userDrawn="1"/>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12">
            <a:extLst>
              <a:ext uri="{FF2B5EF4-FFF2-40B4-BE49-F238E27FC236}">
                <a16:creationId xmlns:a16="http://schemas.microsoft.com/office/drawing/2014/main" id="{80A4CDCC-07E8-5291-60C7-6FE6DD419F41}"/>
              </a:ext>
            </a:extLst>
          </p:cNvPr>
          <p:cNvSpPr txBox="1"/>
          <p:nvPr userDrawn="1"/>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189851066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act Me">
    <p:spTree>
      <p:nvGrpSpPr>
        <p:cNvPr id="1" name=""/>
        <p:cNvGrpSpPr/>
        <p:nvPr/>
      </p:nvGrpSpPr>
      <p:grpSpPr>
        <a:xfrm>
          <a:off x="0" y="0"/>
          <a:ext cx="0" cy="0"/>
          <a:chOff x="0" y="0"/>
          <a:chExt cx="0" cy="0"/>
        </a:xfrm>
      </p:grpSpPr>
      <p:grpSp>
        <p:nvGrpSpPr>
          <p:cNvPr id="32" name="Group 2">
            <a:extLst>
              <a:ext uri="{FF2B5EF4-FFF2-40B4-BE49-F238E27FC236}">
                <a16:creationId xmlns:a16="http://schemas.microsoft.com/office/drawing/2014/main" id="{D63BB1E6-154A-8329-A748-E42C5A015E33}"/>
              </a:ext>
            </a:extLst>
          </p:cNvPr>
          <p:cNvGrpSpPr/>
          <p:nvPr/>
        </p:nvGrpSpPr>
        <p:grpSpPr>
          <a:xfrm>
            <a:off x="-1143000" y="1162050"/>
            <a:ext cx="7322972" cy="3981450"/>
            <a:chOff x="0" y="0"/>
            <a:chExt cx="879402" cy="480605"/>
          </a:xfrm>
        </p:grpSpPr>
        <p:sp>
          <p:nvSpPr>
            <p:cNvPr id="33" name="Freeform 3">
              <a:extLst>
                <a:ext uri="{FF2B5EF4-FFF2-40B4-BE49-F238E27FC236}">
                  <a16:creationId xmlns:a16="http://schemas.microsoft.com/office/drawing/2014/main" id="{72C0DB5F-CD9A-8E79-77FD-A264A77708B4}"/>
                </a:ext>
              </a:extLst>
            </p:cNvPr>
            <p:cNvSpPr/>
            <p:nvPr/>
          </p:nvSpPr>
          <p:spPr>
            <a:xfrm>
              <a:off x="0" y="0"/>
              <a:ext cx="879402" cy="480605"/>
            </a:xfrm>
            <a:custGeom>
              <a:avLst/>
              <a:gdLst/>
              <a:ahLst/>
              <a:cxnLst/>
              <a:rect l="l" t="t" r="r" b="b"/>
              <a:pathLst>
                <a:path w="879402" h="480605">
                  <a:moveTo>
                    <a:pt x="203200" y="0"/>
                  </a:moveTo>
                  <a:lnTo>
                    <a:pt x="879402" y="0"/>
                  </a:lnTo>
                  <a:lnTo>
                    <a:pt x="676202" y="480605"/>
                  </a:lnTo>
                  <a:lnTo>
                    <a:pt x="0" y="480605"/>
                  </a:lnTo>
                  <a:lnTo>
                    <a:pt x="203200" y="0"/>
                  </a:lnTo>
                  <a:close/>
                </a:path>
              </a:pathLst>
            </a:custGeom>
            <a:solidFill>
              <a:srgbClr val="AFC1D0"/>
            </a:solidFill>
          </p:spPr>
          <p:txBody>
            <a:bodyPr/>
            <a:lstStyle/>
            <a:p>
              <a:endParaRPr lang="en-US" sz="900"/>
            </a:p>
          </p:txBody>
        </p:sp>
        <p:sp>
          <p:nvSpPr>
            <p:cNvPr id="34" name="TextBox 4">
              <a:extLst>
                <a:ext uri="{FF2B5EF4-FFF2-40B4-BE49-F238E27FC236}">
                  <a16:creationId xmlns:a16="http://schemas.microsoft.com/office/drawing/2014/main" id="{EFF2D974-4011-E74C-5F2B-906AEFBAF540}"/>
                </a:ext>
              </a:extLst>
            </p:cNvPr>
            <p:cNvSpPr txBox="1"/>
            <p:nvPr/>
          </p:nvSpPr>
          <p:spPr>
            <a:xfrm>
              <a:off x="101600" y="-66675"/>
              <a:ext cx="676202" cy="547280"/>
            </a:xfrm>
            <a:prstGeom prst="rect">
              <a:avLst/>
            </a:prstGeom>
          </p:spPr>
          <p:txBody>
            <a:bodyPr lIns="50800" tIns="50800" rIns="50800" bIns="50800" rtlCol="0" anchor="ctr"/>
            <a:lstStyle/>
            <a:p>
              <a:pPr algn="ctr">
                <a:lnSpc>
                  <a:spcPts val="1660"/>
                </a:lnSpc>
              </a:pPr>
              <a:endParaRPr sz="900"/>
            </a:p>
          </p:txBody>
        </p:sp>
      </p:grpSp>
      <p:grpSp>
        <p:nvGrpSpPr>
          <p:cNvPr id="49" name="Group 19">
            <a:extLst>
              <a:ext uri="{FF2B5EF4-FFF2-40B4-BE49-F238E27FC236}">
                <a16:creationId xmlns:a16="http://schemas.microsoft.com/office/drawing/2014/main" id="{292FBF31-6459-FFCE-4F41-6B1D992E7A8A}"/>
              </a:ext>
            </a:extLst>
          </p:cNvPr>
          <p:cNvGrpSpPr>
            <a:grpSpLocks noChangeAspect="1"/>
          </p:cNvGrpSpPr>
          <p:nvPr/>
        </p:nvGrpSpPr>
        <p:grpSpPr>
          <a:xfrm>
            <a:off x="4362774" y="0"/>
            <a:ext cx="4781226" cy="5143500"/>
            <a:chOff x="-2794" y="1028502"/>
            <a:chExt cx="8606155" cy="9258244"/>
          </a:xfrm>
        </p:grpSpPr>
        <p:sp>
          <p:nvSpPr>
            <p:cNvPr id="50" name="Freeform 20">
              <a:extLst>
                <a:ext uri="{FF2B5EF4-FFF2-40B4-BE49-F238E27FC236}">
                  <a16:creationId xmlns:a16="http://schemas.microsoft.com/office/drawing/2014/main" id="{9A9D6972-CCAE-B75E-9334-C80FACCE0E63}"/>
                </a:ext>
              </a:extLst>
            </p:cNvPr>
            <p:cNvSpPr/>
            <p:nvPr/>
          </p:nvSpPr>
          <p:spPr>
            <a:xfrm>
              <a:off x="-2794" y="1028502"/>
              <a:ext cx="8606155" cy="9258244"/>
            </a:xfrm>
            <a:custGeom>
              <a:avLst/>
              <a:gdLst/>
              <a:ahLst/>
              <a:cxnLst/>
              <a:rect l="l" t="t" r="r" b="b"/>
              <a:pathLst>
                <a:path w="8606155" h="10286874">
                  <a:moveTo>
                    <a:pt x="8606155" y="10251441"/>
                  </a:moveTo>
                  <a:cubicBezTo>
                    <a:pt x="8606155" y="10284588"/>
                    <a:pt x="8595487" y="10286874"/>
                    <a:pt x="8567674" y="10286874"/>
                  </a:cubicBezTo>
                  <a:cubicBezTo>
                    <a:pt x="5713094" y="10286239"/>
                    <a:pt x="2858643" y="10286239"/>
                    <a:pt x="4064" y="10286239"/>
                  </a:cubicBezTo>
                  <a:cubicBezTo>
                    <a:pt x="0" y="10272396"/>
                    <a:pt x="6350" y="10259823"/>
                    <a:pt x="9271" y="10246996"/>
                  </a:cubicBezTo>
                  <a:cubicBezTo>
                    <a:pt x="134747" y="9685402"/>
                    <a:pt x="260350" y="9123935"/>
                    <a:pt x="386207" y="8562467"/>
                  </a:cubicBezTo>
                  <a:cubicBezTo>
                    <a:pt x="565658" y="7761986"/>
                    <a:pt x="745490" y="6961633"/>
                    <a:pt x="924814" y="6161151"/>
                  </a:cubicBezTo>
                  <a:cubicBezTo>
                    <a:pt x="1146302" y="5172583"/>
                    <a:pt x="1367282" y="4184015"/>
                    <a:pt x="1588643" y="3195574"/>
                  </a:cubicBezTo>
                  <a:cubicBezTo>
                    <a:pt x="1813560" y="2191385"/>
                    <a:pt x="2038604" y="1187323"/>
                    <a:pt x="2264156" y="183261"/>
                  </a:cubicBezTo>
                  <a:cubicBezTo>
                    <a:pt x="2277872" y="122174"/>
                    <a:pt x="2286635" y="59690"/>
                    <a:pt x="2308860" y="635"/>
                  </a:cubicBezTo>
                  <a:cubicBezTo>
                    <a:pt x="4395216" y="635"/>
                    <a:pt x="6481572" y="635"/>
                    <a:pt x="8567928" y="0"/>
                  </a:cubicBezTo>
                  <a:cubicBezTo>
                    <a:pt x="8596249" y="0"/>
                    <a:pt x="8605901" y="3429"/>
                    <a:pt x="8605901" y="35814"/>
                  </a:cubicBezTo>
                  <a:cubicBezTo>
                    <a:pt x="8605139" y="3441066"/>
                    <a:pt x="8605139" y="6846317"/>
                    <a:pt x="8606155" y="10251441"/>
                  </a:cubicBez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US" sz="900"/>
            </a:p>
          </p:txBody>
        </p:sp>
      </p:grpSp>
      <p:grpSp>
        <p:nvGrpSpPr>
          <p:cNvPr id="36" name="Group 6">
            <a:extLst>
              <a:ext uri="{FF2B5EF4-FFF2-40B4-BE49-F238E27FC236}">
                <a16:creationId xmlns:a16="http://schemas.microsoft.com/office/drawing/2014/main" id="{3BDFDCF8-EB4D-A5D8-1FF1-882DB26E5566}"/>
              </a:ext>
            </a:extLst>
          </p:cNvPr>
          <p:cNvGrpSpPr/>
          <p:nvPr/>
        </p:nvGrpSpPr>
        <p:grpSpPr>
          <a:xfrm>
            <a:off x="863574" y="3045747"/>
            <a:ext cx="293790" cy="293790"/>
            <a:chOff x="0" y="0"/>
            <a:chExt cx="812800" cy="812800"/>
          </a:xfrm>
        </p:grpSpPr>
        <p:sp>
          <p:nvSpPr>
            <p:cNvPr id="37" name="Freeform 7">
              <a:extLst>
                <a:ext uri="{FF2B5EF4-FFF2-40B4-BE49-F238E27FC236}">
                  <a16:creationId xmlns:a16="http://schemas.microsoft.com/office/drawing/2014/main" id="{E239D440-366D-0636-16F0-280132713AD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4F7C"/>
            </a:solidFill>
          </p:spPr>
          <p:txBody>
            <a:bodyPr/>
            <a:lstStyle/>
            <a:p>
              <a:endParaRPr lang="en-US" sz="900"/>
            </a:p>
          </p:txBody>
        </p:sp>
        <p:sp>
          <p:nvSpPr>
            <p:cNvPr id="38" name="TextBox 8">
              <a:extLst>
                <a:ext uri="{FF2B5EF4-FFF2-40B4-BE49-F238E27FC236}">
                  <a16:creationId xmlns:a16="http://schemas.microsoft.com/office/drawing/2014/main" id="{840E15FF-819C-F413-B000-42AFB4D39E66}"/>
                </a:ext>
              </a:extLst>
            </p:cNvPr>
            <p:cNvSpPr txBox="1"/>
            <p:nvPr/>
          </p:nvSpPr>
          <p:spPr>
            <a:xfrm>
              <a:off x="76200" y="47625"/>
              <a:ext cx="660400" cy="688975"/>
            </a:xfrm>
            <a:prstGeom prst="rect">
              <a:avLst/>
            </a:prstGeom>
          </p:spPr>
          <p:txBody>
            <a:bodyPr lIns="27270" tIns="27270" rIns="27270" bIns="27270" rtlCol="0" anchor="ctr"/>
            <a:lstStyle/>
            <a:p>
              <a:pPr algn="ctr">
                <a:lnSpc>
                  <a:spcPts val="714"/>
                </a:lnSpc>
              </a:pPr>
              <a:endParaRPr sz="900"/>
            </a:p>
          </p:txBody>
        </p:sp>
      </p:grpSp>
      <p:grpSp>
        <p:nvGrpSpPr>
          <p:cNvPr id="39" name="Group 9">
            <a:extLst>
              <a:ext uri="{FF2B5EF4-FFF2-40B4-BE49-F238E27FC236}">
                <a16:creationId xmlns:a16="http://schemas.microsoft.com/office/drawing/2014/main" id="{BBC6DB1C-9D80-6B31-AA77-5731B2405F16}"/>
              </a:ext>
            </a:extLst>
          </p:cNvPr>
          <p:cNvGrpSpPr/>
          <p:nvPr/>
        </p:nvGrpSpPr>
        <p:grpSpPr>
          <a:xfrm>
            <a:off x="863574" y="2571750"/>
            <a:ext cx="293790" cy="293790"/>
            <a:chOff x="0" y="0"/>
            <a:chExt cx="812800" cy="812800"/>
          </a:xfrm>
        </p:grpSpPr>
        <p:sp>
          <p:nvSpPr>
            <p:cNvPr id="40" name="Freeform 10">
              <a:extLst>
                <a:ext uri="{FF2B5EF4-FFF2-40B4-BE49-F238E27FC236}">
                  <a16:creationId xmlns:a16="http://schemas.microsoft.com/office/drawing/2014/main" id="{34174AEE-076A-B17A-7CD1-3484E3C9980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4F7C"/>
            </a:solidFill>
          </p:spPr>
          <p:txBody>
            <a:bodyPr/>
            <a:lstStyle/>
            <a:p>
              <a:endParaRPr lang="en-US" sz="900"/>
            </a:p>
          </p:txBody>
        </p:sp>
        <p:sp>
          <p:nvSpPr>
            <p:cNvPr id="41" name="TextBox 11">
              <a:extLst>
                <a:ext uri="{FF2B5EF4-FFF2-40B4-BE49-F238E27FC236}">
                  <a16:creationId xmlns:a16="http://schemas.microsoft.com/office/drawing/2014/main" id="{8F7F8C6C-E174-496A-F82B-212B951D4EB1}"/>
                </a:ext>
              </a:extLst>
            </p:cNvPr>
            <p:cNvSpPr txBox="1"/>
            <p:nvPr/>
          </p:nvSpPr>
          <p:spPr>
            <a:xfrm>
              <a:off x="76200" y="47625"/>
              <a:ext cx="660400" cy="688975"/>
            </a:xfrm>
            <a:prstGeom prst="rect">
              <a:avLst/>
            </a:prstGeom>
          </p:spPr>
          <p:txBody>
            <a:bodyPr lIns="27270" tIns="27270" rIns="27270" bIns="27270" rtlCol="0" anchor="ctr"/>
            <a:lstStyle/>
            <a:p>
              <a:pPr algn="ctr">
                <a:lnSpc>
                  <a:spcPts val="714"/>
                </a:lnSpc>
              </a:pPr>
              <a:endParaRPr sz="900"/>
            </a:p>
          </p:txBody>
        </p:sp>
      </p:grpSp>
      <p:sp>
        <p:nvSpPr>
          <p:cNvPr id="42" name="Freeform 12">
            <a:extLst>
              <a:ext uri="{FF2B5EF4-FFF2-40B4-BE49-F238E27FC236}">
                <a16:creationId xmlns:a16="http://schemas.microsoft.com/office/drawing/2014/main" id="{F26E0473-8F6B-5B64-E148-EDBDFA03A061}"/>
              </a:ext>
            </a:extLst>
          </p:cNvPr>
          <p:cNvSpPr/>
          <p:nvPr/>
        </p:nvSpPr>
        <p:spPr>
          <a:xfrm>
            <a:off x="914665" y="2645954"/>
            <a:ext cx="191609" cy="145383"/>
          </a:xfrm>
          <a:custGeom>
            <a:avLst/>
            <a:gdLst/>
            <a:ahLst/>
            <a:cxnLst/>
            <a:rect l="l" t="t" r="r" b="b"/>
            <a:pathLst>
              <a:path w="383217" h="290766">
                <a:moveTo>
                  <a:pt x="0" y="0"/>
                </a:moveTo>
                <a:lnTo>
                  <a:pt x="383217" y="0"/>
                </a:lnTo>
                <a:lnTo>
                  <a:pt x="383217" y="290766"/>
                </a:lnTo>
                <a:lnTo>
                  <a:pt x="0" y="2907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900"/>
          </a:p>
        </p:txBody>
      </p:sp>
      <p:sp>
        <p:nvSpPr>
          <p:cNvPr id="43" name="Freeform 13">
            <a:extLst>
              <a:ext uri="{FF2B5EF4-FFF2-40B4-BE49-F238E27FC236}">
                <a16:creationId xmlns:a16="http://schemas.microsoft.com/office/drawing/2014/main" id="{733CEFAE-2338-68BF-7B0A-141416EE5E5D}"/>
              </a:ext>
            </a:extLst>
          </p:cNvPr>
          <p:cNvSpPr/>
          <p:nvPr/>
        </p:nvSpPr>
        <p:spPr>
          <a:xfrm>
            <a:off x="919221" y="3101394"/>
            <a:ext cx="182496" cy="182496"/>
          </a:xfrm>
          <a:custGeom>
            <a:avLst/>
            <a:gdLst/>
            <a:ahLst/>
            <a:cxnLst/>
            <a:rect l="l" t="t" r="r" b="b"/>
            <a:pathLst>
              <a:path w="364992" h="364992">
                <a:moveTo>
                  <a:pt x="0" y="0"/>
                </a:moveTo>
                <a:lnTo>
                  <a:pt x="364993" y="0"/>
                </a:lnTo>
                <a:lnTo>
                  <a:pt x="364993" y="364992"/>
                </a:lnTo>
                <a:lnTo>
                  <a:pt x="0" y="36499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sz="900"/>
          </a:p>
        </p:txBody>
      </p:sp>
      <p:sp>
        <p:nvSpPr>
          <p:cNvPr id="52" name="TextBox 22">
            <a:extLst>
              <a:ext uri="{FF2B5EF4-FFF2-40B4-BE49-F238E27FC236}">
                <a16:creationId xmlns:a16="http://schemas.microsoft.com/office/drawing/2014/main" id="{39E660EC-C5DC-59F0-CD19-A89E7AA01375}"/>
              </a:ext>
            </a:extLst>
          </p:cNvPr>
          <p:cNvSpPr txBox="1"/>
          <p:nvPr/>
        </p:nvSpPr>
        <p:spPr>
          <a:xfrm>
            <a:off x="863574" y="1503675"/>
            <a:ext cx="3261473" cy="558423"/>
          </a:xfrm>
          <a:prstGeom prst="rect">
            <a:avLst/>
          </a:prstGeom>
        </p:spPr>
        <p:txBody>
          <a:bodyPr lIns="0" tIns="0" rIns="0" bIns="0" rtlCol="0" anchor="t">
            <a:spAutoFit/>
          </a:bodyPr>
          <a:lstStyle/>
          <a:p>
            <a:pPr algn="l">
              <a:lnSpc>
                <a:spcPts val="4735"/>
              </a:lnSpc>
            </a:pPr>
            <a:r>
              <a:rPr lang="en-US" sz="3642">
                <a:solidFill>
                  <a:srgbClr val="004F7C"/>
                </a:solidFill>
                <a:latin typeface="League Spartan"/>
                <a:ea typeface="League Spartan"/>
                <a:cs typeface="League Spartan"/>
                <a:sym typeface="League Spartan"/>
              </a:rPr>
              <a:t>Contact Me</a:t>
            </a:r>
          </a:p>
        </p:txBody>
      </p:sp>
      <p:sp>
        <p:nvSpPr>
          <p:cNvPr id="3" name="Text Placeholder 2">
            <a:extLst>
              <a:ext uri="{FF2B5EF4-FFF2-40B4-BE49-F238E27FC236}">
                <a16:creationId xmlns:a16="http://schemas.microsoft.com/office/drawing/2014/main" id="{8CDE95E3-AE81-99E6-5D3E-D19403ACA704}"/>
              </a:ext>
            </a:extLst>
          </p:cNvPr>
          <p:cNvSpPr>
            <a:spLocks noGrp="1"/>
          </p:cNvSpPr>
          <p:nvPr>
            <p:ph type="body" sz="quarter" idx="10" hasCustomPrompt="1"/>
          </p:nvPr>
        </p:nvSpPr>
        <p:spPr>
          <a:xfrm>
            <a:off x="1299297" y="2550604"/>
            <a:ext cx="3261473" cy="314935"/>
          </a:xfrm>
          <a:prstGeom prst="rect">
            <a:avLst/>
          </a:prstGeom>
        </p:spPr>
        <p:txBody>
          <a:bodyPr/>
          <a:lstStyle>
            <a:lvl1pPr marL="0" indent="0">
              <a:buNone/>
              <a:defRPr sz="1600">
                <a:latin typeface="Helios Extended" panose="020B0604020202020204" charset="0"/>
              </a:defRPr>
            </a:lvl1pPr>
          </a:lstStyle>
          <a:p>
            <a:pPr lvl="0"/>
            <a:r>
              <a:rPr lang="en-US"/>
              <a:t>Enter email</a:t>
            </a:r>
          </a:p>
        </p:txBody>
      </p:sp>
      <p:sp>
        <p:nvSpPr>
          <p:cNvPr id="4" name="Text Placeholder 2">
            <a:extLst>
              <a:ext uri="{FF2B5EF4-FFF2-40B4-BE49-F238E27FC236}">
                <a16:creationId xmlns:a16="http://schemas.microsoft.com/office/drawing/2014/main" id="{ABC3BEA1-CBEB-015A-7BB6-2EDF9426F079}"/>
              </a:ext>
            </a:extLst>
          </p:cNvPr>
          <p:cNvSpPr>
            <a:spLocks noGrp="1"/>
          </p:cNvSpPr>
          <p:nvPr>
            <p:ph type="body" sz="quarter" idx="11" hasCustomPrompt="1"/>
          </p:nvPr>
        </p:nvSpPr>
        <p:spPr>
          <a:xfrm>
            <a:off x="1299297" y="3074580"/>
            <a:ext cx="3261473" cy="314935"/>
          </a:xfrm>
          <a:prstGeom prst="rect">
            <a:avLst/>
          </a:prstGeom>
        </p:spPr>
        <p:txBody>
          <a:bodyPr/>
          <a:lstStyle>
            <a:lvl1pPr marL="0" indent="0">
              <a:buNone/>
              <a:defRPr sz="1600">
                <a:latin typeface="Helios Extended" panose="020B0604020202020204" charset="0"/>
              </a:defRPr>
            </a:lvl1pPr>
          </a:lstStyle>
          <a:p>
            <a:pPr lvl="0"/>
            <a:r>
              <a:rPr lang="en-US"/>
              <a:t>Enter organization website</a:t>
            </a:r>
          </a:p>
        </p:txBody>
      </p:sp>
      <p:sp>
        <p:nvSpPr>
          <p:cNvPr id="2" name="Rectangle 1">
            <a:extLst>
              <a:ext uri="{FF2B5EF4-FFF2-40B4-BE49-F238E27FC236}">
                <a16:creationId xmlns:a16="http://schemas.microsoft.com/office/drawing/2014/main" id="{FFD13661-999E-A65B-3916-D1353A8D2BB2}"/>
              </a:ext>
            </a:extLst>
          </p:cNvPr>
          <p:cNvSpPr/>
          <p:nvPr userDrawn="1"/>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FF8F9720-8774-F11D-B528-854166194F24}"/>
              </a:ext>
            </a:extLst>
          </p:cNvPr>
          <p:cNvCxnSpPr>
            <a:cxnSpLocks/>
          </p:cNvCxnSpPr>
          <p:nvPr userDrawn="1"/>
        </p:nvCxnSpPr>
        <p:spPr>
          <a:xfrm>
            <a:off x="863574" y="2141300"/>
            <a:ext cx="3499200" cy="0"/>
          </a:xfrm>
          <a:prstGeom prst="line">
            <a:avLst/>
          </a:prstGeom>
          <a:ln w="38100"/>
        </p:spPr>
        <p:style>
          <a:lnRef idx="1">
            <a:schemeClr val="dk1"/>
          </a:lnRef>
          <a:fillRef idx="0">
            <a:schemeClr val="dk1"/>
          </a:fillRef>
          <a:effectRef idx="0">
            <a:schemeClr val="dk1"/>
          </a:effectRef>
          <a:fontRef idx="minor">
            <a:schemeClr val="tx1"/>
          </a:fontRef>
        </p:style>
      </p:cxnSp>
      <p:sp>
        <p:nvSpPr>
          <p:cNvPr id="6" name="TextBox 12">
            <a:extLst>
              <a:ext uri="{FF2B5EF4-FFF2-40B4-BE49-F238E27FC236}">
                <a16:creationId xmlns:a16="http://schemas.microsoft.com/office/drawing/2014/main" id="{45162E69-C78A-BFC3-C9B9-2F34F35FFB0C}"/>
              </a:ext>
            </a:extLst>
          </p:cNvPr>
          <p:cNvSpPr txBox="1"/>
          <p:nvPr userDrawn="1"/>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4096504028"/>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lank with Log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5CB865-BF9E-409E-8507-9A592F52D7EF}"/>
              </a:ext>
            </a:extLst>
          </p:cNvPr>
          <p:cNvSpPr/>
          <p:nvPr userDrawn="1"/>
        </p:nvSpPr>
        <p:spPr>
          <a:xfrm>
            <a:off x="-76200" y="-171451"/>
            <a:ext cx="2819400" cy="5389286"/>
          </a:xfrm>
          <a:prstGeom prst="rect">
            <a:avLst/>
          </a:prstGeom>
          <a:solidFill>
            <a:srgbClr val="AFC1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6" name="Content Placeholder 2">
            <a:extLst>
              <a:ext uri="{FF2B5EF4-FFF2-40B4-BE49-F238E27FC236}">
                <a16:creationId xmlns:a16="http://schemas.microsoft.com/office/drawing/2014/main" id="{CA1778E8-B783-4FDC-B46B-E721FD2E1922}"/>
              </a:ext>
            </a:extLst>
          </p:cNvPr>
          <p:cNvSpPr>
            <a:spLocks noGrp="1"/>
          </p:cNvSpPr>
          <p:nvPr>
            <p:ph idx="1"/>
          </p:nvPr>
        </p:nvSpPr>
        <p:spPr>
          <a:xfrm>
            <a:off x="3225800" y="1348930"/>
            <a:ext cx="5167086" cy="3387810"/>
          </a:xfrm>
          <a:prstGeom prst="rect">
            <a:avLst/>
          </a:prstGeom>
        </p:spPr>
        <p:txBody>
          <a:bodyPr/>
          <a:lstStyle>
            <a:lvl1pPr>
              <a:buClr>
                <a:srgbClr val="4287A3"/>
              </a:buClr>
              <a:buSzPct val="100000"/>
              <a:defRPr sz="2800">
                <a:solidFill>
                  <a:schemeClr val="tx2">
                    <a:lumMod val="75000"/>
                  </a:schemeClr>
                </a:solidFill>
              </a:defRPr>
            </a:lvl1pPr>
            <a:lvl2pPr>
              <a:buClr>
                <a:srgbClr val="4287A3"/>
              </a:buClr>
              <a:buSzPct val="100000"/>
              <a:defRPr sz="2400">
                <a:solidFill>
                  <a:schemeClr val="tx2">
                    <a:lumMod val="75000"/>
                  </a:schemeClr>
                </a:solidFill>
              </a:defRPr>
            </a:lvl2pPr>
            <a:lvl3pPr>
              <a:buClr>
                <a:srgbClr val="4287A3"/>
              </a:buClr>
              <a:buSzPct val="100000"/>
              <a:defRPr sz="2000">
                <a:solidFill>
                  <a:schemeClr val="tx2">
                    <a:lumMod val="75000"/>
                  </a:schemeClr>
                </a:solidFill>
              </a:defRPr>
            </a:lvl3pPr>
            <a:lvl4pPr>
              <a:buClr>
                <a:srgbClr val="4287A3"/>
              </a:buClr>
              <a:buSzPct val="100000"/>
              <a:defRPr sz="1600">
                <a:solidFill>
                  <a:srgbClr val="707273"/>
                </a:solidFill>
              </a:defRPr>
            </a:lvl4pPr>
            <a:lvl5pPr>
              <a:buClr>
                <a:srgbClr val="4287A3"/>
              </a:buClr>
              <a:buSzPct val="100000"/>
              <a:defRPr sz="1400">
                <a:solidFill>
                  <a:srgbClr val="707273"/>
                </a:solidFill>
              </a:defRPr>
            </a:lvl5pPr>
          </a:lstStyle>
          <a:p>
            <a:pPr lvl="0"/>
            <a:r>
              <a:rPr lang="en-US"/>
              <a:t>Click to edit Master text styles</a:t>
            </a:r>
          </a:p>
          <a:p>
            <a:pPr lvl="1"/>
            <a:r>
              <a:rPr lang="en-US"/>
              <a:t>Second level</a:t>
            </a:r>
          </a:p>
          <a:p>
            <a:pPr lvl="2"/>
            <a:r>
              <a:rPr lang="en-US"/>
              <a:t>Third level</a:t>
            </a:r>
          </a:p>
        </p:txBody>
      </p:sp>
      <p:sp>
        <p:nvSpPr>
          <p:cNvPr id="7" name="Title Placeholder 1">
            <a:extLst>
              <a:ext uri="{FF2B5EF4-FFF2-40B4-BE49-F238E27FC236}">
                <a16:creationId xmlns:a16="http://schemas.microsoft.com/office/drawing/2014/main" id="{488234A3-342C-4E31-80DC-4F8196214EA1}"/>
              </a:ext>
            </a:extLst>
          </p:cNvPr>
          <p:cNvSpPr>
            <a:spLocks noGrp="1"/>
          </p:cNvSpPr>
          <p:nvPr>
            <p:ph type="title" hasCustomPrompt="1"/>
          </p:nvPr>
        </p:nvSpPr>
        <p:spPr>
          <a:xfrm>
            <a:off x="224972" y="0"/>
            <a:ext cx="2404867" cy="3042835"/>
          </a:xfrm>
          <a:prstGeom prst="rect">
            <a:avLst/>
          </a:prstGeom>
        </p:spPr>
        <p:txBody>
          <a:bodyPr vert="horz" lIns="0" tIns="0" rIns="0" bIns="0" rtlCol="0" anchor="b" anchorCtr="0">
            <a:normAutofit/>
          </a:bodyPr>
          <a:lstStyle>
            <a:lvl1pPr>
              <a:defRPr>
                <a:solidFill>
                  <a:schemeClr val="bg1"/>
                </a:solidFill>
              </a:defRPr>
            </a:lvl1pPr>
          </a:lstStyle>
          <a:p>
            <a:r>
              <a:rPr lang="en-US"/>
              <a:t>Click to </a:t>
            </a:r>
            <a:br>
              <a:rPr lang="en-US"/>
            </a:br>
            <a:r>
              <a:rPr lang="en-US"/>
              <a:t>edit master </a:t>
            </a:r>
            <a:br>
              <a:rPr lang="en-US"/>
            </a:br>
            <a:r>
              <a:rPr lang="en-US"/>
              <a:t>title </a:t>
            </a:r>
          </a:p>
        </p:txBody>
      </p:sp>
      <p:sp>
        <p:nvSpPr>
          <p:cNvPr id="8" name="Rectangle 7">
            <a:extLst>
              <a:ext uri="{FF2B5EF4-FFF2-40B4-BE49-F238E27FC236}">
                <a16:creationId xmlns:a16="http://schemas.microsoft.com/office/drawing/2014/main" id="{CF1ACDF0-1D28-4BDD-950E-5125BAD216D1}"/>
              </a:ext>
            </a:extLst>
          </p:cNvPr>
          <p:cNvSpPr/>
          <p:nvPr userDrawn="1"/>
        </p:nvSpPr>
        <p:spPr>
          <a:xfrm>
            <a:off x="2743201" y="4797026"/>
            <a:ext cx="1366092" cy="3745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3" name="Rectangle 2">
            <a:extLst>
              <a:ext uri="{FF2B5EF4-FFF2-40B4-BE49-F238E27FC236}">
                <a16:creationId xmlns:a16="http://schemas.microsoft.com/office/drawing/2014/main" id="{C4CF9164-8C7E-2BBC-C310-006FC73F8301}"/>
              </a:ext>
            </a:extLst>
          </p:cNvPr>
          <p:cNvSpPr/>
          <p:nvPr userDrawn="1"/>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6891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CEE4E6"/>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4B24CCB-57E3-904A-B132-26EE5155C84A}"/>
              </a:ext>
            </a:extLst>
          </p:cNvPr>
          <p:cNvSpPr/>
          <p:nvPr userDrawn="1"/>
        </p:nvSpPr>
        <p:spPr>
          <a:xfrm>
            <a:off x="0" y="0"/>
            <a:ext cx="9144000" cy="5143500"/>
          </a:xfrm>
          <a:prstGeom prst="rect">
            <a:avLst/>
          </a:prstGeom>
          <a:solidFill>
            <a:srgbClr val="FD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4" name="Rectangle 3">
            <a:extLst>
              <a:ext uri="{FF2B5EF4-FFF2-40B4-BE49-F238E27FC236}">
                <a16:creationId xmlns:a16="http://schemas.microsoft.com/office/drawing/2014/main" id="{83199A0E-0901-8CAB-C095-DB70DAE7A484}"/>
              </a:ext>
            </a:extLst>
          </p:cNvPr>
          <p:cNvSpPr/>
          <p:nvPr userDrawn="1"/>
        </p:nvSpPr>
        <p:spPr>
          <a:xfrm>
            <a:off x="0" y="1691857"/>
            <a:ext cx="9144000" cy="3525977"/>
          </a:xfrm>
          <a:prstGeom prst="rect">
            <a:avLst/>
          </a:prstGeom>
          <a:solidFill>
            <a:srgbClr val="AFC1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2" name="Title 1"/>
          <p:cNvSpPr>
            <a:spLocks noGrp="1"/>
          </p:cNvSpPr>
          <p:nvPr>
            <p:ph type="ctrTitle" hasCustomPrompt="1"/>
          </p:nvPr>
        </p:nvSpPr>
        <p:spPr>
          <a:xfrm>
            <a:off x="647271" y="2077278"/>
            <a:ext cx="3924729" cy="3066223"/>
          </a:xfrm>
          <a:prstGeom prst="rect">
            <a:avLst/>
          </a:prstGeom>
        </p:spPr>
        <p:txBody>
          <a:bodyPr wrap="square" lIns="0" tIns="0" rIns="0" bIns="0" anchor="t" anchorCtr="0">
            <a:noAutofit/>
          </a:bodyPr>
          <a:lstStyle>
            <a:lvl1pPr>
              <a:lnSpc>
                <a:spcPct val="80000"/>
              </a:lnSpc>
              <a:defRPr sz="3600" b="1" cap="none" spc="0" baseline="0">
                <a:solidFill>
                  <a:schemeClr val="bg1"/>
                </a:solidFill>
                <a:latin typeface="Arial"/>
                <a:cs typeface="Arial"/>
              </a:defRPr>
            </a:lvl1pPr>
          </a:lstStyle>
          <a:p>
            <a:r>
              <a:rPr lang="en-US"/>
              <a:t>Click to edit master title style</a:t>
            </a:r>
          </a:p>
        </p:txBody>
      </p:sp>
      <p:sp>
        <p:nvSpPr>
          <p:cNvPr id="3" name="Subtitle 2"/>
          <p:cNvSpPr>
            <a:spLocks noGrp="1"/>
          </p:cNvSpPr>
          <p:nvPr>
            <p:ph type="subTitle" idx="1" hasCustomPrompt="1"/>
          </p:nvPr>
        </p:nvSpPr>
        <p:spPr>
          <a:xfrm>
            <a:off x="647271" y="3022663"/>
            <a:ext cx="3770646" cy="858954"/>
          </a:xfrm>
          <a:prstGeom prst="rect">
            <a:avLst/>
          </a:prstGeom>
        </p:spPr>
        <p:txBody>
          <a:bodyPr wrap="square" lIns="0" tIns="0" rIns="0" bIns="0" anchor="t" anchorCtr="0">
            <a:normAutofit/>
          </a:bodyPr>
          <a:lstStyle>
            <a:lvl1pPr marL="0" indent="0" algn="l">
              <a:lnSpc>
                <a:spcPct val="80000"/>
              </a:lnSpc>
              <a:spcAft>
                <a:spcPts val="0"/>
              </a:spcAft>
              <a:buNone/>
              <a:defRPr sz="2400" b="0" i="0" cap="none" spc="0" baseline="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25" name="Picture 24" descr="A group of people posing for the camera&#10;&#10;Description automatically generated">
            <a:extLst>
              <a:ext uri="{FF2B5EF4-FFF2-40B4-BE49-F238E27FC236}">
                <a16:creationId xmlns:a16="http://schemas.microsoft.com/office/drawing/2014/main" id="{2901317C-A92B-46F1-8E52-BB331A1B41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4000073" y="0"/>
            <a:ext cx="5143927" cy="1691858"/>
          </a:xfrm>
          <a:prstGeom prst="rect">
            <a:avLst/>
          </a:prstGeom>
        </p:spPr>
      </p:pic>
    </p:spTree>
    <p:extLst>
      <p:ext uri="{BB962C8B-B14F-4D97-AF65-F5344CB8AC3E}">
        <p14:creationId xmlns:p14="http://schemas.microsoft.com/office/powerpoint/2010/main" val="40176390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Blue Side - with title">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9F24FFEB-8544-E24F-BAB4-4FCA9EF90043}"/>
              </a:ext>
            </a:extLst>
          </p:cNvPr>
          <p:cNvSpPr>
            <a:spLocks noGrp="1"/>
          </p:cNvSpPr>
          <p:nvPr>
            <p:ph type="title" hasCustomPrompt="1"/>
          </p:nvPr>
        </p:nvSpPr>
        <p:spPr>
          <a:xfrm>
            <a:off x="631371" y="182879"/>
            <a:ext cx="7723415" cy="936349"/>
          </a:xfrm>
          <a:prstGeom prst="rect">
            <a:avLst/>
          </a:prstGeom>
        </p:spPr>
        <p:txBody>
          <a:bodyPr vert="horz" lIns="0" tIns="0" rIns="0" bIns="0" rtlCol="0" anchor="b" anchorCtr="0">
            <a:normAutofit/>
          </a:bodyPr>
          <a:lstStyle>
            <a:lvl1pPr>
              <a:defRPr/>
            </a:lvl1pPr>
          </a:lstStyle>
          <a:p>
            <a:r>
              <a:rPr lang="en-US"/>
              <a:t>Click to edit master title </a:t>
            </a:r>
          </a:p>
        </p:txBody>
      </p:sp>
      <p:sp>
        <p:nvSpPr>
          <p:cNvPr id="14" name="Content Placeholder 2">
            <a:extLst>
              <a:ext uri="{FF2B5EF4-FFF2-40B4-BE49-F238E27FC236}">
                <a16:creationId xmlns:a16="http://schemas.microsoft.com/office/drawing/2014/main" id="{3F6A4310-3946-AF45-BBBE-EBCF3DDF8A8A}"/>
              </a:ext>
            </a:extLst>
          </p:cNvPr>
          <p:cNvSpPr>
            <a:spLocks noGrp="1"/>
          </p:cNvSpPr>
          <p:nvPr>
            <p:ph idx="1"/>
          </p:nvPr>
        </p:nvSpPr>
        <p:spPr>
          <a:xfrm>
            <a:off x="647700" y="1348930"/>
            <a:ext cx="7745186" cy="3387810"/>
          </a:xfrm>
          <a:prstGeom prst="rect">
            <a:avLst/>
          </a:prstGeom>
        </p:spPr>
        <p:txBody>
          <a:bodyPr/>
          <a:lstStyle>
            <a:lvl1pPr>
              <a:buClr>
                <a:srgbClr val="4287A3"/>
              </a:buClr>
              <a:buSzPct val="100000"/>
              <a:defRPr sz="2800">
                <a:solidFill>
                  <a:schemeClr val="tx2">
                    <a:lumMod val="75000"/>
                  </a:schemeClr>
                </a:solidFill>
              </a:defRPr>
            </a:lvl1pPr>
            <a:lvl2pPr>
              <a:buClr>
                <a:srgbClr val="4287A3"/>
              </a:buClr>
              <a:buSzPct val="100000"/>
              <a:defRPr sz="2400">
                <a:solidFill>
                  <a:schemeClr val="tx2">
                    <a:lumMod val="75000"/>
                  </a:schemeClr>
                </a:solidFill>
              </a:defRPr>
            </a:lvl2pPr>
            <a:lvl3pPr>
              <a:buClr>
                <a:srgbClr val="4287A3"/>
              </a:buClr>
              <a:buSzPct val="100000"/>
              <a:defRPr sz="2000">
                <a:solidFill>
                  <a:schemeClr val="tx2">
                    <a:lumMod val="75000"/>
                  </a:schemeClr>
                </a:solidFill>
              </a:defRPr>
            </a:lvl3pPr>
            <a:lvl4pPr>
              <a:buClr>
                <a:srgbClr val="4287A3"/>
              </a:buClr>
              <a:buSzPct val="100000"/>
              <a:defRPr sz="1600">
                <a:solidFill>
                  <a:srgbClr val="707273"/>
                </a:solidFill>
              </a:defRPr>
            </a:lvl4pPr>
            <a:lvl5pPr>
              <a:buClr>
                <a:srgbClr val="4287A3"/>
              </a:buClr>
              <a:buSzPct val="100000"/>
              <a:defRPr sz="1400">
                <a:solidFill>
                  <a:srgbClr val="707273"/>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7138264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66D27-C590-4E04-838B-C5049770708B}"/>
              </a:ext>
            </a:extLst>
          </p:cNvPr>
          <p:cNvSpPr>
            <a:spLocks noGrp="1"/>
          </p:cNvSpPr>
          <p:nvPr>
            <p:ph type="title"/>
          </p:nvPr>
        </p:nvSpPr>
        <p:spPr>
          <a:xfrm>
            <a:off x="254939" y="385956"/>
            <a:ext cx="7886700" cy="993775"/>
          </a:xfrm>
          <a:prstGeom prst="rect">
            <a:avLst/>
          </a:prstGeom>
        </p:spPr>
        <p:txBody>
          <a:bodyPr/>
          <a:lstStyle/>
          <a:p>
            <a:r>
              <a:rPr lang="en-US"/>
              <a:t>Click to edit Master title style</a:t>
            </a:r>
          </a:p>
        </p:txBody>
      </p:sp>
      <p:sp>
        <p:nvSpPr>
          <p:cNvPr id="4" name="Rectangle 3">
            <a:extLst>
              <a:ext uri="{FF2B5EF4-FFF2-40B4-BE49-F238E27FC236}">
                <a16:creationId xmlns:a16="http://schemas.microsoft.com/office/drawing/2014/main" id="{BE8E4576-0BFF-EDAB-60E7-808B1C7E91AF}"/>
              </a:ext>
            </a:extLst>
          </p:cNvPr>
          <p:cNvSpPr/>
          <p:nvPr userDrawn="1"/>
        </p:nvSpPr>
        <p:spPr>
          <a:xfrm>
            <a:off x="6324600" y="0"/>
            <a:ext cx="2819400" cy="5143500"/>
          </a:xfrm>
          <a:prstGeom prst="rect">
            <a:avLst/>
          </a:prstGeom>
          <a:solidFill>
            <a:srgbClr val="AFC1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2638615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Side by Side - With Logo">
    <p:bg>
      <p:bgRef idx="1001">
        <a:schemeClr val="bg1"/>
      </p:bgRef>
    </p:bg>
    <p:spTree>
      <p:nvGrpSpPr>
        <p:cNvPr id="1" name=""/>
        <p:cNvGrpSpPr/>
        <p:nvPr/>
      </p:nvGrpSpPr>
      <p:grpSpPr>
        <a:xfrm>
          <a:off x="0" y="0"/>
          <a:ext cx="0" cy="0"/>
          <a:chOff x="0" y="0"/>
          <a:chExt cx="0" cy="0"/>
        </a:xfrm>
      </p:grpSpPr>
      <p:sp>
        <p:nvSpPr>
          <p:cNvPr id="8" name="Content Placeholder 2"/>
          <p:cNvSpPr>
            <a:spLocks noGrp="1"/>
          </p:cNvSpPr>
          <p:nvPr>
            <p:ph idx="1"/>
          </p:nvPr>
        </p:nvSpPr>
        <p:spPr>
          <a:xfrm>
            <a:off x="647700" y="1346410"/>
            <a:ext cx="3780000" cy="3420929"/>
          </a:xfrm>
          <a:prstGeom prst="rect">
            <a:avLst/>
          </a:prstGeom>
        </p:spPr>
        <p:txBody>
          <a:bodyPr/>
          <a:lstStyle>
            <a:lvl1pPr>
              <a:buClr>
                <a:srgbClr val="4287A3"/>
              </a:buClr>
              <a:buSzPct val="100000"/>
              <a:defRPr sz="2400">
                <a:solidFill>
                  <a:schemeClr val="tx2">
                    <a:lumMod val="75000"/>
                  </a:schemeClr>
                </a:solidFill>
              </a:defRPr>
            </a:lvl1pPr>
            <a:lvl2pPr>
              <a:buClr>
                <a:srgbClr val="4287A3"/>
              </a:buClr>
              <a:buSzPct val="100000"/>
              <a:defRPr sz="2000">
                <a:solidFill>
                  <a:schemeClr val="tx2">
                    <a:lumMod val="75000"/>
                  </a:schemeClr>
                </a:solidFill>
              </a:defRPr>
            </a:lvl2pPr>
            <a:lvl3pPr>
              <a:buClr>
                <a:srgbClr val="4287A3"/>
              </a:buClr>
              <a:buSzPct val="100000"/>
              <a:defRPr sz="1800">
                <a:solidFill>
                  <a:schemeClr val="tx2">
                    <a:lumMod val="75000"/>
                  </a:schemeClr>
                </a:solidFill>
              </a:defRPr>
            </a:lvl3pPr>
            <a:lvl4pPr>
              <a:buClr>
                <a:srgbClr val="4287A3"/>
              </a:buClr>
              <a:buSzPct val="100000"/>
              <a:defRPr sz="1600">
                <a:solidFill>
                  <a:schemeClr val="tx2">
                    <a:lumMod val="75000"/>
                  </a:schemeClr>
                </a:solidFill>
              </a:defRPr>
            </a:lvl4pPr>
            <a:lvl5pPr>
              <a:buClr>
                <a:srgbClr val="4287A3"/>
              </a:buClr>
              <a:buSzPct val="100000"/>
              <a:defRPr sz="1400">
                <a:solidFill>
                  <a:schemeClr val="tx2">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p:cNvSpPr>
            <a:spLocks noGrp="1"/>
          </p:cNvSpPr>
          <p:nvPr>
            <p:ph idx="13"/>
          </p:nvPr>
        </p:nvSpPr>
        <p:spPr>
          <a:xfrm>
            <a:off x="4612886" y="1348930"/>
            <a:ext cx="3780000" cy="3408319"/>
          </a:xfrm>
          <a:prstGeom prst="rect">
            <a:avLst/>
          </a:prstGeom>
        </p:spPr>
        <p:txBody>
          <a:bodyPr/>
          <a:lstStyle>
            <a:lvl1pPr>
              <a:buClr>
                <a:srgbClr val="4287A3"/>
              </a:buClr>
              <a:buSzPct val="100000"/>
              <a:defRPr sz="2400">
                <a:solidFill>
                  <a:schemeClr val="tx2">
                    <a:lumMod val="75000"/>
                  </a:schemeClr>
                </a:solidFill>
              </a:defRPr>
            </a:lvl1pPr>
            <a:lvl2pPr>
              <a:buClr>
                <a:srgbClr val="4287A3"/>
              </a:buClr>
              <a:buSzPct val="100000"/>
              <a:defRPr sz="2000">
                <a:solidFill>
                  <a:schemeClr val="tx2">
                    <a:lumMod val="75000"/>
                  </a:schemeClr>
                </a:solidFill>
              </a:defRPr>
            </a:lvl2pPr>
            <a:lvl3pPr>
              <a:buClr>
                <a:srgbClr val="4287A3"/>
              </a:buClr>
              <a:buSzPct val="100000"/>
              <a:defRPr sz="1800">
                <a:solidFill>
                  <a:schemeClr val="tx2">
                    <a:lumMod val="75000"/>
                  </a:schemeClr>
                </a:solidFill>
              </a:defRPr>
            </a:lvl3pPr>
            <a:lvl4pPr>
              <a:buClr>
                <a:srgbClr val="4287A3"/>
              </a:buClr>
              <a:buSzPct val="100000"/>
              <a:defRPr sz="1600">
                <a:solidFill>
                  <a:schemeClr val="tx2">
                    <a:lumMod val="75000"/>
                  </a:schemeClr>
                </a:solidFill>
              </a:defRPr>
            </a:lvl4pPr>
            <a:lvl5pPr>
              <a:buClr>
                <a:srgbClr val="4287A3"/>
              </a:buClr>
              <a:buSzPct val="100000"/>
              <a:defRPr sz="1400">
                <a:solidFill>
                  <a:schemeClr val="tx2">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Placeholder 1">
            <a:extLst>
              <a:ext uri="{FF2B5EF4-FFF2-40B4-BE49-F238E27FC236}">
                <a16:creationId xmlns:a16="http://schemas.microsoft.com/office/drawing/2014/main" id="{DDEC27E2-F435-409C-B088-E1C0B2D9C9CA}"/>
              </a:ext>
            </a:extLst>
          </p:cNvPr>
          <p:cNvSpPr>
            <a:spLocks noGrp="1"/>
          </p:cNvSpPr>
          <p:nvPr>
            <p:ph type="title" hasCustomPrompt="1"/>
          </p:nvPr>
        </p:nvSpPr>
        <p:spPr>
          <a:xfrm>
            <a:off x="631371" y="102492"/>
            <a:ext cx="7723415" cy="992884"/>
          </a:xfrm>
          <a:prstGeom prst="rect">
            <a:avLst/>
          </a:prstGeom>
        </p:spPr>
        <p:txBody>
          <a:bodyPr vert="horz" lIns="0" tIns="0" rIns="0" bIns="0" rtlCol="0" anchor="b" anchorCtr="0">
            <a:normAutofit/>
          </a:bodyPr>
          <a:lstStyle>
            <a:lvl1pPr>
              <a:defRPr/>
            </a:lvl1pPr>
          </a:lstStyle>
          <a:p>
            <a:r>
              <a:rPr lang="en-US"/>
              <a:t>Click to edit master title </a:t>
            </a:r>
          </a:p>
        </p:txBody>
      </p:sp>
    </p:spTree>
    <p:extLst>
      <p:ext uri="{BB962C8B-B14F-4D97-AF65-F5344CB8AC3E}">
        <p14:creationId xmlns:p14="http://schemas.microsoft.com/office/powerpoint/2010/main" val="2116243215"/>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66D27-C590-4E04-838B-C5049770708B}"/>
              </a:ext>
            </a:extLst>
          </p:cNvPr>
          <p:cNvSpPr>
            <a:spLocks noGrp="1"/>
          </p:cNvSpPr>
          <p:nvPr>
            <p:ph type="title"/>
          </p:nvPr>
        </p:nvSpPr>
        <p:spPr>
          <a:xfrm>
            <a:off x="254938" y="245279"/>
            <a:ext cx="8571009" cy="993775"/>
          </a:xfrm>
          <a:prstGeom prst="rect">
            <a:avLst/>
          </a:prstGeom>
        </p:spPr>
        <p:txBody>
          <a:bodyPr/>
          <a:lstStyle/>
          <a:p>
            <a:r>
              <a:rPr lang="en-US"/>
              <a:t>Click to edit Master title style</a:t>
            </a:r>
          </a:p>
        </p:txBody>
      </p:sp>
      <p:sp>
        <p:nvSpPr>
          <p:cNvPr id="4" name="Content Placeholder 2">
            <a:extLst>
              <a:ext uri="{FF2B5EF4-FFF2-40B4-BE49-F238E27FC236}">
                <a16:creationId xmlns:a16="http://schemas.microsoft.com/office/drawing/2014/main" id="{D41928DF-CC90-42A3-B7BC-5CC6C0167C7A}"/>
              </a:ext>
            </a:extLst>
          </p:cNvPr>
          <p:cNvSpPr>
            <a:spLocks noGrp="1"/>
          </p:cNvSpPr>
          <p:nvPr>
            <p:ph idx="1"/>
          </p:nvPr>
        </p:nvSpPr>
        <p:spPr>
          <a:xfrm>
            <a:off x="4663109" y="1468005"/>
            <a:ext cx="3780000" cy="3284865"/>
          </a:xfrm>
          <a:prstGeom prst="rect">
            <a:avLst/>
          </a:prstGeom>
        </p:spPr>
        <p:txBody>
          <a:bodyPr/>
          <a:lstStyle>
            <a:lvl1pPr>
              <a:buClr>
                <a:srgbClr val="4287A3"/>
              </a:buClr>
              <a:buSzPct val="100000"/>
              <a:defRPr sz="2400">
                <a:solidFill>
                  <a:schemeClr val="tx2">
                    <a:lumMod val="75000"/>
                  </a:schemeClr>
                </a:solidFill>
              </a:defRPr>
            </a:lvl1pPr>
            <a:lvl2pPr>
              <a:buClr>
                <a:srgbClr val="4287A3"/>
              </a:buClr>
              <a:buSzPct val="100000"/>
              <a:defRPr sz="2000">
                <a:solidFill>
                  <a:schemeClr val="tx2">
                    <a:lumMod val="75000"/>
                  </a:schemeClr>
                </a:solidFill>
              </a:defRPr>
            </a:lvl2pPr>
            <a:lvl3pPr>
              <a:buClr>
                <a:srgbClr val="4287A3"/>
              </a:buClr>
              <a:buSzPct val="100000"/>
              <a:defRPr sz="1800">
                <a:solidFill>
                  <a:schemeClr val="tx2">
                    <a:lumMod val="75000"/>
                  </a:schemeClr>
                </a:solidFill>
              </a:defRPr>
            </a:lvl3pPr>
            <a:lvl4pPr>
              <a:buClr>
                <a:srgbClr val="4287A3"/>
              </a:buClr>
              <a:buSzPct val="100000"/>
              <a:defRPr sz="1600">
                <a:solidFill>
                  <a:schemeClr val="tx2">
                    <a:lumMod val="75000"/>
                  </a:schemeClr>
                </a:solidFill>
              </a:defRPr>
            </a:lvl4pPr>
            <a:lvl5pPr>
              <a:buClr>
                <a:srgbClr val="4287A3"/>
              </a:buClr>
              <a:buSzPct val="100000"/>
              <a:defRPr sz="1400">
                <a:solidFill>
                  <a:schemeClr val="tx2">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descr="A group of people posing for a picture&#10;&#10;Description automatically generated">
            <a:extLst>
              <a:ext uri="{FF2B5EF4-FFF2-40B4-BE49-F238E27FC236}">
                <a16:creationId xmlns:a16="http://schemas.microsoft.com/office/drawing/2014/main" id="{80271B0A-02AB-4960-85E5-AD2BBD917DA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23943" y="1468005"/>
            <a:ext cx="3284865" cy="3284865"/>
          </a:xfrm>
          <a:prstGeom prst="rect">
            <a:avLst/>
          </a:prstGeom>
        </p:spPr>
      </p:pic>
    </p:spTree>
    <p:extLst>
      <p:ext uri="{BB962C8B-B14F-4D97-AF65-F5344CB8AC3E}">
        <p14:creationId xmlns:p14="http://schemas.microsoft.com/office/powerpoint/2010/main" val="42168299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Blank with No log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D87B130-83CB-41B9-8BE1-B41DF2892808}"/>
              </a:ext>
            </a:extLst>
          </p:cNvPr>
          <p:cNvSpPr/>
          <p:nvPr userDrawn="1"/>
        </p:nvSpPr>
        <p:spPr>
          <a:xfrm>
            <a:off x="-114300" y="-101600"/>
            <a:ext cx="9398000" cy="5638800"/>
          </a:xfrm>
          <a:prstGeom prst="rect">
            <a:avLst/>
          </a:prstGeom>
          <a:solidFill>
            <a:srgbClr val="47697E"/>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6" name="Title Placeholder 1">
            <a:extLst>
              <a:ext uri="{FF2B5EF4-FFF2-40B4-BE49-F238E27FC236}">
                <a16:creationId xmlns:a16="http://schemas.microsoft.com/office/drawing/2014/main" id="{9EEA0E2C-E5D9-4946-A448-EE0313AC61FA}"/>
              </a:ext>
            </a:extLst>
          </p:cNvPr>
          <p:cNvSpPr>
            <a:spLocks noGrp="1"/>
          </p:cNvSpPr>
          <p:nvPr>
            <p:ph type="title" hasCustomPrompt="1"/>
          </p:nvPr>
        </p:nvSpPr>
        <p:spPr>
          <a:xfrm>
            <a:off x="355600" y="622300"/>
            <a:ext cx="8421007" cy="4259007"/>
          </a:xfrm>
          <a:prstGeom prst="rect">
            <a:avLst/>
          </a:prstGeom>
        </p:spPr>
        <p:txBody>
          <a:bodyPr vert="horz" lIns="0" tIns="0" rIns="0" bIns="0" rtlCol="0" anchor="ctr" anchorCtr="1">
            <a:normAutofit/>
          </a:bodyPr>
          <a:lstStyle>
            <a:lvl1pPr algn="ctr">
              <a:defRPr sz="4400">
                <a:solidFill>
                  <a:schemeClr val="bg1"/>
                </a:solidFill>
              </a:defRPr>
            </a:lvl1pPr>
          </a:lstStyle>
          <a:p>
            <a:r>
              <a:rPr lang="en-US"/>
              <a:t>Emphasis or “</a:t>
            </a:r>
            <a:r>
              <a:rPr lang="en-US" err="1"/>
              <a:t>quote”slide</a:t>
            </a:r>
            <a:endParaRPr lang="en-US"/>
          </a:p>
        </p:txBody>
      </p:sp>
    </p:spTree>
    <p:extLst>
      <p:ext uri="{BB962C8B-B14F-4D97-AF65-F5344CB8AC3E}">
        <p14:creationId xmlns:p14="http://schemas.microsoft.com/office/powerpoint/2010/main" val="1419800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 Table of Content">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139A2ECF-3859-E60F-0712-2927CE537F9E}"/>
              </a:ext>
            </a:extLst>
          </p:cNvPr>
          <p:cNvGrpSpPr/>
          <p:nvPr/>
        </p:nvGrpSpPr>
        <p:grpSpPr>
          <a:xfrm>
            <a:off x="-1703222" y="0"/>
            <a:ext cx="5999575" cy="5143500"/>
            <a:chOff x="0" y="0"/>
            <a:chExt cx="711061" cy="609600"/>
          </a:xfrm>
        </p:grpSpPr>
        <p:sp>
          <p:nvSpPr>
            <p:cNvPr id="8" name="Freeform 3">
              <a:extLst>
                <a:ext uri="{FF2B5EF4-FFF2-40B4-BE49-F238E27FC236}">
                  <a16:creationId xmlns:a16="http://schemas.microsoft.com/office/drawing/2014/main" id="{4BA633D2-D60A-051A-4E18-33D35715763A}"/>
                </a:ext>
              </a:extLst>
            </p:cNvPr>
            <p:cNvSpPr/>
            <p:nvPr/>
          </p:nvSpPr>
          <p:spPr>
            <a:xfrm>
              <a:off x="0" y="0"/>
              <a:ext cx="711061" cy="609600"/>
            </a:xfrm>
            <a:custGeom>
              <a:avLst/>
              <a:gdLst/>
              <a:ahLst/>
              <a:cxnLst/>
              <a:rect l="l" t="t" r="r" b="b"/>
              <a:pathLst>
                <a:path w="711061" h="609600">
                  <a:moveTo>
                    <a:pt x="203200" y="0"/>
                  </a:moveTo>
                  <a:lnTo>
                    <a:pt x="711061" y="0"/>
                  </a:lnTo>
                  <a:lnTo>
                    <a:pt x="507861" y="609600"/>
                  </a:lnTo>
                  <a:lnTo>
                    <a:pt x="0" y="609600"/>
                  </a:lnTo>
                  <a:lnTo>
                    <a:pt x="203200" y="0"/>
                  </a:lnTo>
                  <a:close/>
                </a:path>
              </a:pathLst>
            </a:custGeom>
            <a:solidFill>
              <a:srgbClr val="AFC1D0"/>
            </a:solidFill>
          </p:spPr>
          <p:txBody>
            <a:bodyPr/>
            <a:lstStyle/>
            <a:p>
              <a:endParaRPr lang="en-US" sz="900"/>
            </a:p>
          </p:txBody>
        </p:sp>
        <p:sp>
          <p:nvSpPr>
            <p:cNvPr id="9" name="TextBox 4">
              <a:extLst>
                <a:ext uri="{FF2B5EF4-FFF2-40B4-BE49-F238E27FC236}">
                  <a16:creationId xmlns:a16="http://schemas.microsoft.com/office/drawing/2014/main" id="{F42A3C13-40CB-9B9B-0C30-91BF0146D609}"/>
                </a:ext>
              </a:extLst>
            </p:cNvPr>
            <p:cNvSpPr txBox="1"/>
            <p:nvPr/>
          </p:nvSpPr>
          <p:spPr>
            <a:xfrm>
              <a:off x="101600" y="-66675"/>
              <a:ext cx="507861" cy="676275"/>
            </a:xfrm>
            <a:prstGeom prst="rect">
              <a:avLst/>
            </a:prstGeom>
          </p:spPr>
          <p:txBody>
            <a:bodyPr lIns="50800" tIns="50800" rIns="50800" bIns="50800" rtlCol="0" anchor="ctr"/>
            <a:lstStyle/>
            <a:p>
              <a:pPr algn="ctr">
                <a:lnSpc>
                  <a:spcPts val="1660"/>
                </a:lnSpc>
              </a:pPr>
              <a:endParaRPr sz="900"/>
            </a:p>
          </p:txBody>
        </p:sp>
      </p:grpSp>
      <p:sp>
        <p:nvSpPr>
          <p:cNvPr id="12" name="AutoShape 7">
            <a:extLst>
              <a:ext uri="{FF2B5EF4-FFF2-40B4-BE49-F238E27FC236}">
                <a16:creationId xmlns:a16="http://schemas.microsoft.com/office/drawing/2014/main" id="{31B929B3-16E6-F2C1-03FA-199725D31EE6}"/>
              </a:ext>
            </a:extLst>
          </p:cNvPr>
          <p:cNvSpPr/>
          <p:nvPr/>
        </p:nvSpPr>
        <p:spPr>
          <a:xfrm>
            <a:off x="4076700" y="1960570"/>
            <a:ext cx="747139" cy="0"/>
          </a:xfrm>
          <a:prstGeom prst="line">
            <a:avLst/>
          </a:prstGeom>
          <a:ln w="114300" cap="flat">
            <a:solidFill>
              <a:srgbClr val="004F7C"/>
            </a:solidFill>
            <a:prstDash val="solid"/>
            <a:headEnd type="none" w="sm" len="sm"/>
            <a:tailEnd type="none" w="sm" len="sm"/>
          </a:ln>
        </p:spPr>
        <p:txBody>
          <a:bodyPr/>
          <a:lstStyle/>
          <a:p>
            <a:endParaRPr lang="en-US" sz="900"/>
          </a:p>
        </p:txBody>
      </p:sp>
      <p:grpSp>
        <p:nvGrpSpPr>
          <p:cNvPr id="15" name="Group 10">
            <a:extLst>
              <a:ext uri="{FF2B5EF4-FFF2-40B4-BE49-F238E27FC236}">
                <a16:creationId xmlns:a16="http://schemas.microsoft.com/office/drawing/2014/main" id="{F8ACEB4E-2C99-BE9B-CEBD-056F32FEC08D}"/>
              </a:ext>
            </a:extLst>
          </p:cNvPr>
          <p:cNvGrpSpPr/>
          <p:nvPr/>
        </p:nvGrpSpPr>
        <p:grpSpPr>
          <a:xfrm>
            <a:off x="8069535" y="-1489169"/>
            <a:ext cx="2816555" cy="2414663"/>
            <a:chOff x="0" y="0"/>
            <a:chExt cx="711061" cy="609600"/>
          </a:xfrm>
        </p:grpSpPr>
        <p:sp>
          <p:nvSpPr>
            <p:cNvPr id="16" name="Freeform 11">
              <a:extLst>
                <a:ext uri="{FF2B5EF4-FFF2-40B4-BE49-F238E27FC236}">
                  <a16:creationId xmlns:a16="http://schemas.microsoft.com/office/drawing/2014/main" id="{998E84A1-C678-ECDB-C290-BBEA248B0896}"/>
                </a:ext>
              </a:extLst>
            </p:cNvPr>
            <p:cNvSpPr/>
            <p:nvPr/>
          </p:nvSpPr>
          <p:spPr>
            <a:xfrm>
              <a:off x="0" y="0"/>
              <a:ext cx="711061" cy="609600"/>
            </a:xfrm>
            <a:custGeom>
              <a:avLst/>
              <a:gdLst/>
              <a:ahLst/>
              <a:cxnLst/>
              <a:rect l="l" t="t" r="r" b="b"/>
              <a:pathLst>
                <a:path w="711061" h="609600">
                  <a:moveTo>
                    <a:pt x="203200" y="0"/>
                  </a:moveTo>
                  <a:lnTo>
                    <a:pt x="711061" y="0"/>
                  </a:lnTo>
                  <a:lnTo>
                    <a:pt x="507861" y="609600"/>
                  </a:lnTo>
                  <a:lnTo>
                    <a:pt x="0" y="609600"/>
                  </a:lnTo>
                  <a:lnTo>
                    <a:pt x="203200" y="0"/>
                  </a:lnTo>
                  <a:close/>
                </a:path>
              </a:pathLst>
            </a:custGeom>
            <a:solidFill>
              <a:srgbClr val="AFC1D0"/>
            </a:solidFill>
          </p:spPr>
          <p:txBody>
            <a:bodyPr/>
            <a:lstStyle/>
            <a:p>
              <a:endParaRPr lang="en-US" sz="900"/>
            </a:p>
          </p:txBody>
        </p:sp>
        <p:sp>
          <p:nvSpPr>
            <p:cNvPr id="17" name="TextBox 12">
              <a:extLst>
                <a:ext uri="{FF2B5EF4-FFF2-40B4-BE49-F238E27FC236}">
                  <a16:creationId xmlns:a16="http://schemas.microsoft.com/office/drawing/2014/main" id="{E3FC2B75-56BA-62F7-CE25-F0171EB900D9}"/>
                </a:ext>
              </a:extLst>
            </p:cNvPr>
            <p:cNvSpPr txBox="1"/>
            <p:nvPr/>
          </p:nvSpPr>
          <p:spPr>
            <a:xfrm>
              <a:off x="101600" y="-66675"/>
              <a:ext cx="507861" cy="676275"/>
            </a:xfrm>
            <a:prstGeom prst="rect">
              <a:avLst/>
            </a:prstGeom>
          </p:spPr>
          <p:txBody>
            <a:bodyPr lIns="50800" tIns="50800" rIns="50800" bIns="50800" rtlCol="0" anchor="ctr"/>
            <a:lstStyle/>
            <a:p>
              <a:pPr algn="ctr">
                <a:lnSpc>
                  <a:spcPts val="1660"/>
                </a:lnSpc>
              </a:pPr>
              <a:endParaRPr sz="900"/>
            </a:p>
          </p:txBody>
        </p:sp>
      </p:grpSp>
      <p:sp>
        <p:nvSpPr>
          <p:cNvPr id="19" name="TextBox 14">
            <a:extLst>
              <a:ext uri="{FF2B5EF4-FFF2-40B4-BE49-F238E27FC236}">
                <a16:creationId xmlns:a16="http://schemas.microsoft.com/office/drawing/2014/main" id="{819FC86D-F668-5404-4F79-381C48D938D5}"/>
              </a:ext>
            </a:extLst>
          </p:cNvPr>
          <p:cNvSpPr txBox="1"/>
          <p:nvPr/>
        </p:nvSpPr>
        <p:spPr>
          <a:xfrm>
            <a:off x="4699492" y="1619477"/>
            <a:ext cx="3566618" cy="497508"/>
          </a:xfrm>
          <a:prstGeom prst="rect">
            <a:avLst/>
          </a:prstGeom>
        </p:spPr>
        <p:txBody>
          <a:bodyPr lIns="0" tIns="0" rIns="0" bIns="0" rtlCol="0" anchor="t">
            <a:spAutoFit/>
          </a:bodyPr>
          <a:lstStyle/>
          <a:p>
            <a:pPr algn="l">
              <a:lnSpc>
                <a:spcPts val="4162"/>
              </a:lnSpc>
            </a:pPr>
            <a:endParaRPr lang="en-US" sz="3202">
              <a:solidFill>
                <a:srgbClr val="365679"/>
              </a:solidFill>
              <a:latin typeface="League Spartan"/>
              <a:ea typeface="League Spartan"/>
              <a:cs typeface="League Spartan"/>
              <a:sym typeface="League Spartan"/>
            </a:endParaRPr>
          </a:p>
        </p:txBody>
      </p:sp>
      <p:sp>
        <p:nvSpPr>
          <p:cNvPr id="20" name="TextBox 15">
            <a:extLst>
              <a:ext uri="{FF2B5EF4-FFF2-40B4-BE49-F238E27FC236}">
                <a16:creationId xmlns:a16="http://schemas.microsoft.com/office/drawing/2014/main" id="{6B64B047-C642-4392-0E24-1BFD6790E03C}"/>
              </a:ext>
            </a:extLst>
          </p:cNvPr>
          <p:cNvSpPr txBox="1"/>
          <p:nvPr/>
        </p:nvSpPr>
        <p:spPr>
          <a:xfrm>
            <a:off x="4699492" y="1094542"/>
            <a:ext cx="3148159" cy="497508"/>
          </a:xfrm>
          <a:prstGeom prst="rect">
            <a:avLst/>
          </a:prstGeom>
        </p:spPr>
        <p:txBody>
          <a:bodyPr lIns="0" tIns="0" rIns="0" bIns="0" rtlCol="0" anchor="t">
            <a:spAutoFit/>
          </a:bodyPr>
          <a:lstStyle/>
          <a:p>
            <a:pPr algn="l">
              <a:lnSpc>
                <a:spcPts val="4162"/>
              </a:lnSpc>
            </a:pPr>
            <a:endParaRPr lang="en-US" sz="3202">
              <a:solidFill>
                <a:srgbClr val="0B1320"/>
              </a:solidFill>
              <a:latin typeface="League Spartan"/>
              <a:ea typeface="League Spartan"/>
              <a:cs typeface="League Spartan"/>
              <a:sym typeface="League Spartan"/>
            </a:endParaRPr>
          </a:p>
        </p:txBody>
      </p:sp>
      <p:sp>
        <p:nvSpPr>
          <p:cNvPr id="2" name="Title 1">
            <a:extLst>
              <a:ext uri="{FF2B5EF4-FFF2-40B4-BE49-F238E27FC236}">
                <a16:creationId xmlns:a16="http://schemas.microsoft.com/office/drawing/2014/main" id="{A75443DD-9218-6FC0-A0A3-17FD54D1D349}"/>
              </a:ext>
            </a:extLst>
          </p:cNvPr>
          <p:cNvSpPr>
            <a:spLocks noGrp="1"/>
          </p:cNvSpPr>
          <p:nvPr>
            <p:ph type="title" hasCustomPrompt="1"/>
          </p:nvPr>
        </p:nvSpPr>
        <p:spPr>
          <a:xfrm>
            <a:off x="4038600" y="1362474"/>
            <a:ext cx="4227509" cy="572598"/>
          </a:xfrm>
          <a:prstGeom prst="rect">
            <a:avLst/>
          </a:prstGeom>
        </p:spPr>
        <p:txBody>
          <a:bodyPr/>
          <a:lstStyle>
            <a:lvl1pPr algn="l">
              <a:lnSpc>
                <a:spcPts val="4162"/>
              </a:lnSpc>
              <a:defRPr sz="2400"/>
            </a:lvl1pPr>
          </a:lstStyle>
          <a:p>
            <a:pPr algn="l">
              <a:lnSpc>
                <a:spcPts val="8324"/>
              </a:lnSpc>
            </a:pPr>
            <a:r>
              <a:rPr lang="en-US" sz="2200">
                <a:solidFill>
                  <a:srgbClr val="0B1320"/>
                </a:solidFill>
                <a:latin typeface="League Spartan"/>
                <a:ea typeface="League Spartan"/>
                <a:cs typeface="League Spartan"/>
                <a:sym typeface="League Spartan"/>
              </a:rPr>
              <a:t>Table Of Contents</a:t>
            </a:r>
          </a:p>
        </p:txBody>
      </p:sp>
      <p:sp>
        <p:nvSpPr>
          <p:cNvPr id="5" name="Text Placeholder 4">
            <a:extLst>
              <a:ext uri="{FF2B5EF4-FFF2-40B4-BE49-F238E27FC236}">
                <a16:creationId xmlns:a16="http://schemas.microsoft.com/office/drawing/2014/main" id="{73F16B58-1FFD-D302-157A-4B77FB226AD0}"/>
              </a:ext>
            </a:extLst>
          </p:cNvPr>
          <p:cNvSpPr>
            <a:spLocks noGrp="1"/>
          </p:cNvSpPr>
          <p:nvPr>
            <p:ph type="body" sz="quarter" idx="10" hasCustomPrompt="1"/>
          </p:nvPr>
        </p:nvSpPr>
        <p:spPr>
          <a:xfrm>
            <a:off x="4006328" y="2151674"/>
            <a:ext cx="4259781" cy="2095500"/>
          </a:xfrm>
          <a:prstGeom prst="rect">
            <a:avLst/>
          </a:prstGeom>
        </p:spPr>
        <p:txBody>
          <a:bodyPr/>
          <a:lstStyle>
            <a:lvl1pPr>
              <a:defRPr>
                <a:latin typeface="Helios Extended" panose="020B0604020202020204" charset="0"/>
              </a:defRPr>
            </a:lvl1pPr>
          </a:lstStyle>
          <a:p>
            <a:pPr lvl="0"/>
            <a:r>
              <a:rPr lang="en-US"/>
              <a:t>List of content</a:t>
            </a:r>
          </a:p>
        </p:txBody>
      </p:sp>
      <p:sp>
        <p:nvSpPr>
          <p:cNvPr id="22" name="Picture Placeholder 21">
            <a:extLst>
              <a:ext uri="{FF2B5EF4-FFF2-40B4-BE49-F238E27FC236}">
                <a16:creationId xmlns:a16="http://schemas.microsoft.com/office/drawing/2014/main" id="{E16ABAA0-9FD7-0166-9E22-06EFF878EB6C}"/>
              </a:ext>
            </a:extLst>
          </p:cNvPr>
          <p:cNvSpPr>
            <a:spLocks noGrp="1"/>
          </p:cNvSpPr>
          <p:nvPr>
            <p:ph type="pic" sz="quarter" idx="11"/>
          </p:nvPr>
        </p:nvSpPr>
        <p:spPr>
          <a:xfrm>
            <a:off x="268406" y="1358102"/>
            <a:ext cx="3506419" cy="2889335"/>
          </a:xfrm>
          <a:prstGeom prst="rect">
            <a:avLst/>
          </a:prstGeom>
        </p:spPr>
        <p:txBody>
          <a:bodyPr/>
          <a:lstStyle/>
          <a:p>
            <a:r>
              <a:rPr lang="en-US"/>
              <a:t>Click icon to add picture</a:t>
            </a:r>
          </a:p>
        </p:txBody>
      </p:sp>
      <p:pic>
        <p:nvPicPr>
          <p:cNvPr id="11" name="Picture 10" descr="A black background with text and a silhouette of a tree&#10;&#10;Description automatically generated">
            <a:extLst>
              <a:ext uri="{FF2B5EF4-FFF2-40B4-BE49-F238E27FC236}">
                <a16:creationId xmlns:a16="http://schemas.microsoft.com/office/drawing/2014/main" id="{BAE486EC-6831-C1AF-79C5-4C84A4144B9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
        <p:nvSpPr>
          <p:cNvPr id="3" name="TextBox 12">
            <a:extLst>
              <a:ext uri="{FF2B5EF4-FFF2-40B4-BE49-F238E27FC236}">
                <a16:creationId xmlns:a16="http://schemas.microsoft.com/office/drawing/2014/main" id="{CF6943F9-B40F-9985-D1A0-ADE44FB96C4A}"/>
              </a:ext>
            </a:extLst>
          </p:cNvPr>
          <p:cNvSpPr txBox="1"/>
          <p:nvPr userDrawn="1"/>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106553624"/>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CEE4E6"/>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4B24CCB-57E3-904A-B132-26EE5155C84A}"/>
              </a:ext>
            </a:extLst>
          </p:cNvPr>
          <p:cNvSpPr/>
          <p:nvPr userDrawn="1"/>
        </p:nvSpPr>
        <p:spPr>
          <a:xfrm>
            <a:off x="0" y="0"/>
            <a:ext cx="9144000" cy="5143500"/>
          </a:xfrm>
          <a:prstGeom prst="rect">
            <a:avLst/>
          </a:prstGeom>
          <a:solidFill>
            <a:srgbClr val="FD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15" name="Rectangle 14">
            <a:extLst>
              <a:ext uri="{FF2B5EF4-FFF2-40B4-BE49-F238E27FC236}">
                <a16:creationId xmlns:a16="http://schemas.microsoft.com/office/drawing/2014/main" id="{42305094-6851-6F47-AB6F-0ADD472FC844}"/>
              </a:ext>
            </a:extLst>
          </p:cNvPr>
          <p:cNvSpPr/>
          <p:nvPr userDrawn="1"/>
        </p:nvSpPr>
        <p:spPr>
          <a:xfrm>
            <a:off x="0" y="-11108"/>
            <a:ext cx="9144000" cy="3451643"/>
          </a:xfrm>
          <a:prstGeom prst="rect">
            <a:avLst/>
          </a:prstGeom>
          <a:solidFill>
            <a:srgbClr val="004F7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2" name="Title 1"/>
          <p:cNvSpPr>
            <a:spLocks noGrp="1"/>
          </p:cNvSpPr>
          <p:nvPr>
            <p:ph type="ctrTitle" hasCustomPrompt="1"/>
          </p:nvPr>
        </p:nvSpPr>
        <p:spPr>
          <a:xfrm>
            <a:off x="647271" y="374313"/>
            <a:ext cx="3924729" cy="2994530"/>
          </a:xfrm>
          <a:prstGeom prst="rect">
            <a:avLst/>
          </a:prstGeom>
        </p:spPr>
        <p:txBody>
          <a:bodyPr wrap="square" lIns="0" tIns="0" rIns="0" bIns="0" anchor="t" anchorCtr="0">
            <a:noAutofit/>
          </a:bodyPr>
          <a:lstStyle>
            <a:lvl1pPr>
              <a:lnSpc>
                <a:spcPct val="80000"/>
              </a:lnSpc>
              <a:defRPr sz="3600" b="1" cap="none" spc="0" baseline="0">
                <a:solidFill>
                  <a:schemeClr val="bg1"/>
                </a:solidFill>
                <a:latin typeface="Arial"/>
                <a:cs typeface="Arial"/>
              </a:defRPr>
            </a:lvl1pPr>
          </a:lstStyle>
          <a:p>
            <a:r>
              <a:rPr lang="en-US"/>
              <a:t>Click to edit master title style</a:t>
            </a:r>
          </a:p>
        </p:txBody>
      </p:sp>
      <p:sp>
        <p:nvSpPr>
          <p:cNvPr id="3" name="Subtitle 2"/>
          <p:cNvSpPr>
            <a:spLocks noGrp="1"/>
          </p:cNvSpPr>
          <p:nvPr>
            <p:ph type="subTitle" idx="1" hasCustomPrompt="1"/>
          </p:nvPr>
        </p:nvSpPr>
        <p:spPr>
          <a:xfrm>
            <a:off x="647271" y="1319697"/>
            <a:ext cx="3770646" cy="858954"/>
          </a:xfrm>
          <a:prstGeom prst="rect">
            <a:avLst/>
          </a:prstGeom>
        </p:spPr>
        <p:txBody>
          <a:bodyPr wrap="square" lIns="0" tIns="0" rIns="0" bIns="0" anchor="t" anchorCtr="0">
            <a:normAutofit/>
          </a:bodyPr>
          <a:lstStyle>
            <a:lvl1pPr marL="0" indent="0" algn="l">
              <a:lnSpc>
                <a:spcPct val="80000"/>
              </a:lnSpc>
              <a:spcAft>
                <a:spcPts val="0"/>
              </a:spcAft>
              <a:buNone/>
              <a:defRPr sz="2400" b="0" i="0" cap="none" spc="0" baseline="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25" name="Picture 24" descr="A group of people posing for the camera&#10;&#10;Description automatically generated">
            <a:extLst>
              <a:ext uri="{FF2B5EF4-FFF2-40B4-BE49-F238E27FC236}">
                <a16:creationId xmlns:a16="http://schemas.microsoft.com/office/drawing/2014/main" id="{2901317C-A92B-46F1-8E52-BB331A1B41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4000073" y="3440535"/>
            <a:ext cx="5143927" cy="1691858"/>
          </a:xfrm>
          <a:prstGeom prst="rect">
            <a:avLst/>
          </a:prstGeom>
        </p:spPr>
      </p:pic>
      <p:pic>
        <p:nvPicPr>
          <p:cNvPr id="4" name="Picture 3" descr="A close-up of text&#10;&#10;Description automatically generated">
            <a:extLst>
              <a:ext uri="{FF2B5EF4-FFF2-40B4-BE49-F238E27FC236}">
                <a16:creationId xmlns:a16="http://schemas.microsoft.com/office/drawing/2014/main" id="{7CAE4757-411B-4D93-497B-B280FEB982E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27095" y="3814848"/>
            <a:ext cx="3145884" cy="1014645"/>
          </a:xfrm>
          <a:prstGeom prst="rect">
            <a:avLst/>
          </a:prstGeom>
        </p:spPr>
      </p:pic>
    </p:spTree>
    <p:extLst>
      <p:ext uri="{BB962C8B-B14F-4D97-AF65-F5344CB8AC3E}">
        <p14:creationId xmlns:p14="http://schemas.microsoft.com/office/powerpoint/2010/main" val="224974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graphicFrame>
        <p:nvGraphicFramePr>
          <p:cNvPr id="3" name="Content Placeholder 4">
            <a:extLst>
              <a:ext uri="{FF2B5EF4-FFF2-40B4-BE49-F238E27FC236}">
                <a16:creationId xmlns:a16="http://schemas.microsoft.com/office/drawing/2014/main" id="{9DF56B66-8984-48B3-A480-0C5426E6ED2F}"/>
              </a:ext>
            </a:extLst>
          </p:cNvPr>
          <p:cNvGraphicFramePr>
            <a:graphicFrameLocks/>
          </p:cNvGraphicFramePr>
          <p:nvPr userDrawn="1">
            <p:extLst>
              <p:ext uri="{D42A27DB-BD31-4B8C-83A1-F6EECF244321}">
                <p14:modId xmlns:p14="http://schemas.microsoft.com/office/powerpoint/2010/main" val="4089397866"/>
              </p:ext>
            </p:extLst>
          </p:nvPr>
        </p:nvGraphicFramePr>
        <p:xfrm>
          <a:off x="4574948" y="1428058"/>
          <a:ext cx="3779838" cy="3421063"/>
        </p:xfrm>
        <a:graphic>
          <a:graphicData uri="http://schemas.openxmlformats.org/drawingml/2006/chart">
            <c:chart xmlns:c="http://schemas.openxmlformats.org/drawingml/2006/chart" xmlns:r="http://schemas.openxmlformats.org/officeDocument/2006/relationships" r:id="rId2"/>
          </a:graphicData>
        </a:graphic>
      </p:graphicFrame>
      <p:sp>
        <p:nvSpPr>
          <p:cNvPr id="4" name="Content Placeholder 3">
            <a:extLst>
              <a:ext uri="{FF2B5EF4-FFF2-40B4-BE49-F238E27FC236}">
                <a16:creationId xmlns:a16="http://schemas.microsoft.com/office/drawing/2014/main" id="{C636D9C9-C419-482E-821F-FF00D3E1867D}"/>
              </a:ext>
            </a:extLst>
          </p:cNvPr>
          <p:cNvSpPr>
            <a:spLocks noGrp="1"/>
          </p:cNvSpPr>
          <p:nvPr>
            <p:ph idx="13"/>
          </p:nvPr>
        </p:nvSpPr>
        <p:spPr>
          <a:xfrm>
            <a:off x="631371" y="1434431"/>
            <a:ext cx="3780000" cy="3408319"/>
          </a:xfrm>
          <a:prstGeom prst="rect">
            <a:avLst/>
          </a:prstGeom>
        </p:spPr>
        <p:txBody>
          <a:bodyPr>
            <a:noAutofit/>
          </a:bodyPr>
          <a:lstStyle>
            <a:lvl1pPr>
              <a:defRPr>
                <a:solidFill>
                  <a:schemeClr val="tx2">
                    <a:lumMod val="75000"/>
                  </a:schemeClr>
                </a:solidFill>
              </a:defRPr>
            </a:lvl1pPr>
          </a:lstStyle>
          <a:p>
            <a:pPr lvl="0"/>
            <a:r>
              <a:rPr lang="en-US" sz="2200">
                <a:solidFill>
                  <a:schemeClr val="tx2">
                    <a:lumMod val="75000"/>
                  </a:schemeClr>
                </a:solidFill>
              </a:rPr>
              <a:t>Click to edit Master text styles</a:t>
            </a:r>
          </a:p>
          <a:p>
            <a:pPr lvl="1"/>
            <a:r>
              <a:rPr lang="en-US" sz="2200">
                <a:solidFill>
                  <a:schemeClr val="tx2">
                    <a:lumMod val="75000"/>
                  </a:schemeClr>
                </a:solidFill>
              </a:rPr>
              <a:t>Second level</a:t>
            </a:r>
          </a:p>
        </p:txBody>
      </p:sp>
      <p:sp>
        <p:nvSpPr>
          <p:cNvPr id="6" name="Title Placeholder 1">
            <a:extLst>
              <a:ext uri="{FF2B5EF4-FFF2-40B4-BE49-F238E27FC236}">
                <a16:creationId xmlns:a16="http://schemas.microsoft.com/office/drawing/2014/main" id="{DB0991E2-D9C6-4945-B43D-443A76AAC561}"/>
              </a:ext>
            </a:extLst>
          </p:cNvPr>
          <p:cNvSpPr>
            <a:spLocks noGrp="1"/>
          </p:cNvSpPr>
          <p:nvPr>
            <p:ph type="title" hasCustomPrompt="1"/>
          </p:nvPr>
        </p:nvSpPr>
        <p:spPr>
          <a:xfrm>
            <a:off x="631371" y="102492"/>
            <a:ext cx="7723415" cy="992884"/>
          </a:xfrm>
          <a:prstGeom prst="rect">
            <a:avLst/>
          </a:prstGeom>
        </p:spPr>
        <p:txBody>
          <a:bodyPr vert="horz" lIns="0" tIns="0" rIns="0" bIns="0" rtlCol="0" anchor="b" anchorCtr="0">
            <a:normAutofit/>
          </a:bodyPr>
          <a:lstStyle>
            <a:lvl1pPr>
              <a:defRPr/>
            </a:lvl1pPr>
          </a:lstStyle>
          <a:p>
            <a:r>
              <a:rPr lang="en-US"/>
              <a:t>Click to edit master title </a:t>
            </a:r>
          </a:p>
        </p:txBody>
      </p:sp>
    </p:spTree>
    <p:extLst>
      <p:ext uri="{BB962C8B-B14F-4D97-AF65-F5344CB8AC3E}">
        <p14:creationId xmlns:p14="http://schemas.microsoft.com/office/powerpoint/2010/main" val="3571903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with title and No logo">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5B660F3-47AF-451D-AFFF-FDA71639D84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93202" y="2119518"/>
            <a:ext cx="4741035" cy="4619115"/>
          </a:xfrm>
          <a:prstGeom prst="rect">
            <a:avLst/>
          </a:prstGeom>
        </p:spPr>
      </p:pic>
      <p:sp>
        <p:nvSpPr>
          <p:cNvPr id="5" name="Title Placeholder 1">
            <a:extLst>
              <a:ext uri="{FF2B5EF4-FFF2-40B4-BE49-F238E27FC236}">
                <a16:creationId xmlns:a16="http://schemas.microsoft.com/office/drawing/2014/main" id="{B80A4E6E-9DFA-4A89-975D-36C769895C67}"/>
              </a:ext>
            </a:extLst>
          </p:cNvPr>
          <p:cNvSpPr>
            <a:spLocks noGrp="1"/>
          </p:cNvSpPr>
          <p:nvPr>
            <p:ph type="title" hasCustomPrompt="1"/>
          </p:nvPr>
        </p:nvSpPr>
        <p:spPr>
          <a:xfrm>
            <a:off x="631371" y="102492"/>
            <a:ext cx="7723415" cy="992884"/>
          </a:xfrm>
          <a:prstGeom prst="rect">
            <a:avLst/>
          </a:prstGeom>
        </p:spPr>
        <p:txBody>
          <a:bodyPr vert="horz" lIns="0" tIns="0" rIns="0" bIns="0" rtlCol="0" anchor="b" anchorCtr="0">
            <a:normAutofit/>
          </a:bodyPr>
          <a:lstStyle>
            <a:lvl1pPr>
              <a:defRPr/>
            </a:lvl1pPr>
          </a:lstStyle>
          <a:p>
            <a:r>
              <a:rPr lang="en-US"/>
              <a:t>Click to edit master title </a:t>
            </a:r>
          </a:p>
        </p:txBody>
      </p:sp>
      <p:graphicFrame>
        <p:nvGraphicFramePr>
          <p:cNvPr id="4" name="Content Placeholder 4">
            <a:extLst>
              <a:ext uri="{FF2B5EF4-FFF2-40B4-BE49-F238E27FC236}">
                <a16:creationId xmlns:a16="http://schemas.microsoft.com/office/drawing/2014/main" id="{45D932F1-0730-4FEF-8263-62BE5CD9D8C8}"/>
              </a:ext>
            </a:extLst>
          </p:cNvPr>
          <p:cNvGraphicFramePr>
            <a:graphicFrameLocks/>
          </p:cNvGraphicFramePr>
          <p:nvPr userDrawn="1">
            <p:extLst>
              <p:ext uri="{D42A27DB-BD31-4B8C-83A1-F6EECF244321}">
                <p14:modId xmlns:p14="http://schemas.microsoft.com/office/powerpoint/2010/main" val="2994005001"/>
              </p:ext>
            </p:extLst>
          </p:nvPr>
        </p:nvGraphicFramePr>
        <p:xfrm>
          <a:off x="647700" y="1349375"/>
          <a:ext cx="7745413" cy="33877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415939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Blank with No logo">
    <p:bg>
      <p:bgPr>
        <a:solidFill>
          <a:srgbClr val="47697E"/>
        </a:solidFill>
        <a:effectLst/>
      </p:bgPr>
    </p:bg>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9EEA0E2C-E5D9-4946-A448-EE0313AC61FA}"/>
              </a:ext>
            </a:extLst>
          </p:cNvPr>
          <p:cNvSpPr>
            <a:spLocks noGrp="1"/>
          </p:cNvSpPr>
          <p:nvPr>
            <p:ph type="title" hasCustomPrompt="1"/>
          </p:nvPr>
        </p:nvSpPr>
        <p:spPr>
          <a:xfrm>
            <a:off x="4654898" y="581884"/>
            <a:ext cx="4278085" cy="4259007"/>
          </a:xfrm>
          <a:prstGeom prst="rect">
            <a:avLst/>
          </a:prstGeom>
        </p:spPr>
        <p:txBody>
          <a:bodyPr vert="horz" lIns="0" tIns="0" rIns="0" bIns="0" rtlCol="0" anchor="ctr" anchorCtr="1">
            <a:normAutofit/>
          </a:bodyPr>
          <a:lstStyle>
            <a:lvl1pPr algn="ctr">
              <a:defRPr sz="4400">
                <a:solidFill>
                  <a:schemeClr val="bg1"/>
                </a:solidFill>
              </a:defRPr>
            </a:lvl1pPr>
          </a:lstStyle>
          <a:p>
            <a:r>
              <a:rPr lang="en-US"/>
              <a:t>Emphasis or “</a:t>
            </a:r>
            <a:r>
              <a:rPr lang="en-US" err="1"/>
              <a:t>quote”slide</a:t>
            </a:r>
            <a:endParaRPr lang="en-US"/>
          </a:p>
        </p:txBody>
      </p:sp>
      <p:pic>
        <p:nvPicPr>
          <p:cNvPr id="4" name="Picture 3">
            <a:extLst>
              <a:ext uri="{FF2B5EF4-FFF2-40B4-BE49-F238E27FC236}">
                <a16:creationId xmlns:a16="http://schemas.microsoft.com/office/drawing/2014/main" id="{ECD51CE3-E3A5-4CA7-8467-8F91BCD82B9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4299" y="581884"/>
            <a:ext cx="4278085" cy="4271831"/>
          </a:xfrm>
          <a:prstGeom prst="rect">
            <a:avLst/>
          </a:prstGeom>
        </p:spPr>
      </p:pic>
    </p:spTree>
    <p:extLst>
      <p:ext uri="{BB962C8B-B14F-4D97-AF65-F5344CB8AC3E}">
        <p14:creationId xmlns:p14="http://schemas.microsoft.com/office/powerpoint/2010/main" val="3474275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Blue Side - with title">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9F24FFEB-8544-E24F-BAB4-4FCA9EF90043}"/>
              </a:ext>
            </a:extLst>
          </p:cNvPr>
          <p:cNvSpPr>
            <a:spLocks noGrp="1"/>
          </p:cNvSpPr>
          <p:nvPr>
            <p:ph type="title" hasCustomPrompt="1"/>
          </p:nvPr>
        </p:nvSpPr>
        <p:spPr>
          <a:xfrm>
            <a:off x="631371" y="182879"/>
            <a:ext cx="7723415" cy="936349"/>
          </a:xfrm>
          <a:prstGeom prst="rect">
            <a:avLst/>
          </a:prstGeom>
        </p:spPr>
        <p:txBody>
          <a:bodyPr vert="horz" lIns="0" tIns="0" rIns="0" bIns="0" rtlCol="0" anchor="b" anchorCtr="0">
            <a:normAutofit/>
          </a:bodyPr>
          <a:lstStyle>
            <a:lvl1pPr>
              <a:defRPr/>
            </a:lvl1pPr>
          </a:lstStyle>
          <a:p>
            <a:r>
              <a:rPr lang="en-US"/>
              <a:t>Click to edit master title </a:t>
            </a:r>
          </a:p>
        </p:txBody>
      </p:sp>
      <p:pic>
        <p:nvPicPr>
          <p:cNvPr id="3" name="Picture 2" descr="A couple of people posing for the camera&#10;&#10;Description automatically generated">
            <a:extLst>
              <a:ext uri="{FF2B5EF4-FFF2-40B4-BE49-F238E27FC236}">
                <a16:creationId xmlns:a16="http://schemas.microsoft.com/office/drawing/2014/main" id="{E3C5F444-F6FD-4C5D-9641-4CCC35C46CE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09982" y="1597688"/>
            <a:ext cx="8332083" cy="2777744"/>
          </a:xfrm>
          <a:prstGeom prst="rect">
            <a:avLst/>
          </a:prstGeom>
        </p:spPr>
      </p:pic>
    </p:spTree>
    <p:extLst>
      <p:ext uri="{BB962C8B-B14F-4D97-AF65-F5344CB8AC3E}">
        <p14:creationId xmlns:p14="http://schemas.microsoft.com/office/powerpoint/2010/main" val="23437387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66D27-C590-4E04-838B-C5049770708B}"/>
              </a:ext>
            </a:extLst>
          </p:cNvPr>
          <p:cNvSpPr>
            <a:spLocks noGrp="1"/>
          </p:cNvSpPr>
          <p:nvPr>
            <p:ph type="title"/>
          </p:nvPr>
        </p:nvSpPr>
        <p:spPr>
          <a:xfrm>
            <a:off x="254938" y="245279"/>
            <a:ext cx="8571009" cy="993775"/>
          </a:xfrm>
          <a:prstGeom prst="rect">
            <a:avLst/>
          </a:prstGeom>
        </p:spPr>
        <p:txBody>
          <a:bodyPr/>
          <a:lstStyle/>
          <a:p>
            <a:r>
              <a:rPr lang="en-US"/>
              <a:t>Click to edit Master title style</a:t>
            </a:r>
          </a:p>
        </p:txBody>
      </p:sp>
      <p:sp>
        <p:nvSpPr>
          <p:cNvPr id="4" name="Content Placeholder 2">
            <a:extLst>
              <a:ext uri="{FF2B5EF4-FFF2-40B4-BE49-F238E27FC236}">
                <a16:creationId xmlns:a16="http://schemas.microsoft.com/office/drawing/2014/main" id="{D41928DF-CC90-42A3-B7BC-5CC6C0167C7A}"/>
              </a:ext>
            </a:extLst>
          </p:cNvPr>
          <p:cNvSpPr>
            <a:spLocks noGrp="1"/>
          </p:cNvSpPr>
          <p:nvPr>
            <p:ph idx="1"/>
          </p:nvPr>
        </p:nvSpPr>
        <p:spPr>
          <a:xfrm>
            <a:off x="254938" y="1468003"/>
            <a:ext cx="4100494" cy="3284865"/>
          </a:xfrm>
          <a:prstGeom prst="rect">
            <a:avLst/>
          </a:prstGeom>
        </p:spPr>
        <p:txBody>
          <a:bodyPr/>
          <a:lstStyle>
            <a:lvl1pPr>
              <a:buClr>
                <a:srgbClr val="4287A3"/>
              </a:buClr>
              <a:buSzPct val="100000"/>
              <a:defRPr sz="2400">
                <a:solidFill>
                  <a:schemeClr val="tx2">
                    <a:lumMod val="75000"/>
                  </a:schemeClr>
                </a:solidFill>
              </a:defRPr>
            </a:lvl1pPr>
            <a:lvl2pPr>
              <a:buClr>
                <a:srgbClr val="4287A3"/>
              </a:buClr>
              <a:buSzPct val="100000"/>
              <a:defRPr sz="2000">
                <a:solidFill>
                  <a:schemeClr val="tx2">
                    <a:lumMod val="75000"/>
                  </a:schemeClr>
                </a:solidFill>
              </a:defRPr>
            </a:lvl2pPr>
            <a:lvl3pPr>
              <a:buClr>
                <a:srgbClr val="4287A3"/>
              </a:buClr>
              <a:buSzPct val="100000"/>
              <a:defRPr sz="1800">
                <a:solidFill>
                  <a:schemeClr val="tx2">
                    <a:lumMod val="75000"/>
                  </a:schemeClr>
                </a:solidFill>
              </a:defRPr>
            </a:lvl3pPr>
            <a:lvl4pPr>
              <a:buClr>
                <a:srgbClr val="4287A3"/>
              </a:buClr>
              <a:buSzPct val="100000"/>
              <a:defRPr sz="1600">
                <a:solidFill>
                  <a:schemeClr val="tx2">
                    <a:lumMod val="75000"/>
                  </a:schemeClr>
                </a:solidFill>
              </a:defRPr>
            </a:lvl4pPr>
            <a:lvl5pPr>
              <a:buClr>
                <a:srgbClr val="4287A3"/>
              </a:buClr>
              <a:buSzPct val="100000"/>
              <a:defRPr sz="1400">
                <a:solidFill>
                  <a:schemeClr val="tx2">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3A6F1C96-FB73-485A-A355-F016EFE9C19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788570" y="1503360"/>
            <a:ext cx="3962400" cy="3214153"/>
          </a:xfrm>
          <a:prstGeom prst="rect">
            <a:avLst/>
          </a:prstGeom>
        </p:spPr>
      </p:pic>
    </p:spTree>
    <p:extLst>
      <p:ext uri="{BB962C8B-B14F-4D97-AF65-F5344CB8AC3E}">
        <p14:creationId xmlns:p14="http://schemas.microsoft.com/office/powerpoint/2010/main" val="29006738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66D27-C590-4E04-838B-C5049770708B}"/>
              </a:ext>
            </a:extLst>
          </p:cNvPr>
          <p:cNvSpPr>
            <a:spLocks noGrp="1"/>
          </p:cNvSpPr>
          <p:nvPr>
            <p:ph type="title"/>
          </p:nvPr>
        </p:nvSpPr>
        <p:spPr>
          <a:xfrm>
            <a:off x="254938" y="245279"/>
            <a:ext cx="8571009" cy="993775"/>
          </a:xfrm>
          <a:prstGeom prst="rect">
            <a:avLst/>
          </a:prstGeom>
        </p:spPr>
        <p:txBody>
          <a:bodyPr/>
          <a:lstStyle/>
          <a:p>
            <a:r>
              <a:rPr lang="en-US"/>
              <a:t>Click to edit Master title style</a:t>
            </a:r>
          </a:p>
        </p:txBody>
      </p:sp>
      <p:sp>
        <p:nvSpPr>
          <p:cNvPr id="4" name="Content Placeholder 2">
            <a:extLst>
              <a:ext uri="{FF2B5EF4-FFF2-40B4-BE49-F238E27FC236}">
                <a16:creationId xmlns:a16="http://schemas.microsoft.com/office/drawing/2014/main" id="{D41928DF-CC90-42A3-B7BC-5CC6C0167C7A}"/>
              </a:ext>
            </a:extLst>
          </p:cNvPr>
          <p:cNvSpPr>
            <a:spLocks noGrp="1"/>
          </p:cNvSpPr>
          <p:nvPr>
            <p:ph idx="1"/>
          </p:nvPr>
        </p:nvSpPr>
        <p:spPr>
          <a:xfrm>
            <a:off x="4663109" y="1468005"/>
            <a:ext cx="3780000" cy="3284865"/>
          </a:xfrm>
          <a:prstGeom prst="rect">
            <a:avLst/>
          </a:prstGeom>
        </p:spPr>
        <p:txBody>
          <a:bodyPr/>
          <a:lstStyle>
            <a:lvl1pPr>
              <a:buClr>
                <a:srgbClr val="4287A3"/>
              </a:buClr>
              <a:buSzPct val="100000"/>
              <a:defRPr sz="2400">
                <a:solidFill>
                  <a:schemeClr val="tx2">
                    <a:lumMod val="75000"/>
                  </a:schemeClr>
                </a:solidFill>
              </a:defRPr>
            </a:lvl1pPr>
            <a:lvl2pPr>
              <a:buClr>
                <a:srgbClr val="4287A3"/>
              </a:buClr>
              <a:buSzPct val="100000"/>
              <a:defRPr sz="2000">
                <a:solidFill>
                  <a:schemeClr val="tx2">
                    <a:lumMod val="75000"/>
                  </a:schemeClr>
                </a:solidFill>
              </a:defRPr>
            </a:lvl2pPr>
            <a:lvl3pPr>
              <a:buClr>
                <a:srgbClr val="4287A3"/>
              </a:buClr>
              <a:buSzPct val="100000"/>
              <a:defRPr sz="1800">
                <a:solidFill>
                  <a:schemeClr val="tx2">
                    <a:lumMod val="75000"/>
                  </a:schemeClr>
                </a:solidFill>
              </a:defRPr>
            </a:lvl3pPr>
            <a:lvl4pPr>
              <a:buClr>
                <a:srgbClr val="4287A3"/>
              </a:buClr>
              <a:buSzPct val="100000"/>
              <a:defRPr sz="1600">
                <a:solidFill>
                  <a:schemeClr val="tx2">
                    <a:lumMod val="75000"/>
                  </a:schemeClr>
                </a:solidFill>
              </a:defRPr>
            </a:lvl4pPr>
            <a:lvl5pPr>
              <a:buClr>
                <a:srgbClr val="4287A3"/>
              </a:buClr>
              <a:buSzPct val="100000"/>
              <a:defRPr sz="1400">
                <a:solidFill>
                  <a:schemeClr val="tx2">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80271B0A-02AB-4960-85E5-AD2BBD917DA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25761" y="1471962"/>
            <a:ext cx="3653870" cy="3280908"/>
          </a:xfrm>
          <a:prstGeom prst="rect">
            <a:avLst/>
          </a:prstGeom>
        </p:spPr>
      </p:pic>
    </p:spTree>
    <p:extLst>
      <p:ext uri="{BB962C8B-B14F-4D97-AF65-F5344CB8AC3E}">
        <p14:creationId xmlns:p14="http://schemas.microsoft.com/office/powerpoint/2010/main" val="2398540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peaker Slide">
    <p:spTree>
      <p:nvGrpSpPr>
        <p:cNvPr id="1" name=""/>
        <p:cNvGrpSpPr/>
        <p:nvPr/>
      </p:nvGrpSpPr>
      <p:grpSpPr>
        <a:xfrm>
          <a:off x="0" y="0"/>
          <a:ext cx="0" cy="0"/>
          <a:chOff x="0" y="0"/>
          <a:chExt cx="0" cy="0"/>
        </a:xfrm>
      </p:grpSpPr>
      <p:grpSp>
        <p:nvGrpSpPr>
          <p:cNvPr id="35" name="Group 2">
            <a:extLst>
              <a:ext uri="{FF2B5EF4-FFF2-40B4-BE49-F238E27FC236}">
                <a16:creationId xmlns:a16="http://schemas.microsoft.com/office/drawing/2014/main" id="{B9880C3D-957D-B3C1-2137-1CA6721CC5D1}"/>
              </a:ext>
            </a:extLst>
          </p:cNvPr>
          <p:cNvGrpSpPr/>
          <p:nvPr/>
        </p:nvGrpSpPr>
        <p:grpSpPr>
          <a:xfrm>
            <a:off x="0" y="-14574"/>
            <a:ext cx="9144000" cy="2586324"/>
            <a:chOff x="0" y="0"/>
            <a:chExt cx="4816593" cy="1590418"/>
          </a:xfrm>
        </p:grpSpPr>
        <p:sp>
          <p:nvSpPr>
            <p:cNvPr id="36" name="Freeform 3">
              <a:extLst>
                <a:ext uri="{FF2B5EF4-FFF2-40B4-BE49-F238E27FC236}">
                  <a16:creationId xmlns:a16="http://schemas.microsoft.com/office/drawing/2014/main" id="{81164FEE-03A0-6E9C-387F-A8D98E2D6002}"/>
                </a:ext>
              </a:extLst>
            </p:cNvPr>
            <p:cNvSpPr/>
            <p:nvPr/>
          </p:nvSpPr>
          <p:spPr>
            <a:xfrm>
              <a:off x="0" y="0"/>
              <a:ext cx="4816592" cy="1590418"/>
            </a:xfrm>
            <a:custGeom>
              <a:avLst/>
              <a:gdLst/>
              <a:ahLst/>
              <a:cxnLst/>
              <a:rect l="l" t="t" r="r" b="b"/>
              <a:pathLst>
                <a:path w="4816592" h="1590418">
                  <a:moveTo>
                    <a:pt x="0" y="0"/>
                  </a:moveTo>
                  <a:lnTo>
                    <a:pt x="4816592" y="0"/>
                  </a:lnTo>
                  <a:lnTo>
                    <a:pt x="4816592" y="1590418"/>
                  </a:lnTo>
                  <a:lnTo>
                    <a:pt x="0" y="1590418"/>
                  </a:lnTo>
                  <a:close/>
                </a:path>
              </a:pathLst>
            </a:custGeom>
            <a:solidFill>
              <a:srgbClr val="AFC1D0"/>
            </a:solidFill>
          </p:spPr>
          <p:txBody>
            <a:bodyPr/>
            <a:lstStyle/>
            <a:p>
              <a:endParaRPr lang="en-US" sz="900" b="1"/>
            </a:p>
          </p:txBody>
        </p:sp>
        <p:sp>
          <p:nvSpPr>
            <p:cNvPr id="37" name="TextBox 4">
              <a:extLst>
                <a:ext uri="{FF2B5EF4-FFF2-40B4-BE49-F238E27FC236}">
                  <a16:creationId xmlns:a16="http://schemas.microsoft.com/office/drawing/2014/main" id="{8FC6087B-B62F-EF1D-434F-96BD1D20B88C}"/>
                </a:ext>
              </a:extLst>
            </p:cNvPr>
            <p:cNvSpPr txBox="1"/>
            <p:nvPr/>
          </p:nvSpPr>
          <p:spPr>
            <a:xfrm>
              <a:off x="0" y="-66675"/>
              <a:ext cx="4816593" cy="1657093"/>
            </a:xfrm>
            <a:prstGeom prst="rect">
              <a:avLst/>
            </a:prstGeom>
          </p:spPr>
          <p:txBody>
            <a:bodyPr lIns="50800" tIns="50800" rIns="50800" bIns="50800" rtlCol="0" anchor="ctr"/>
            <a:lstStyle/>
            <a:p>
              <a:pPr algn="ctr">
                <a:lnSpc>
                  <a:spcPts val="1660"/>
                </a:lnSpc>
              </a:pPr>
              <a:endParaRPr sz="900" b="1"/>
            </a:p>
          </p:txBody>
        </p:sp>
      </p:grpSp>
      <p:sp>
        <p:nvSpPr>
          <p:cNvPr id="4" name="Picture Placeholder 3">
            <a:extLst>
              <a:ext uri="{FF2B5EF4-FFF2-40B4-BE49-F238E27FC236}">
                <a16:creationId xmlns:a16="http://schemas.microsoft.com/office/drawing/2014/main" id="{009CFE9B-D953-7E56-196C-90515A83EDAE}"/>
              </a:ext>
            </a:extLst>
          </p:cNvPr>
          <p:cNvSpPr>
            <a:spLocks noGrp="1"/>
          </p:cNvSpPr>
          <p:nvPr>
            <p:ph type="pic" sz="quarter" idx="10"/>
          </p:nvPr>
        </p:nvSpPr>
        <p:spPr>
          <a:xfrm>
            <a:off x="5943600" y="1314450"/>
            <a:ext cx="2628900" cy="2133600"/>
          </a:xfrm>
          <a:prstGeom prst="rect">
            <a:avLst/>
          </a:prstGeom>
        </p:spPr>
        <p:txBody>
          <a:bodyPr/>
          <a:lstStyle/>
          <a:p>
            <a:r>
              <a:rPr lang="en-US"/>
              <a:t>Click icon to add picture</a:t>
            </a:r>
          </a:p>
        </p:txBody>
      </p:sp>
      <p:sp>
        <p:nvSpPr>
          <p:cNvPr id="13" name="Text Placeholder 4">
            <a:extLst>
              <a:ext uri="{FF2B5EF4-FFF2-40B4-BE49-F238E27FC236}">
                <a16:creationId xmlns:a16="http://schemas.microsoft.com/office/drawing/2014/main" id="{34F57794-7FC3-A741-6EDE-74CF66E7166F}"/>
              </a:ext>
            </a:extLst>
          </p:cNvPr>
          <p:cNvSpPr>
            <a:spLocks noGrp="1"/>
          </p:cNvSpPr>
          <p:nvPr>
            <p:ph type="body" sz="quarter" idx="11" hasCustomPrompt="1"/>
          </p:nvPr>
        </p:nvSpPr>
        <p:spPr>
          <a:xfrm>
            <a:off x="514350" y="2719054"/>
            <a:ext cx="5010150" cy="1986297"/>
          </a:xfrm>
          <a:prstGeom prst="rect">
            <a:avLst/>
          </a:prstGeom>
        </p:spPr>
        <p:txBody>
          <a:bodyPr/>
          <a:lstStyle>
            <a:lvl1pPr marL="0" indent="0">
              <a:buNone/>
              <a:defRPr>
                <a:latin typeface="Helios Extended" panose="020B0604020202020204" charset="0"/>
              </a:defRPr>
            </a:lvl1pPr>
          </a:lstStyle>
          <a:p>
            <a:pPr marL="0" marR="0" lvl="0" indent="0" algn="l" defTabSz="457200" rtl="0" eaLnBrk="1" fontAlgn="auto" latinLnBrk="0" hangingPunct="1">
              <a:lnSpc>
                <a:spcPct val="100000"/>
              </a:lnSpc>
              <a:spcBef>
                <a:spcPct val="20000"/>
              </a:spcBef>
              <a:spcAft>
                <a:spcPts val="0"/>
              </a:spcAft>
              <a:buClrTx/>
              <a:buSzTx/>
              <a:buFont typeface="Arial" pitchFamily="34" charset="0"/>
              <a:buNone/>
              <a:tabLst/>
              <a:defRPr/>
            </a:pPr>
            <a:r>
              <a:rPr lang="en-US" sz="1600">
                <a:solidFill>
                  <a:srgbClr val="0B1320"/>
                </a:solidFill>
                <a:latin typeface="Helios Extended"/>
                <a:ea typeface="Helios Extended"/>
                <a:cs typeface="Helios Extended"/>
                <a:sym typeface="Helios Extended"/>
              </a:rPr>
              <a:t>Here you can put a little something to introduce yourself as the speaker. Try and keep this brief (we can add more details in the MC notes)</a:t>
            </a:r>
          </a:p>
        </p:txBody>
      </p:sp>
      <p:sp>
        <p:nvSpPr>
          <p:cNvPr id="15" name="Content Placeholder 2">
            <a:extLst>
              <a:ext uri="{FF2B5EF4-FFF2-40B4-BE49-F238E27FC236}">
                <a16:creationId xmlns:a16="http://schemas.microsoft.com/office/drawing/2014/main" id="{C4151E6A-741F-00D2-56A0-B28D272EF623}"/>
              </a:ext>
            </a:extLst>
          </p:cNvPr>
          <p:cNvSpPr>
            <a:spLocks noGrp="1"/>
          </p:cNvSpPr>
          <p:nvPr>
            <p:ph sz="quarter" idx="12" hasCustomPrompt="1"/>
          </p:nvPr>
        </p:nvSpPr>
        <p:spPr>
          <a:xfrm>
            <a:off x="379927" y="1061038"/>
            <a:ext cx="3892845" cy="457200"/>
          </a:xfrm>
          <a:prstGeom prst="rect">
            <a:avLst/>
          </a:prstGeom>
        </p:spPr>
        <p:txBody>
          <a:bodyPr/>
          <a:lstStyle>
            <a:lvl1pPr marL="0" indent="0">
              <a:buNone/>
              <a:defRPr sz="3400">
                <a:solidFill>
                  <a:srgbClr val="000000"/>
                </a:solidFill>
                <a:latin typeface="League Spartan" panose="020B0604020202020204" charset="0"/>
              </a:defRPr>
            </a:lvl1pPr>
          </a:lstStyle>
          <a:p>
            <a:pPr lvl="0"/>
            <a:r>
              <a:rPr lang="en-US" err="1"/>
              <a:t>firstname</a:t>
            </a:r>
            <a:endParaRPr lang="en-US"/>
          </a:p>
        </p:txBody>
      </p:sp>
      <p:sp>
        <p:nvSpPr>
          <p:cNvPr id="16" name="Content Placeholder 6">
            <a:extLst>
              <a:ext uri="{FF2B5EF4-FFF2-40B4-BE49-F238E27FC236}">
                <a16:creationId xmlns:a16="http://schemas.microsoft.com/office/drawing/2014/main" id="{D2E5E45B-6E05-E05C-E65E-0F185614318F}"/>
              </a:ext>
            </a:extLst>
          </p:cNvPr>
          <p:cNvSpPr>
            <a:spLocks noGrp="1"/>
          </p:cNvSpPr>
          <p:nvPr>
            <p:ph sz="quarter" idx="13" hasCustomPrompt="1"/>
          </p:nvPr>
        </p:nvSpPr>
        <p:spPr>
          <a:xfrm>
            <a:off x="379927" y="1614294"/>
            <a:ext cx="3892845" cy="505452"/>
          </a:xfrm>
          <a:prstGeom prst="rect">
            <a:avLst/>
          </a:prstGeom>
        </p:spPr>
        <p:txBody>
          <a:bodyPr/>
          <a:lstStyle>
            <a:lvl1pPr marL="0" indent="0">
              <a:buNone/>
              <a:defRPr sz="3400">
                <a:latin typeface="League Spartan" panose="020B0604020202020204" charset="0"/>
              </a:defRPr>
            </a:lvl1pPr>
          </a:lstStyle>
          <a:p>
            <a:pPr lvl="0"/>
            <a:r>
              <a:rPr lang="en-US" err="1"/>
              <a:t>lastname</a:t>
            </a:r>
            <a:endParaRPr lang="en-US"/>
          </a:p>
        </p:txBody>
      </p:sp>
      <p:sp>
        <p:nvSpPr>
          <p:cNvPr id="17" name="Content Placeholder 2">
            <a:extLst>
              <a:ext uri="{FF2B5EF4-FFF2-40B4-BE49-F238E27FC236}">
                <a16:creationId xmlns:a16="http://schemas.microsoft.com/office/drawing/2014/main" id="{C3D94373-A1DD-0086-F4B4-EF38F0305071}"/>
              </a:ext>
            </a:extLst>
          </p:cNvPr>
          <p:cNvSpPr>
            <a:spLocks noGrp="1"/>
          </p:cNvSpPr>
          <p:nvPr>
            <p:ph sz="quarter" idx="14" hasCustomPrompt="1"/>
          </p:nvPr>
        </p:nvSpPr>
        <p:spPr>
          <a:xfrm>
            <a:off x="5943600" y="3637604"/>
            <a:ext cx="2686050" cy="724846"/>
          </a:xfrm>
          <a:prstGeom prst="rect">
            <a:avLst/>
          </a:prstGeom>
        </p:spPr>
        <p:txBody>
          <a:bodyPr/>
          <a:lstStyle>
            <a:lvl1pPr marL="0" indent="0" algn="ctr">
              <a:buNone/>
              <a:defRPr sz="1600" b="1">
                <a:solidFill>
                  <a:srgbClr val="000000"/>
                </a:solidFill>
                <a:latin typeface="League Spartan" panose="020B0604020202020204" charset="0"/>
              </a:defRPr>
            </a:lvl1pPr>
          </a:lstStyle>
          <a:p>
            <a:pPr lvl="0"/>
            <a:r>
              <a:rPr lang="en-US"/>
              <a:t>POSITION</a:t>
            </a:r>
          </a:p>
        </p:txBody>
      </p:sp>
      <p:sp>
        <p:nvSpPr>
          <p:cNvPr id="18" name="Content Placeholder 6">
            <a:extLst>
              <a:ext uri="{FF2B5EF4-FFF2-40B4-BE49-F238E27FC236}">
                <a16:creationId xmlns:a16="http://schemas.microsoft.com/office/drawing/2014/main" id="{39334D1D-7D1C-4550-2055-2565D67F1659}"/>
              </a:ext>
            </a:extLst>
          </p:cNvPr>
          <p:cNvSpPr>
            <a:spLocks noGrp="1"/>
          </p:cNvSpPr>
          <p:nvPr>
            <p:ph sz="quarter" idx="15" hasCustomPrompt="1"/>
          </p:nvPr>
        </p:nvSpPr>
        <p:spPr>
          <a:xfrm>
            <a:off x="5943600" y="4485789"/>
            <a:ext cx="2686050" cy="219561"/>
          </a:xfrm>
          <a:prstGeom prst="rect">
            <a:avLst/>
          </a:prstGeom>
        </p:spPr>
        <p:txBody>
          <a:bodyPr/>
          <a:lstStyle>
            <a:lvl1pPr marL="0" indent="0" algn="ctr">
              <a:buNone/>
              <a:defRPr sz="1000">
                <a:solidFill>
                  <a:srgbClr val="000000"/>
                </a:solidFill>
                <a:latin typeface="Helios Extended" panose="020B0604020202020204" charset="0"/>
              </a:defRPr>
            </a:lvl1pPr>
          </a:lstStyle>
          <a:p>
            <a:pPr lvl="0"/>
            <a:r>
              <a:rPr lang="en-US"/>
              <a:t>ORANIZATION</a:t>
            </a:r>
          </a:p>
        </p:txBody>
      </p:sp>
      <p:cxnSp>
        <p:nvCxnSpPr>
          <p:cNvPr id="3" name="Straight Connector 2">
            <a:extLst>
              <a:ext uri="{FF2B5EF4-FFF2-40B4-BE49-F238E27FC236}">
                <a16:creationId xmlns:a16="http://schemas.microsoft.com/office/drawing/2014/main" id="{C0EA149E-73D3-6CB6-F84E-9FFB4A15C7DF}"/>
              </a:ext>
            </a:extLst>
          </p:cNvPr>
          <p:cNvCxnSpPr>
            <a:cxnSpLocks/>
          </p:cNvCxnSpPr>
          <p:nvPr userDrawn="1"/>
        </p:nvCxnSpPr>
        <p:spPr>
          <a:xfrm>
            <a:off x="449356" y="2285195"/>
            <a:ext cx="502362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92A7088B-1705-417C-30CD-081686E5C849}"/>
              </a:ext>
            </a:extLst>
          </p:cNvPr>
          <p:cNvSpPr txBox="1">
            <a:spLocks/>
          </p:cNvSpPr>
          <p:nvPr userDrawn="1"/>
        </p:nvSpPr>
        <p:spPr>
          <a:xfrm>
            <a:off x="2407869" y="164446"/>
            <a:ext cx="6064110" cy="828675"/>
          </a:xfrm>
          <a:prstGeom prst="rect">
            <a:avLst/>
          </a:prstGeom>
        </p:spPr>
        <p:txBody>
          <a:bodyPr/>
          <a:lstStyle>
            <a:lvl1pPr algn="l" defTabSz="457200" rtl="0" eaLnBrk="1" latinLnBrk="0" hangingPunct="1">
              <a:spcBef>
                <a:spcPct val="0"/>
              </a:spcBef>
              <a:buNone/>
              <a:defRPr sz="4534" kern="1200">
                <a:solidFill>
                  <a:schemeClr val="tx1"/>
                </a:solidFill>
                <a:latin typeface="League Spartan" panose="020B0604020202020204" charset="0"/>
                <a:ea typeface="+mj-ea"/>
                <a:cs typeface="+mj-cs"/>
              </a:defRPr>
            </a:lvl1pPr>
          </a:lstStyle>
          <a:p>
            <a:endParaRPr lang="en-US"/>
          </a:p>
        </p:txBody>
      </p:sp>
      <p:pic>
        <p:nvPicPr>
          <p:cNvPr id="11" name="Picture 10" descr="A black background with text and a silhouette of a tree&#10;&#10;Description automatically generated">
            <a:extLst>
              <a:ext uri="{FF2B5EF4-FFF2-40B4-BE49-F238E27FC236}">
                <a16:creationId xmlns:a16="http://schemas.microsoft.com/office/drawing/2014/main" id="{5DCA0064-B7A0-7358-47CF-12CD923C60E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
        <p:nvSpPr>
          <p:cNvPr id="2" name="TextBox 12">
            <a:extLst>
              <a:ext uri="{FF2B5EF4-FFF2-40B4-BE49-F238E27FC236}">
                <a16:creationId xmlns:a16="http://schemas.microsoft.com/office/drawing/2014/main" id="{8B108792-8A24-447C-BDB7-FD0729ACDBE9}"/>
              </a:ext>
            </a:extLst>
          </p:cNvPr>
          <p:cNvSpPr txBox="1"/>
          <p:nvPr userDrawn="1"/>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1496901536"/>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1">
    <p:spTree>
      <p:nvGrpSpPr>
        <p:cNvPr id="1" name=""/>
        <p:cNvGrpSpPr/>
        <p:nvPr/>
      </p:nvGrpSpPr>
      <p:grpSpPr>
        <a:xfrm>
          <a:off x="0" y="0"/>
          <a:ext cx="0" cy="0"/>
          <a:chOff x="0" y="0"/>
          <a:chExt cx="0" cy="0"/>
        </a:xfrm>
      </p:grpSpPr>
      <p:grpSp>
        <p:nvGrpSpPr>
          <p:cNvPr id="35" name="Group 5">
            <a:extLst>
              <a:ext uri="{FF2B5EF4-FFF2-40B4-BE49-F238E27FC236}">
                <a16:creationId xmlns:a16="http://schemas.microsoft.com/office/drawing/2014/main" id="{3C950F6C-A9A4-23B7-24FA-F37870E5FA98}"/>
              </a:ext>
            </a:extLst>
          </p:cNvPr>
          <p:cNvGrpSpPr/>
          <p:nvPr/>
        </p:nvGrpSpPr>
        <p:grpSpPr>
          <a:xfrm>
            <a:off x="500872" y="2313573"/>
            <a:ext cx="5442728" cy="2315576"/>
            <a:chOff x="-6015" y="-66675"/>
            <a:chExt cx="2428994" cy="924225"/>
          </a:xfrm>
        </p:grpSpPr>
        <p:sp>
          <p:nvSpPr>
            <p:cNvPr id="36" name="Freeform 6">
              <a:extLst>
                <a:ext uri="{FF2B5EF4-FFF2-40B4-BE49-F238E27FC236}">
                  <a16:creationId xmlns:a16="http://schemas.microsoft.com/office/drawing/2014/main" id="{1AD574B5-BCE0-DF27-FB17-22895B26ABC3}"/>
                </a:ext>
              </a:extLst>
            </p:cNvPr>
            <p:cNvSpPr/>
            <p:nvPr/>
          </p:nvSpPr>
          <p:spPr>
            <a:xfrm>
              <a:off x="-6015" y="0"/>
              <a:ext cx="2422979" cy="857550"/>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lstStyle/>
            <a:p>
              <a:endParaRPr lang="en-US" sz="900"/>
            </a:p>
          </p:txBody>
        </p:sp>
        <p:sp>
          <p:nvSpPr>
            <p:cNvPr id="37" name="TextBox 7">
              <a:extLst>
                <a:ext uri="{FF2B5EF4-FFF2-40B4-BE49-F238E27FC236}">
                  <a16:creationId xmlns:a16="http://schemas.microsoft.com/office/drawing/2014/main" id="{33FA0B44-6768-2239-8DCF-8B4687624D17}"/>
                </a:ext>
              </a:extLst>
            </p:cNvPr>
            <p:cNvSpPr txBox="1"/>
            <p:nvPr/>
          </p:nvSpPr>
          <p:spPr>
            <a:xfrm>
              <a:off x="0" y="-66675"/>
              <a:ext cx="2422979" cy="924225"/>
            </a:xfrm>
            <a:prstGeom prst="rect">
              <a:avLst/>
            </a:prstGeom>
          </p:spPr>
          <p:txBody>
            <a:bodyPr lIns="50800" tIns="50800" rIns="50800" bIns="50800" rtlCol="0" anchor="ctr"/>
            <a:lstStyle/>
            <a:p>
              <a:pPr algn="l">
                <a:lnSpc>
                  <a:spcPts val="1660"/>
                </a:lnSpc>
              </a:pPr>
              <a:endParaRPr sz="900"/>
            </a:p>
          </p:txBody>
        </p:sp>
      </p:grpSp>
      <p:sp>
        <p:nvSpPr>
          <p:cNvPr id="7" name="Content Placeholder 6">
            <a:extLst>
              <a:ext uri="{FF2B5EF4-FFF2-40B4-BE49-F238E27FC236}">
                <a16:creationId xmlns:a16="http://schemas.microsoft.com/office/drawing/2014/main" id="{95E74ED7-0DAE-F4EE-AED2-90981F0CB7C0}"/>
              </a:ext>
            </a:extLst>
          </p:cNvPr>
          <p:cNvSpPr>
            <a:spLocks noGrp="1"/>
          </p:cNvSpPr>
          <p:nvPr>
            <p:ph sz="quarter" idx="11" hasCustomPrompt="1"/>
          </p:nvPr>
        </p:nvSpPr>
        <p:spPr>
          <a:xfrm>
            <a:off x="514350" y="1622434"/>
            <a:ext cx="3771900" cy="505452"/>
          </a:xfrm>
          <a:prstGeom prst="rect">
            <a:avLst/>
          </a:prstGeom>
        </p:spPr>
        <p:txBody>
          <a:bodyPr/>
          <a:lstStyle>
            <a:lvl1pPr marL="0" indent="0">
              <a:buNone/>
              <a:defRPr sz="3400">
                <a:latin typeface="League Spartan" panose="020B0604020202020204" charset="0"/>
              </a:defRPr>
            </a:lvl1pPr>
          </a:lstStyle>
          <a:p>
            <a:pPr lvl="0"/>
            <a:r>
              <a:rPr lang="en-US"/>
              <a:t>Option 1</a:t>
            </a:r>
          </a:p>
        </p:txBody>
      </p:sp>
      <p:sp>
        <p:nvSpPr>
          <p:cNvPr id="9" name="Text Placeholder 8">
            <a:extLst>
              <a:ext uri="{FF2B5EF4-FFF2-40B4-BE49-F238E27FC236}">
                <a16:creationId xmlns:a16="http://schemas.microsoft.com/office/drawing/2014/main" id="{777E9F1C-CB5D-9109-D15A-CB64DBF21BB9}"/>
              </a:ext>
            </a:extLst>
          </p:cNvPr>
          <p:cNvSpPr>
            <a:spLocks noGrp="1"/>
          </p:cNvSpPr>
          <p:nvPr>
            <p:ph type="body" sz="quarter" idx="12"/>
          </p:nvPr>
        </p:nvSpPr>
        <p:spPr>
          <a:xfrm>
            <a:off x="609600" y="2571750"/>
            <a:ext cx="5029200" cy="194350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id="{C85A2CD0-ADD0-88C2-01A6-CAA2A6D76551}"/>
              </a:ext>
            </a:extLst>
          </p:cNvPr>
          <p:cNvSpPr>
            <a:spLocks noGrp="1"/>
          </p:cNvSpPr>
          <p:nvPr>
            <p:ph type="pic" sz="quarter" idx="13"/>
          </p:nvPr>
        </p:nvSpPr>
        <p:spPr>
          <a:xfrm>
            <a:off x="5930107" y="1565488"/>
            <a:ext cx="2699543" cy="3063662"/>
          </a:xfrm>
          <a:prstGeom prst="rect">
            <a:avLst/>
          </a:prstGeom>
        </p:spPr>
        <p:txBody>
          <a:bodyPr/>
          <a:lstStyle/>
          <a:p>
            <a:r>
              <a:rPr lang="en-US"/>
              <a:t>Click icon to add picture</a:t>
            </a:r>
          </a:p>
        </p:txBody>
      </p:sp>
      <p:pic>
        <p:nvPicPr>
          <p:cNvPr id="10" name="Picture 9" descr="A black background with text and a silhouette of a tree&#10;&#10;Description automatically generated">
            <a:extLst>
              <a:ext uri="{FF2B5EF4-FFF2-40B4-BE49-F238E27FC236}">
                <a16:creationId xmlns:a16="http://schemas.microsoft.com/office/drawing/2014/main" id="{4EAF47C7-51FE-0901-0DF1-8182F3FDEA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
        <p:nvSpPr>
          <p:cNvPr id="2" name="TextBox 12">
            <a:extLst>
              <a:ext uri="{FF2B5EF4-FFF2-40B4-BE49-F238E27FC236}">
                <a16:creationId xmlns:a16="http://schemas.microsoft.com/office/drawing/2014/main" id="{29D3CC95-C910-CF7D-2F02-8F8361CEE129}"/>
              </a:ext>
            </a:extLst>
          </p:cNvPr>
          <p:cNvSpPr txBox="1"/>
          <p:nvPr userDrawn="1"/>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1347878276"/>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grpSp>
        <p:nvGrpSpPr>
          <p:cNvPr id="38" name="Group 2">
            <a:extLst>
              <a:ext uri="{FF2B5EF4-FFF2-40B4-BE49-F238E27FC236}">
                <a16:creationId xmlns:a16="http://schemas.microsoft.com/office/drawing/2014/main" id="{70A379F1-86A7-F810-4F73-C81C5A94B309}"/>
              </a:ext>
            </a:extLst>
          </p:cNvPr>
          <p:cNvGrpSpPr/>
          <p:nvPr/>
        </p:nvGrpSpPr>
        <p:grpSpPr>
          <a:xfrm>
            <a:off x="2957703" y="-10677"/>
            <a:ext cx="6186298" cy="5164854"/>
            <a:chOff x="0" y="0"/>
            <a:chExt cx="973546" cy="812800"/>
          </a:xfrm>
        </p:grpSpPr>
        <p:sp>
          <p:nvSpPr>
            <p:cNvPr id="39" name="Freeform 3">
              <a:extLst>
                <a:ext uri="{FF2B5EF4-FFF2-40B4-BE49-F238E27FC236}">
                  <a16:creationId xmlns:a16="http://schemas.microsoft.com/office/drawing/2014/main" id="{03E87F88-799D-6FA2-D8D3-F8A166E5A1A5}"/>
                </a:ext>
              </a:extLst>
            </p:cNvPr>
            <p:cNvSpPr/>
            <p:nvPr/>
          </p:nvSpPr>
          <p:spPr>
            <a:xfrm>
              <a:off x="0" y="0"/>
              <a:ext cx="973546" cy="812800"/>
            </a:xfrm>
            <a:custGeom>
              <a:avLst/>
              <a:gdLst/>
              <a:ahLst/>
              <a:cxnLst/>
              <a:rect l="l" t="t" r="r" b="b"/>
              <a:pathLst>
                <a:path w="973546" h="812800">
                  <a:moveTo>
                    <a:pt x="0" y="0"/>
                  </a:moveTo>
                  <a:lnTo>
                    <a:pt x="973546" y="0"/>
                  </a:lnTo>
                  <a:lnTo>
                    <a:pt x="973546" y="812800"/>
                  </a:lnTo>
                  <a:lnTo>
                    <a:pt x="0" y="812800"/>
                  </a:lnTo>
                  <a:close/>
                </a:path>
              </a:pathLst>
            </a:custGeom>
            <a:solidFill>
              <a:srgbClr val="AFC1D0"/>
            </a:solidFill>
          </p:spPr>
          <p:txBody>
            <a:bodyPr/>
            <a:lstStyle/>
            <a:p>
              <a:endParaRPr lang="en-US" sz="900"/>
            </a:p>
          </p:txBody>
        </p:sp>
        <p:sp>
          <p:nvSpPr>
            <p:cNvPr id="40" name="TextBox 4">
              <a:extLst>
                <a:ext uri="{FF2B5EF4-FFF2-40B4-BE49-F238E27FC236}">
                  <a16:creationId xmlns:a16="http://schemas.microsoft.com/office/drawing/2014/main" id="{A3975389-8A38-CCAF-8D2E-173C32232396}"/>
                </a:ext>
              </a:extLst>
            </p:cNvPr>
            <p:cNvSpPr txBox="1"/>
            <p:nvPr/>
          </p:nvSpPr>
          <p:spPr>
            <a:xfrm>
              <a:off x="0" y="-66675"/>
              <a:ext cx="973546" cy="879475"/>
            </a:xfrm>
            <a:prstGeom prst="rect">
              <a:avLst/>
            </a:prstGeom>
          </p:spPr>
          <p:txBody>
            <a:bodyPr lIns="50800" tIns="50800" rIns="50800" bIns="50800" rtlCol="0" anchor="ctr"/>
            <a:lstStyle/>
            <a:p>
              <a:pPr algn="l">
                <a:lnSpc>
                  <a:spcPts val="1660"/>
                </a:lnSpc>
              </a:pPr>
              <a:endParaRPr sz="900"/>
            </a:p>
          </p:txBody>
        </p:sp>
      </p:grpSp>
      <p:grpSp>
        <p:nvGrpSpPr>
          <p:cNvPr id="45" name="Group 9">
            <a:extLst>
              <a:ext uri="{FF2B5EF4-FFF2-40B4-BE49-F238E27FC236}">
                <a16:creationId xmlns:a16="http://schemas.microsoft.com/office/drawing/2014/main" id="{BA1117A3-7DFF-E840-BD4F-4936BD3FA695}"/>
              </a:ext>
            </a:extLst>
          </p:cNvPr>
          <p:cNvGrpSpPr/>
          <p:nvPr/>
        </p:nvGrpSpPr>
        <p:grpSpPr>
          <a:xfrm>
            <a:off x="-183435" y="2506733"/>
            <a:ext cx="4293981" cy="2636768"/>
            <a:chOff x="0" y="0"/>
            <a:chExt cx="812800" cy="609600"/>
          </a:xfrm>
        </p:grpSpPr>
        <p:sp>
          <p:nvSpPr>
            <p:cNvPr id="46" name="Freeform 10">
              <a:extLst>
                <a:ext uri="{FF2B5EF4-FFF2-40B4-BE49-F238E27FC236}">
                  <a16:creationId xmlns:a16="http://schemas.microsoft.com/office/drawing/2014/main" id="{630B0F10-BD50-923B-9404-A62238CD6463}"/>
                </a:ext>
              </a:extLst>
            </p:cNvPr>
            <p:cNvSpPr/>
            <p:nvPr/>
          </p:nvSpPr>
          <p:spPr>
            <a:xfrm>
              <a:off x="0" y="0"/>
              <a:ext cx="812800" cy="609600"/>
            </a:xfrm>
            <a:custGeom>
              <a:avLst/>
              <a:gdLst/>
              <a:ahLst/>
              <a:cxnLst/>
              <a:rect l="l" t="t" r="r" b="b"/>
              <a:pathLst>
                <a:path w="812800" h="609600">
                  <a:moveTo>
                    <a:pt x="203200" y="0"/>
                  </a:moveTo>
                  <a:lnTo>
                    <a:pt x="812800" y="0"/>
                  </a:lnTo>
                  <a:lnTo>
                    <a:pt x="609600" y="609600"/>
                  </a:lnTo>
                  <a:lnTo>
                    <a:pt x="0" y="609600"/>
                  </a:lnTo>
                  <a:lnTo>
                    <a:pt x="203200" y="0"/>
                  </a:lnTo>
                  <a:close/>
                </a:path>
              </a:pathLst>
            </a:custGeom>
            <a:solidFill>
              <a:srgbClr val="AFC1D0"/>
            </a:solidFill>
          </p:spPr>
          <p:txBody>
            <a:bodyPr/>
            <a:lstStyle/>
            <a:p>
              <a:endParaRPr lang="en-US" sz="900"/>
            </a:p>
          </p:txBody>
        </p:sp>
        <p:sp>
          <p:nvSpPr>
            <p:cNvPr id="47" name="TextBox 11">
              <a:extLst>
                <a:ext uri="{FF2B5EF4-FFF2-40B4-BE49-F238E27FC236}">
                  <a16:creationId xmlns:a16="http://schemas.microsoft.com/office/drawing/2014/main" id="{891D68EB-D19D-62C0-5CD8-95EBB20C816B}"/>
                </a:ext>
              </a:extLst>
            </p:cNvPr>
            <p:cNvSpPr txBox="1"/>
            <p:nvPr/>
          </p:nvSpPr>
          <p:spPr>
            <a:xfrm>
              <a:off x="101600" y="-66675"/>
              <a:ext cx="609600" cy="676275"/>
            </a:xfrm>
            <a:prstGeom prst="rect">
              <a:avLst/>
            </a:prstGeom>
          </p:spPr>
          <p:txBody>
            <a:bodyPr lIns="50800" tIns="50800" rIns="50800" bIns="50800" rtlCol="0" anchor="ctr"/>
            <a:lstStyle/>
            <a:p>
              <a:pPr algn="l">
                <a:lnSpc>
                  <a:spcPts val="1660"/>
                </a:lnSpc>
              </a:pPr>
              <a:endParaRPr sz="900"/>
            </a:p>
          </p:txBody>
        </p:sp>
      </p:grpSp>
      <p:sp>
        <p:nvSpPr>
          <p:cNvPr id="3" name="Content Placeholder 2">
            <a:extLst>
              <a:ext uri="{FF2B5EF4-FFF2-40B4-BE49-F238E27FC236}">
                <a16:creationId xmlns:a16="http://schemas.microsoft.com/office/drawing/2014/main" id="{877670F2-A5DA-E2FE-E921-18B1840E1125}"/>
              </a:ext>
            </a:extLst>
          </p:cNvPr>
          <p:cNvSpPr>
            <a:spLocks noGrp="1"/>
          </p:cNvSpPr>
          <p:nvPr>
            <p:ph sz="quarter" idx="10"/>
          </p:nvPr>
        </p:nvSpPr>
        <p:spPr>
          <a:xfrm>
            <a:off x="3124200" y="1061038"/>
            <a:ext cx="5867400" cy="390545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a:extLst>
              <a:ext uri="{FF2B5EF4-FFF2-40B4-BE49-F238E27FC236}">
                <a16:creationId xmlns:a16="http://schemas.microsoft.com/office/drawing/2014/main" id="{5300160D-F14C-AD16-5416-A4EBE2392151}"/>
              </a:ext>
            </a:extLst>
          </p:cNvPr>
          <p:cNvSpPr>
            <a:spLocks noGrp="1"/>
          </p:cNvSpPr>
          <p:nvPr>
            <p:ph sz="quarter" idx="11" hasCustomPrompt="1"/>
          </p:nvPr>
        </p:nvSpPr>
        <p:spPr>
          <a:xfrm>
            <a:off x="500873" y="1061038"/>
            <a:ext cx="2394728" cy="457200"/>
          </a:xfrm>
          <a:prstGeom prst="rect">
            <a:avLst/>
          </a:prstGeom>
        </p:spPr>
        <p:txBody>
          <a:bodyPr/>
          <a:lstStyle>
            <a:lvl1pPr marL="0" indent="0">
              <a:buNone/>
              <a:defRPr sz="3400">
                <a:solidFill>
                  <a:srgbClr val="000000"/>
                </a:solidFill>
                <a:latin typeface="League Spartan" panose="020B0604020202020204" charset="0"/>
              </a:defRPr>
            </a:lvl1pPr>
          </a:lstStyle>
          <a:p>
            <a:pPr lvl="0"/>
            <a:r>
              <a:rPr lang="en-US"/>
              <a:t>Section</a:t>
            </a:r>
          </a:p>
        </p:txBody>
      </p:sp>
      <p:sp>
        <p:nvSpPr>
          <p:cNvPr id="6" name="Content Placeholder 6">
            <a:extLst>
              <a:ext uri="{FF2B5EF4-FFF2-40B4-BE49-F238E27FC236}">
                <a16:creationId xmlns:a16="http://schemas.microsoft.com/office/drawing/2014/main" id="{56E485E8-AD71-74AD-CC8C-1E088923B844}"/>
              </a:ext>
            </a:extLst>
          </p:cNvPr>
          <p:cNvSpPr>
            <a:spLocks noGrp="1"/>
          </p:cNvSpPr>
          <p:nvPr>
            <p:ph sz="quarter" idx="12" hasCustomPrompt="1"/>
          </p:nvPr>
        </p:nvSpPr>
        <p:spPr>
          <a:xfrm>
            <a:off x="500872" y="1614294"/>
            <a:ext cx="2394728" cy="505452"/>
          </a:xfrm>
          <a:prstGeom prst="rect">
            <a:avLst/>
          </a:prstGeom>
        </p:spPr>
        <p:txBody>
          <a:bodyPr/>
          <a:lstStyle>
            <a:lvl1pPr marL="0" indent="0">
              <a:buNone/>
              <a:defRPr sz="3400">
                <a:latin typeface="League Spartan" panose="020B0604020202020204" charset="0"/>
              </a:defRPr>
            </a:lvl1pPr>
          </a:lstStyle>
          <a:p>
            <a:pPr lvl="0"/>
            <a:r>
              <a:rPr lang="en-US"/>
              <a:t>Header 2</a:t>
            </a:r>
          </a:p>
        </p:txBody>
      </p:sp>
      <p:pic>
        <p:nvPicPr>
          <p:cNvPr id="8" name="Picture 7" descr="A black background with text and a silhouette of a tree&#10;&#10;Description automatically generated">
            <a:extLst>
              <a:ext uri="{FF2B5EF4-FFF2-40B4-BE49-F238E27FC236}">
                <a16:creationId xmlns:a16="http://schemas.microsoft.com/office/drawing/2014/main" id="{CF3E0BC0-1B3F-8993-123F-91B71DCEEC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1384" y="196683"/>
            <a:ext cx="1754296" cy="749132"/>
          </a:xfrm>
          <a:prstGeom prst="rect">
            <a:avLst/>
          </a:prstGeom>
        </p:spPr>
      </p:pic>
      <p:sp>
        <p:nvSpPr>
          <p:cNvPr id="9" name="Rectangle 8">
            <a:extLst>
              <a:ext uri="{FF2B5EF4-FFF2-40B4-BE49-F238E27FC236}">
                <a16:creationId xmlns:a16="http://schemas.microsoft.com/office/drawing/2014/main" id="{0C41E6A2-A99C-C591-DE8B-A83FAC3BC086}"/>
              </a:ext>
            </a:extLst>
          </p:cNvPr>
          <p:cNvSpPr/>
          <p:nvPr userDrawn="1"/>
        </p:nvSpPr>
        <p:spPr>
          <a:xfrm>
            <a:off x="0" y="0"/>
            <a:ext cx="9144001"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2">
            <a:extLst>
              <a:ext uri="{FF2B5EF4-FFF2-40B4-BE49-F238E27FC236}">
                <a16:creationId xmlns:a16="http://schemas.microsoft.com/office/drawing/2014/main" id="{B3ECD834-508A-E4C3-938A-05BB41024BC3}"/>
              </a:ext>
            </a:extLst>
          </p:cNvPr>
          <p:cNvSpPr txBox="1"/>
          <p:nvPr userDrawn="1"/>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2122018323"/>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Slide">
    <p:spTree>
      <p:nvGrpSpPr>
        <p:cNvPr id="1" name=""/>
        <p:cNvGrpSpPr/>
        <p:nvPr/>
      </p:nvGrpSpPr>
      <p:grpSpPr>
        <a:xfrm>
          <a:off x="0" y="0"/>
          <a:ext cx="0" cy="0"/>
          <a:chOff x="0" y="0"/>
          <a:chExt cx="0" cy="0"/>
        </a:xfrm>
      </p:grpSpPr>
      <p:grpSp>
        <p:nvGrpSpPr>
          <p:cNvPr id="10" name="Group 5">
            <a:extLst>
              <a:ext uri="{FF2B5EF4-FFF2-40B4-BE49-F238E27FC236}">
                <a16:creationId xmlns:a16="http://schemas.microsoft.com/office/drawing/2014/main" id="{600B0B91-25BE-D825-12FE-234BB31F44CA}"/>
              </a:ext>
            </a:extLst>
          </p:cNvPr>
          <p:cNvGrpSpPr/>
          <p:nvPr/>
        </p:nvGrpSpPr>
        <p:grpSpPr>
          <a:xfrm>
            <a:off x="269451" y="1278743"/>
            <a:ext cx="4368418" cy="3458095"/>
            <a:chOff x="0" y="0"/>
            <a:chExt cx="2422979" cy="857550"/>
          </a:xfrm>
        </p:grpSpPr>
        <p:sp>
          <p:nvSpPr>
            <p:cNvPr id="11" name="Freeform 6">
              <a:extLst>
                <a:ext uri="{FF2B5EF4-FFF2-40B4-BE49-F238E27FC236}">
                  <a16:creationId xmlns:a16="http://schemas.microsoft.com/office/drawing/2014/main" id="{83EC32C6-471E-4378-AD1D-029192143A9A}"/>
                </a:ext>
              </a:extLst>
            </p:cNvPr>
            <p:cNvSpPr/>
            <p:nvPr/>
          </p:nvSpPr>
          <p:spPr>
            <a:xfrm>
              <a:off x="0" y="0"/>
              <a:ext cx="2422979" cy="857550"/>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lstStyle/>
            <a:p>
              <a:endParaRPr lang="en-US" sz="900"/>
            </a:p>
          </p:txBody>
        </p:sp>
        <p:sp>
          <p:nvSpPr>
            <p:cNvPr id="12" name="TextBox 7">
              <a:extLst>
                <a:ext uri="{FF2B5EF4-FFF2-40B4-BE49-F238E27FC236}">
                  <a16:creationId xmlns:a16="http://schemas.microsoft.com/office/drawing/2014/main" id="{ABCE235B-1A9D-AE0A-5D9C-1FE5A8E12C1A}"/>
                </a:ext>
              </a:extLst>
            </p:cNvPr>
            <p:cNvSpPr txBox="1"/>
            <p:nvPr/>
          </p:nvSpPr>
          <p:spPr>
            <a:xfrm>
              <a:off x="0" y="-66675"/>
              <a:ext cx="2422979" cy="924225"/>
            </a:xfrm>
            <a:prstGeom prst="rect">
              <a:avLst/>
            </a:prstGeom>
          </p:spPr>
          <p:txBody>
            <a:bodyPr lIns="50800" tIns="50800" rIns="50800" bIns="50800" rtlCol="0" anchor="ctr"/>
            <a:lstStyle/>
            <a:p>
              <a:pPr algn="l">
                <a:lnSpc>
                  <a:spcPts val="1660"/>
                </a:lnSpc>
              </a:pPr>
              <a:endParaRPr sz="900"/>
            </a:p>
          </p:txBody>
        </p:sp>
      </p:grpSp>
      <p:grpSp>
        <p:nvGrpSpPr>
          <p:cNvPr id="17" name="Group 5">
            <a:extLst>
              <a:ext uri="{FF2B5EF4-FFF2-40B4-BE49-F238E27FC236}">
                <a16:creationId xmlns:a16="http://schemas.microsoft.com/office/drawing/2014/main" id="{A808627F-3817-0743-692B-7B1D9383A830}"/>
              </a:ext>
            </a:extLst>
          </p:cNvPr>
          <p:cNvGrpSpPr/>
          <p:nvPr/>
        </p:nvGrpSpPr>
        <p:grpSpPr>
          <a:xfrm>
            <a:off x="4697299" y="1278743"/>
            <a:ext cx="4242741" cy="3458096"/>
            <a:chOff x="0" y="0"/>
            <a:chExt cx="2422979" cy="857550"/>
          </a:xfrm>
        </p:grpSpPr>
        <p:sp>
          <p:nvSpPr>
            <p:cNvPr id="18" name="Freeform 6">
              <a:extLst>
                <a:ext uri="{FF2B5EF4-FFF2-40B4-BE49-F238E27FC236}">
                  <a16:creationId xmlns:a16="http://schemas.microsoft.com/office/drawing/2014/main" id="{635442CB-2958-CBF8-AE09-711308390C28}"/>
                </a:ext>
              </a:extLst>
            </p:cNvPr>
            <p:cNvSpPr/>
            <p:nvPr/>
          </p:nvSpPr>
          <p:spPr>
            <a:xfrm>
              <a:off x="0" y="0"/>
              <a:ext cx="2422979" cy="857550"/>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lstStyle/>
            <a:p>
              <a:endParaRPr lang="en-US" sz="900"/>
            </a:p>
          </p:txBody>
        </p:sp>
        <p:sp>
          <p:nvSpPr>
            <p:cNvPr id="19" name="TextBox 7">
              <a:extLst>
                <a:ext uri="{FF2B5EF4-FFF2-40B4-BE49-F238E27FC236}">
                  <a16:creationId xmlns:a16="http://schemas.microsoft.com/office/drawing/2014/main" id="{11D3A344-3DDE-7F5C-9E12-BB2E01C8230F}"/>
                </a:ext>
              </a:extLst>
            </p:cNvPr>
            <p:cNvSpPr txBox="1"/>
            <p:nvPr/>
          </p:nvSpPr>
          <p:spPr>
            <a:xfrm>
              <a:off x="0" y="-66675"/>
              <a:ext cx="2422979" cy="924225"/>
            </a:xfrm>
            <a:prstGeom prst="rect">
              <a:avLst/>
            </a:prstGeom>
          </p:spPr>
          <p:txBody>
            <a:bodyPr lIns="50800" tIns="50800" rIns="50800" bIns="50800" rtlCol="0" anchor="ctr"/>
            <a:lstStyle/>
            <a:p>
              <a:pPr algn="l">
                <a:lnSpc>
                  <a:spcPts val="1660"/>
                </a:lnSpc>
              </a:pPr>
              <a:endParaRPr sz="900"/>
            </a:p>
          </p:txBody>
        </p:sp>
      </p:grpSp>
      <p:sp>
        <p:nvSpPr>
          <p:cNvPr id="16" name="TextBox 14">
            <a:extLst>
              <a:ext uri="{FF2B5EF4-FFF2-40B4-BE49-F238E27FC236}">
                <a16:creationId xmlns:a16="http://schemas.microsoft.com/office/drawing/2014/main" id="{B737AF82-E252-15E5-97B6-E5767BC81F6E}"/>
              </a:ext>
            </a:extLst>
          </p:cNvPr>
          <p:cNvSpPr txBox="1"/>
          <p:nvPr/>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
        <p:nvSpPr>
          <p:cNvPr id="4" name="Content Placeholder 3">
            <a:extLst>
              <a:ext uri="{FF2B5EF4-FFF2-40B4-BE49-F238E27FC236}">
                <a16:creationId xmlns:a16="http://schemas.microsoft.com/office/drawing/2014/main" id="{A1BF316A-109D-9409-1B57-66C52FDD84B4}"/>
              </a:ext>
            </a:extLst>
          </p:cNvPr>
          <p:cNvSpPr>
            <a:spLocks noGrp="1"/>
          </p:cNvSpPr>
          <p:nvPr>
            <p:ph sz="quarter" idx="10"/>
          </p:nvPr>
        </p:nvSpPr>
        <p:spPr>
          <a:xfrm>
            <a:off x="344375" y="1342728"/>
            <a:ext cx="4215032" cy="331851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845A21FE-DE52-BEB9-8EE9-39B443B3E979}"/>
              </a:ext>
            </a:extLst>
          </p:cNvPr>
          <p:cNvSpPr>
            <a:spLocks noGrp="1"/>
          </p:cNvSpPr>
          <p:nvPr>
            <p:ph sz="quarter" idx="11"/>
          </p:nvPr>
        </p:nvSpPr>
        <p:spPr>
          <a:xfrm>
            <a:off x="4763975" y="1342728"/>
            <a:ext cx="4099022" cy="331851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A black background with text and a silhouette of a tree&#10;&#10;Description automatically generated">
            <a:extLst>
              <a:ext uri="{FF2B5EF4-FFF2-40B4-BE49-F238E27FC236}">
                <a16:creationId xmlns:a16="http://schemas.microsoft.com/office/drawing/2014/main" id="{06E4B159-5D9F-4F7C-11F1-8997A87CE8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
        <p:nvSpPr>
          <p:cNvPr id="8" name="Rectangle 7">
            <a:extLst>
              <a:ext uri="{FF2B5EF4-FFF2-40B4-BE49-F238E27FC236}">
                <a16:creationId xmlns:a16="http://schemas.microsoft.com/office/drawing/2014/main" id="{AD8F8425-A639-FCD6-F1C2-A9C7319862B5}"/>
              </a:ext>
            </a:extLst>
          </p:cNvPr>
          <p:cNvSpPr/>
          <p:nvPr userDrawn="1"/>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56506135"/>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40791EC-E759-8496-5E2A-C3214212865F}"/>
              </a:ext>
            </a:extLst>
          </p:cNvPr>
          <p:cNvSpPr>
            <a:spLocks noGrp="1"/>
          </p:cNvSpPr>
          <p:nvPr>
            <p:ph sz="quarter" idx="10"/>
          </p:nvPr>
        </p:nvSpPr>
        <p:spPr>
          <a:xfrm>
            <a:off x="533400" y="1238250"/>
            <a:ext cx="7981950" cy="35433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a:extLst>
              <a:ext uri="{FF2B5EF4-FFF2-40B4-BE49-F238E27FC236}">
                <a16:creationId xmlns:a16="http://schemas.microsoft.com/office/drawing/2014/main" id="{ACEDE76C-6D3D-2586-4F69-0AB9AF3742CA}"/>
              </a:ext>
            </a:extLst>
          </p:cNvPr>
          <p:cNvSpPr/>
          <p:nvPr userDrawn="1"/>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2">
            <a:extLst>
              <a:ext uri="{FF2B5EF4-FFF2-40B4-BE49-F238E27FC236}">
                <a16:creationId xmlns:a16="http://schemas.microsoft.com/office/drawing/2014/main" id="{0C5C14C6-96D5-B31A-FA4A-0A60CC1D58FF}"/>
              </a:ext>
            </a:extLst>
          </p:cNvPr>
          <p:cNvSpPr txBox="1"/>
          <p:nvPr userDrawn="1"/>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4075235367"/>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 2 Columns">
    <p:spTree>
      <p:nvGrpSpPr>
        <p:cNvPr id="1" name=""/>
        <p:cNvGrpSpPr/>
        <p:nvPr/>
      </p:nvGrpSpPr>
      <p:grpSpPr>
        <a:xfrm>
          <a:off x="0" y="0"/>
          <a:ext cx="0" cy="0"/>
          <a:chOff x="0" y="0"/>
          <a:chExt cx="0" cy="0"/>
        </a:xfrm>
      </p:grpSpPr>
      <p:sp>
        <p:nvSpPr>
          <p:cNvPr id="5" name="Content Placeholder 3">
            <a:extLst>
              <a:ext uri="{FF2B5EF4-FFF2-40B4-BE49-F238E27FC236}">
                <a16:creationId xmlns:a16="http://schemas.microsoft.com/office/drawing/2014/main" id="{69D37978-5969-D005-C45D-ECEF39D49B8F}"/>
              </a:ext>
            </a:extLst>
          </p:cNvPr>
          <p:cNvSpPr>
            <a:spLocks noGrp="1"/>
          </p:cNvSpPr>
          <p:nvPr>
            <p:ph sz="quarter" idx="10"/>
          </p:nvPr>
        </p:nvSpPr>
        <p:spPr>
          <a:xfrm>
            <a:off x="533400" y="1238250"/>
            <a:ext cx="3886200" cy="35433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3">
            <a:extLst>
              <a:ext uri="{FF2B5EF4-FFF2-40B4-BE49-F238E27FC236}">
                <a16:creationId xmlns:a16="http://schemas.microsoft.com/office/drawing/2014/main" id="{17137629-FAA5-6B57-4BDD-1347AE6AE4DE}"/>
              </a:ext>
            </a:extLst>
          </p:cNvPr>
          <p:cNvSpPr>
            <a:spLocks noGrp="1"/>
          </p:cNvSpPr>
          <p:nvPr>
            <p:ph sz="quarter" idx="11"/>
          </p:nvPr>
        </p:nvSpPr>
        <p:spPr>
          <a:xfrm>
            <a:off x="4572000" y="1238250"/>
            <a:ext cx="3943350" cy="35433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ADE99C87-0E99-2504-3256-5022EFF95B7B}"/>
              </a:ext>
            </a:extLst>
          </p:cNvPr>
          <p:cNvSpPr/>
          <p:nvPr userDrawn="1"/>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2">
            <a:extLst>
              <a:ext uri="{FF2B5EF4-FFF2-40B4-BE49-F238E27FC236}">
                <a16:creationId xmlns:a16="http://schemas.microsoft.com/office/drawing/2014/main" id="{3DE9D286-EA68-9A7F-1D99-E6C9617D50A1}"/>
              </a:ext>
            </a:extLst>
          </p:cNvPr>
          <p:cNvSpPr txBox="1"/>
          <p:nvPr userDrawn="1"/>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2055918941"/>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 Table">
    <p:spTree>
      <p:nvGrpSpPr>
        <p:cNvPr id="1" name=""/>
        <p:cNvGrpSpPr/>
        <p:nvPr/>
      </p:nvGrpSpPr>
      <p:grpSpPr>
        <a:xfrm>
          <a:off x="0" y="0"/>
          <a:ext cx="0" cy="0"/>
          <a:chOff x="0" y="0"/>
          <a:chExt cx="0" cy="0"/>
        </a:xfrm>
      </p:grpSpPr>
      <p:sp>
        <p:nvSpPr>
          <p:cNvPr id="19" name="Table Placeholder 18">
            <a:extLst>
              <a:ext uri="{FF2B5EF4-FFF2-40B4-BE49-F238E27FC236}">
                <a16:creationId xmlns:a16="http://schemas.microsoft.com/office/drawing/2014/main" id="{9B5F70C3-FE10-E72D-6132-22868861CE7D}"/>
              </a:ext>
            </a:extLst>
          </p:cNvPr>
          <p:cNvSpPr>
            <a:spLocks noGrp="1"/>
          </p:cNvSpPr>
          <p:nvPr>
            <p:ph type="tbl" sz="quarter" idx="11"/>
          </p:nvPr>
        </p:nvSpPr>
        <p:spPr>
          <a:xfrm>
            <a:off x="571500" y="1238250"/>
            <a:ext cx="7943850" cy="3352800"/>
          </a:xfrm>
          <a:prstGeom prst="rect">
            <a:avLst/>
          </a:prstGeom>
        </p:spPr>
        <p:txBody>
          <a:bodyPr/>
          <a:lstStyle/>
          <a:p>
            <a:r>
              <a:rPr lang="en-US"/>
              <a:t>Click icon to add table</a:t>
            </a:r>
          </a:p>
        </p:txBody>
      </p:sp>
      <p:sp>
        <p:nvSpPr>
          <p:cNvPr id="2" name="Rectangle 1">
            <a:extLst>
              <a:ext uri="{FF2B5EF4-FFF2-40B4-BE49-F238E27FC236}">
                <a16:creationId xmlns:a16="http://schemas.microsoft.com/office/drawing/2014/main" id="{08304D2F-2AA5-F9D8-0158-573C57C94633}"/>
              </a:ext>
            </a:extLst>
          </p:cNvPr>
          <p:cNvSpPr/>
          <p:nvPr userDrawn="1"/>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12">
            <a:extLst>
              <a:ext uri="{FF2B5EF4-FFF2-40B4-BE49-F238E27FC236}">
                <a16:creationId xmlns:a16="http://schemas.microsoft.com/office/drawing/2014/main" id="{A543417B-F207-9C5D-877E-A27BCCB49C4E}"/>
              </a:ext>
            </a:extLst>
          </p:cNvPr>
          <p:cNvSpPr txBox="1"/>
          <p:nvPr userDrawn="1"/>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4020480329"/>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543295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 id="2147483703" r:id="rId19"/>
    <p:sldLayoutId id="2147483675" r:id="rId20"/>
    <p:sldLayoutId id="2147483670" r:id="rId21"/>
    <p:sldLayoutId id="2147483662" r:id="rId22"/>
    <p:sldLayoutId id="2147483677" r:id="rId23"/>
    <p:sldLayoutId id="2147483674" r:id="rId24"/>
    <p:sldLayoutId id="2147483676" r:id="rId25"/>
    <p:sldLayoutId id="2147483678" r:id="rId26"/>
  </p:sldLayoutIdLst>
  <p:hf hdr="0" ftr="0" dt="0"/>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40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6.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2.jpe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3.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4.jpe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5.jpe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6.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Layout" Target="../diagrams/layout1.xml"/><Relationship Id="rId7" Type="http://schemas.openxmlformats.org/officeDocument/2006/relationships/image" Target="../media/image37.jpeg"/><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8.jpeg"/><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9.jpeg"/><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15.xml"/><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3.pn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4.jpeg"/><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xml"/><Relationship Id="rId1" Type="http://schemas.openxmlformats.org/officeDocument/2006/relationships/slideLayout" Target="../slideLayouts/slideLayout16.xml"/><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6.jpeg"/><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7.png"/><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mailto:igenovezos@toh.ca" TargetMode="Externa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9.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24.svg"/><Relationship Id="rId4" Type="http://schemas.openxmlformats.org/officeDocument/2006/relationships/image" Target="../media/image23.png"/></Relationships>
</file>

<file path=ppt/slides/_rels/slide40.xml.rels><?xml version="1.0" encoding="UTF-8" standalone="yes"?>
<Relationships xmlns="http://schemas.openxmlformats.org/package/2006/relationships"><Relationship Id="rId8" Type="http://schemas.openxmlformats.org/officeDocument/2006/relationships/hyperlink" Target="http://www.thisisnotmymom.ca/" TargetMode="External"/><Relationship Id="rId3" Type="http://schemas.openxmlformats.org/officeDocument/2006/relationships/hyperlink" Target="https://rnao.ca/bpg/guidelines/assessment-and-care-older-adults-delirium-dementia-and-depression" TargetMode="External"/><Relationship Id="rId7" Type="http://schemas.openxmlformats.org/officeDocument/2006/relationships/hyperlink" Target="http://geriatrics.otn.ca/#tab1" TargetMode="External"/><Relationship Id="rId2" Type="http://schemas.openxmlformats.org/officeDocument/2006/relationships/hyperlink" Target="https://doi.org/10.1111/jan.16018" TargetMode="External"/><Relationship Id="rId1" Type="http://schemas.openxmlformats.org/officeDocument/2006/relationships/slideLayout" Target="../slideLayouts/slideLayout16.xml"/><Relationship Id="rId6" Type="http://schemas.openxmlformats.org/officeDocument/2006/relationships/hyperlink" Target="https://hqontario.ca/evidence-to-improve-care/quality-standards/view-all-quality-standards/delirium?utm_source=hootsuite" TargetMode="External"/><Relationship Id="rId5" Type="http://schemas.openxmlformats.org/officeDocument/2006/relationships/hyperlink" Target="https://www.youtube.com/watch?v=lJH1AoVuVS0" TargetMode="External"/><Relationship Id="rId4" Type="http://schemas.openxmlformats.org/officeDocument/2006/relationships/hyperlink" Target="http://eddelirium.org/" TargetMode="External"/><Relationship Id="rId9"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person standing in front of a window&#10;&#10;Description automatically generated">
            <a:extLst>
              <a:ext uri="{FF2B5EF4-FFF2-40B4-BE49-F238E27FC236}">
                <a16:creationId xmlns:a16="http://schemas.microsoft.com/office/drawing/2014/main" id="{4ED6AACA-1125-999C-26FC-411F54CA687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2947" b="22947"/>
          <a:stretch>
            <a:fillRect/>
          </a:stretch>
        </p:blipFill>
        <p:spPr>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Text Placeholder 2">
            <a:extLst>
              <a:ext uri="{FF2B5EF4-FFF2-40B4-BE49-F238E27FC236}">
                <a16:creationId xmlns:a16="http://schemas.microsoft.com/office/drawing/2014/main" id="{661FF022-479F-42DD-FBD7-ABEB9D4CEB0D}"/>
              </a:ext>
            </a:extLst>
          </p:cNvPr>
          <p:cNvSpPr>
            <a:spLocks noGrp="1"/>
          </p:cNvSpPr>
          <p:nvPr>
            <p:ph type="body" sz="quarter" idx="11"/>
          </p:nvPr>
        </p:nvSpPr>
        <p:spPr>
          <a:xfrm>
            <a:off x="374058" y="2589198"/>
            <a:ext cx="5150442" cy="2133600"/>
          </a:xfrm>
        </p:spPr>
        <p:txBody>
          <a:bodyPr/>
          <a:lstStyle/>
          <a:p>
            <a:pPr marL="0" marR="0">
              <a:spcBef>
                <a:spcPts val="0"/>
              </a:spcBef>
              <a:spcAft>
                <a:spcPts val="0"/>
              </a:spcAft>
            </a:pPr>
            <a:r>
              <a:rPr lang="en-US" sz="1200">
                <a:solidFill>
                  <a:srgbClr val="000000"/>
                </a:solidFill>
                <a:effectLst/>
                <a:latin typeface="League Spartan" panose="020B0604020202020204" charset="0"/>
                <a:ea typeface="Times New Roman" panose="02020603050405020304" pitchFamily="18" charset="0"/>
                <a:cs typeface="League Spartan" panose="020B0604020202020204" charset="0"/>
              </a:rPr>
              <a:t>Ioanna has worked at The Ottawa Hospital since 1999, primarily in the Emergency Department. Ioanna spent 12 years a nurse educator providing education and support to TOH nurses within the Emergency, Internal Medicine and Geriatrics. </a:t>
            </a:r>
            <a:endParaRPr lang="en-US" sz="1200">
              <a:effectLst/>
              <a:latin typeface="League Spartan" panose="020B0604020202020204" charset="0"/>
              <a:ea typeface="Calibri" panose="020F0502020204030204" pitchFamily="34" charset="0"/>
              <a:cs typeface="League Spartan" panose="020B0604020202020204" charset="0"/>
            </a:endParaRPr>
          </a:p>
          <a:p>
            <a:pPr marL="0" marR="0">
              <a:spcBef>
                <a:spcPts val="0"/>
              </a:spcBef>
              <a:spcAft>
                <a:spcPts val="0"/>
              </a:spcAft>
            </a:pPr>
            <a:r>
              <a:rPr lang="en-US" sz="1200">
                <a:solidFill>
                  <a:srgbClr val="000000"/>
                </a:solidFill>
                <a:effectLst/>
                <a:latin typeface="League Spartan" panose="020B0604020202020204" charset="0"/>
                <a:ea typeface="Times New Roman" panose="02020603050405020304" pitchFamily="18" charset="0"/>
                <a:cs typeface="League Spartan" panose="020B0604020202020204" charset="0"/>
              </a:rPr>
              <a:t> </a:t>
            </a:r>
            <a:endParaRPr lang="en-US" sz="1200">
              <a:effectLst/>
              <a:latin typeface="League Spartan" panose="020B0604020202020204" charset="0"/>
              <a:ea typeface="Calibri" panose="020F0502020204030204" pitchFamily="34" charset="0"/>
              <a:cs typeface="League Spartan" panose="020B0604020202020204" charset="0"/>
            </a:endParaRPr>
          </a:p>
          <a:p>
            <a:pPr marL="0" marR="0">
              <a:spcBef>
                <a:spcPts val="0"/>
              </a:spcBef>
              <a:spcAft>
                <a:spcPts val="0"/>
              </a:spcAft>
            </a:pPr>
            <a:r>
              <a:rPr lang="en-US" sz="1200">
                <a:solidFill>
                  <a:srgbClr val="000000"/>
                </a:solidFill>
                <a:effectLst/>
                <a:latin typeface="League Spartan" panose="020B0604020202020204" charset="0"/>
                <a:ea typeface="Times New Roman" panose="02020603050405020304" pitchFamily="18" charset="0"/>
                <a:cs typeface="League Spartan" panose="020B0604020202020204" charset="0"/>
              </a:rPr>
              <a:t>Currently, as the program manager for the RGPEO, Ioanna leads and supports the Geriatric Assessment Outreach Team and Central Intake for Specialized Geriatric Services (Geriatric Medicine). Ioanna also supports many geriatric initiatives and advocates for improved assessment and management of older adults in the community. Her primary interest is in disseminating geriatric knowledge and developing new standards to enhance geriatric care.</a:t>
            </a:r>
            <a:endParaRPr lang="en-US" sz="1200">
              <a:effectLst/>
              <a:latin typeface="League Spartan" panose="020B0604020202020204" charset="0"/>
              <a:ea typeface="Calibri" panose="020F0502020204030204" pitchFamily="34" charset="0"/>
              <a:cs typeface="League Spartan" panose="020B0604020202020204" charset="0"/>
            </a:endParaRPr>
          </a:p>
        </p:txBody>
      </p:sp>
      <p:sp>
        <p:nvSpPr>
          <p:cNvPr id="4" name="Content Placeholder 3">
            <a:extLst>
              <a:ext uri="{FF2B5EF4-FFF2-40B4-BE49-F238E27FC236}">
                <a16:creationId xmlns:a16="http://schemas.microsoft.com/office/drawing/2014/main" id="{7B6F21A1-4B5F-5953-4874-BF8299EF39AD}"/>
              </a:ext>
            </a:extLst>
          </p:cNvPr>
          <p:cNvSpPr>
            <a:spLocks noGrp="1"/>
          </p:cNvSpPr>
          <p:nvPr>
            <p:ph sz="quarter" idx="12"/>
          </p:nvPr>
        </p:nvSpPr>
        <p:spPr>
          <a:xfrm>
            <a:off x="374058" y="1133475"/>
            <a:ext cx="3771900" cy="457200"/>
          </a:xfrm>
        </p:spPr>
        <p:txBody>
          <a:bodyPr/>
          <a:lstStyle/>
          <a:p>
            <a:r>
              <a:rPr lang="en-US" sz="4000"/>
              <a:t>Ioanna</a:t>
            </a:r>
            <a:endParaRPr lang="en-US"/>
          </a:p>
        </p:txBody>
      </p:sp>
      <p:sp>
        <p:nvSpPr>
          <p:cNvPr id="5" name="Content Placeholder 4">
            <a:extLst>
              <a:ext uri="{FF2B5EF4-FFF2-40B4-BE49-F238E27FC236}">
                <a16:creationId xmlns:a16="http://schemas.microsoft.com/office/drawing/2014/main" id="{D51954FC-08E5-BC00-DA86-9E23BA2F3E3A}"/>
              </a:ext>
            </a:extLst>
          </p:cNvPr>
          <p:cNvSpPr>
            <a:spLocks noGrp="1"/>
          </p:cNvSpPr>
          <p:nvPr>
            <p:ph sz="quarter" idx="13"/>
          </p:nvPr>
        </p:nvSpPr>
        <p:spPr>
          <a:xfrm>
            <a:off x="374058" y="1617217"/>
            <a:ext cx="3771900" cy="505452"/>
          </a:xfrm>
        </p:spPr>
        <p:txBody>
          <a:bodyPr/>
          <a:lstStyle/>
          <a:p>
            <a:r>
              <a:rPr lang="en-US" sz="4000"/>
              <a:t>Genovezos</a:t>
            </a:r>
          </a:p>
        </p:txBody>
      </p:sp>
      <p:sp>
        <p:nvSpPr>
          <p:cNvPr id="6" name="Content Placeholder 5">
            <a:extLst>
              <a:ext uri="{FF2B5EF4-FFF2-40B4-BE49-F238E27FC236}">
                <a16:creationId xmlns:a16="http://schemas.microsoft.com/office/drawing/2014/main" id="{90B2321E-35FC-A50A-E22D-C2FFD0FA985E}"/>
              </a:ext>
            </a:extLst>
          </p:cNvPr>
          <p:cNvSpPr>
            <a:spLocks noGrp="1"/>
          </p:cNvSpPr>
          <p:nvPr>
            <p:ph sz="quarter" idx="14"/>
          </p:nvPr>
        </p:nvSpPr>
        <p:spPr/>
        <p:txBody>
          <a:bodyPr/>
          <a:lstStyle/>
          <a:p>
            <a:r>
              <a:rPr lang="en-US"/>
              <a:t>PROGRAM MANAGER</a:t>
            </a:r>
          </a:p>
        </p:txBody>
      </p:sp>
      <p:sp>
        <p:nvSpPr>
          <p:cNvPr id="7" name="Content Placeholder 6">
            <a:extLst>
              <a:ext uri="{FF2B5EF4-FFF2-40B4-BE49-F238E27FC236}">
                <a16:creationId xmlns:a16="http://schemas.microsoft.com/office/drawing/2014/main" id="{04A08E5E-00E6-90BA-75C3-E50985B711AD}"/>
              </a:ext>
            </a:extLst>
          </p:cNvPr>
          <p:cNvSpPr>
            <a:spLocks noGrp="1"/>
          </p:cNvSpPr>
          <p:nvPr>
            <p:ph sz="quarter" idx="15"/>
          </p:nvPr>
        </p:nvSpPr>
        <p:spPr>
          <a:xfrm>
            <a:off x="5943600" y="3980505"/>
            <a:ext cx="2686050" cy="724845"/>
          </a:xfrm>
        </p:spPr>
        <p:txBody>
          <a:bodyPr/>
          <a:lstStyle/>
          <a:p>
            <a:r>
              <a:rPr lang="en-US"/>
              <a:t>REGIONAL GERIATRIC PROGRAM</a:t>
            </a:r>
          </a:p>
          <a:p>
            <a:r>
              <a:rPr lang="en-US"/>
              <a:t>OF EASTERN ONTARIO</a:t>
            </a:r>
          </a:p>
        </p:txBody>
      </p:sp>
      <p:sp>
        <p:nvSpPr>
          <p:cNvPr id="15" name="Title 1">
            <a:extLst>
              <a:ext uri="{FF2B5EF4-FFF2-40B4-BE49-F238E27FC236}">
                <a16:creationId xmlns:a16="http://schemas.microsoft.com/office/drawing/2014/main" id="{0479DE37-4EFD-DD4D-0C91-4C3BC55C5410}"/>
              </a:ext>
            </a:extLst>
          </p:cNvPr>
          <p:cNvSpPr txBox="1">
            <a:spLocks/>
          </p:cNvSpPr>
          <p:nvPr/>
        </p:nvSpPr>
        <p:spPr>
          <a:xfrm>
            <a:off x="711200" y="15637"/>
            <a:ext cx="811087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r>
              <a:rPr lang="en-US" sz="5400" b="1">
                <a:latin typeface="Helios Extended" panose="020B0604020202020204" charset="0"/>
                <a:cs typeface="Helios Extended" panose="020B0604020202020204" charset="0"/>
              </a:rPr>
              <a:t>INTRODUCING</a:t>
            </a:r>
          </a:p>
        </p:txBody>
      </p:sp>
      <p:cxnSp>
        <p:nvCxnSpPr>
          <p:cNvPr id="16" name="Straight Connector 15">
            <a:extLst>
              <a:ext uri="{FF2B5EF4-FFF2-40B4-BE49-F238E27FC236}">
                <a16:creationId xmlns:a16="http://schemas.microsoft.com/office/drawing/2014/main" id="{16A5B89E-FFA5-1190-9445-0356573AC56C}"/>
              </a:ext>
            </a:extLst>
          </p:cNvPr>
          <p:cNvCxnSpPr>
            <a:cxnSpLocks/>
          </p:cNvCxnSpPr>
          <p:nvPr/>
        </p:nvCxnSpPr>
        <p:spPr>
          <a:xfrm>
            <a:off x="1710267" y="918338"/>
            <a:ext cx="6862233" cy="0"/>
          </a:xfrm>
          <a:prstGeom prst="line">
            <a:avLst/>
          </a:prstGeom>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id="{197F8E8C-1451-DE69-D2CC-8071FB30A97A}"/>
              </a:ext>
            </a:extLst>
          </p:cNvPr>
          <p:cNvSpPr/>
          <p:nvPr/>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7297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FA934E2-ADFB-EBDC-6324-87907C2D1AEB}"/>
              </a:ext>
            </a:extLst>
          </p:cNvPr>
          <p:cNvSpPr>
            <a:spLocks noGrp="1"/>
          </p:cNvSpPr>
          <p:nvPr>
            <p:ph sz="quarter" idx="10"/>
          </p:nvPr>
        </p:nvSpPr>
        <p:spPr/>
        <p:txBody>
          <a:bodyPr anchor="ctr"/>
          <a:lstStyle/>
          <a:p>
            <a:pPr fontAlgn="base"/>
            <a:r>
              <a:rPr lang="en-CA" sz="2000">
                <a:latin typeface="Helios Extended" panose="020B0604020202020204" charset="0"/>
                <a:cs typeface="Helios Extended" panose="020B0604020202020204" charset="0"/>
              </a:rPr>
              <a:t>Mechanism poorly understood</a:t>
            </a:r>
            <a:r>
              <a:rPr lang="en-US" sz="2000">
                <a:latin typeface="Helios Extended" panose="020B0604020202020204" charset="0"/>
                <a:cs typeface="Helios Extended" panose="020B0604020202020204" charset="0"/>
              </a:rPr>
              <a:t>​</a:t>
            </a:r>
          </a:p>
          <a:p>
            <a:pPr fontAlgn="base"/>
            <a:r>
              <a:rPr lang="en-US" sz="2000">
                <a:latin typeface="Helios Extended" panose="020B0604020202020204" charset="0"/>
                <a:cs typeface="Helios Extended" panose="020B0604020202020204" charset="0"/>
              </a:rPr>
              <a:t>Signs &amp; symptoms are manifestations of neuronal dysfunction in cortex &amp; reticular activating system​</a:t>
            </a:r>
          </a:p>
          <a:p>
            <a:pPr fontAlgn="base"/>
            <a:r>
              <a:rPr lang="en-US" sz="2000">
                <a:latin typeface="Helios Extended" panose="020B0604020202020204" charset="0"/>
                <a:cs typeface="Helios Extended" panose="020B0604020202020204" charset="0"/>
              </a:rPr>
              <a:t>Possible contributors:​</a:t>
            </a:r>
          </a:p>
          <a:p>
            <a:pPr lvl="1" fontAlgn="base">
              <a:buFont typeface="Wingdings" panose="05000000000000000000" pitchFamily="2" charset="2"/>
              <a:buChar char="Ø"/>
            </a:pPr>
            <a:r>
              <a:rPr lang="en-US" sz="2000">
                <a:latin typeface="Helios Extended" panose="020B0604020202020204" charset="0"/>
                <a:cs typeface="Helios Extended" panose="020B0604020202020204" charset="0"/>
              </a:rPr>
              <a:t>Neurotransmitter dysfunction​</a:t>
            </a:r>
            <a:endParaRPr lang="en-US" sz="2000">
              <a:latin typeface="Helios Extended" panose="020B0604020202020204" charset="0"/>
              <a:ea typeface="Calibri"/>
              <a:cs typeface="Helios Extended" panose="020B0604020202020204" charset="0"/>
            </a:endParaRPr>
          </a:p>
          <a:p>
            <a:pPr lvl="1" fontAlgn="base">
              <a:buFont typeface="Wingdings" panose="05000000000000000000" pitchFamily="2" charset="2"/>
              <a:buChar char="Ø"/>
            </a:pPr>
            <a:r>
              <a:rPr lang="en-US" sz="2000">
                <a:latin typeface="Helios Extended" panose="020B0604020202020204" charset="0"/>
                <a:cs typeface="Helios Extended" panose="020B0604020202020204" charset="0"/>
              </a:rPr>
              <a:t>Physiologic response to the inflammatory or stress reaction​</a:t>
            </a:r>
            <a:endParaRPr lang="en-US" sz="2000">
              <a:latin typeface="Helios Extended" panose="020B0604020202020204" charset="0"/>
              <a:ea typeface="Calibri"/>
              <a:cs typeface="Helios Extended" panose="020B0604020202020204" charset="0"/>
            </a:endParaRPr>
          </a:p>
          <a:p>
            <a:pPr lvl="1" fontAlgn="base">
              <a:buFont typeface="Wingdings" panose="05000000000000000000" pitchFamily="2" charset="2"/>
              <a:buChar char="Ø"/>
            </a:pPr>
            <a:r>
              <a:rPr lang="en-US" sz="2000">
                <a:latin typeface="Helios Extended" panose="020B0604020202020204" charset="0"/>
                <a:cs typeface="Helios Extended" panose="020B0604020202020204" charset="0"/>
              </a:rPr>
              <a:t>Abnormal signal conduction</a:t>
            </a:r>
            <a:endParaRPr lang="en-US" sz="2000">
              <a:latin typeface="Helios Extended" panose="020B0604020202020204" charset="0"/>
              <a:ea typeface="Calibri"/>
              <a:cs typeface="Helios Extended" panose="020B0604020202020204" charset="0"/>
            </a:endParaRPr>
          </a:p>
          <a:p>
            <a:endParaRPr lang="en-US">
              <a:latin typeface="Helios Extended" panose="020B0604020202020204" charset="0"/>
              <a:cs typeface="Helios Extended" panose="020B0604020202020204" charset="0"/>
            </a:endParaRPr>
          </a:p>
        </p:txBody>
      </p:sp>
      <p:sp>
        <p:nvSpPr>
          <p:cNvPr id="3" name="Title 1">
            <a:extLst>
              <a:ext uri="{FF2B5EF4-FFF2-40B4-BE49-F238E27FC236}">
                <a16:creationId xmlns:a16="http://schemas.microsoft.com/office/drawing/2014/main" id="{A5E3FCFE-4CDD-E651-7FEB-4978EBC5E9A8}"/>
              </a:ext>
            </a:extLst>
          </p:cNvPr>
          <p:cNvSpPr txBox="1">
            <a:spLocks/>
          </p:cNvSpPr>
          <p:nvPr/>
        </p:nvSpPr>
        <p:spPr>
          <a:xfrm>
            <a:off x="2271137" y="13429"/>
            <a:ext cx="6301363" cy="828675"/>
          </a:xfrm>
          <a:prstGeom prst="rect">
            <a:avLst/>
          </a:prstGeom>
        </p:spPr>
        <p:txBody>
          <a:bodyPr anchor="b"/>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US" sz="3600" b="1">
                <a:latin typeface="Helios Extended" panose="020B0604020202020204" charset="0"/>
                <a:cs typeface="Helios Extended" panose="020B0604020202020204" charset="0"/>
              </a:rPr>
              <a:t>PATHOPHYSIOLOGY</a:t>
            </a:r>
          </a:p>
        </p:txBody>
      </p:sp>
      <p:pic>
        <p:nvPicPr>
          <p:cNvPr id="5" name="Picture 4" descr="A black background with text and a silhouette of a tree&#10;&#10;Description automatically generated">
            <a:extLst>
              <a:ext uri="{FF2B5EF4-FFF2-40B4-BE49-F238E27FC236}">
                <a16:creationId xmlns:a16="http://schemas.microsoft.com/office/drawing/2014/main" id="{B8B658B3-A09E-78D7-F83A-92EBC8B03C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637" y="196573"/>
            <a:ext cx="1813563" cy="774440"/>
          </a:xfrm>
          <a:prstGeom prst="rect">
            <a:avLst/>
          </a:prstGeom>
        </p:spPr>
      </p:pic>
      <p:cxnSp>
        <p:nvCxnSpPr>
          <p:cNvPr id="6" name="Straight Connector 5">
            <a:extLst>
              <a:ext uri="{FF2B5EF4-FFF2-40B4-BE49-F238E27FC236}">
                <a16:creationId xmlns:a16="http://schemas.microsoft.com/office/drawing/2014/main" id="{044DB896-6318-3B40-960C-174EFBC72F76}"/>
              </a:ext>
            </a:extLst>
          </p:cNvPr>
          <p:cNvCxnSpPr>
            <a:cxnSpLocks/>
          </p:cNvCxnSpPr>
          <p:nvPr/>
        </p:nvCxnSpPr>
        <p:spPr>
          <a:xfrm>
            <a:off x="1710267" y="918338"/>
            <a:ext cx="6862233"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9186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FA934E2-ADFB-EBDC-6324-87907C2D1AEB}"/>
              </a:ext>
            </a:extLst>
          </p:cNvPr>
          <p:cNvSpPr>
            <a:spLocks noGrp="1"/>
          </p:cNvSpPr>
          <p:nvPr>
            <p:ph sz="quarter" idx="10"/>
          </p:nvPr>
        </p:nvSpPr>
        <p:spPr/>
        <p:txBody>
          <a:bodyPr anchor="ctr"/>
          <a:lstStyle/>
          <a:p>
            <a:pPr marL="0" indent="0">
              <a:buNone/>
            </a:pPr>
            <a:r>
              <a:rPr lang="en-US" sz="2000">
                <a:latin typeface="Helios Extended" panose="020B0604020202020204" charset="0"/>
                <a:cs typeface="Helios Extended" panose="020B0604020202020204" charset="0"/>
              </a:rPr>
              <a:t>Inouye, S., et al.(1990).  Clarifying confusion: The Confusion Assessment Method, a new method for detecting Delirium.</a:t>
            </a:r>
          </a:p>
          <a:p>
            <a:pPr marL="0" indent="0">
              <a:buNone/>
            </a:pPr>
            <a:r>
              <a:rPr lang="en-US">
                <a:latin typeface="Helios Extended" panose="020B0604020202020204" charset="0"/>
                <a:cs typeface="Helios Extended" panose="020B0604020202020204" charset="0"/>
              </a:rPr>
              <a:t>Annals of Medicine, 32, 257 - 263.</a:t>
            </a:r>
          </a:p>
          <a:p>
            <a:pPr marL="0" indent="0">
              <a:buNone/>
            </a:pPr>
            <a:endParaRPr lang="en-US" sz="2000">
              <a:latin typeface="Helios Extended" panose="020B0604020202020204" charset="0"/>
              <a:cs typeface="Helios Extended" panose="020B0604020202020204" charset="0"/>
            </a:endParaRPr>
          </a:p>
          <a:p>
            <a:pPr lvl="2" fontAlgn="base">
              <a:buFont typeface="Wingdings" panose="05000000000000000000" pitchFamily="2" charset="2"/>
              <a:buChar char="ü"/>
            </a:pPr>
            <a:r>
              <a:rPr lang="en-US" sz="2000">
                <a:latin typeface="Helios Extended" panose="020B0604020202020204" charset="0"/>
                <a:cs typeface="Helios Extended" panose="020B0604020202020204" charset="0"/>
              </a:rPr>
              <a:t>Common​</a:t>
            </a:r>
          </a:p>
          <a:p>
            <a:pPr lvl="2" fontAlgn="base">
              <a:buFont typeface="Wingdings" panose="05000000000000000000" pitchFamily="2" charset="2"/>
              <a:buChar char="ü"/>
            </a:pPr>
            <a:r>
              <a:rPr lang="en-US" sz="2000">
                <a:latin typeface="Helios Extended" panose="020B0604020202020204" charset="0"/>
                <a:cs typeface="Helios Extended" panose="020B0604020202020204" charset="0"/>
              </a:rPr>
              <a:t>Under recognized​</a:t>
            </a:r>
          </a:p>
          <a:p>
            <a:pPr lvl="2" fontAlgn="base">
              <a:buFont typeface="Wingdings" panose="05000000000000000000" pitchFamily="2" charset="2"/>
              <a:buChar char="ü"/>
            </a:pPr>
            <a:r>
              <a:rPr lang="en-US" sz="2000">
                <a:latin typeface="Helios Extended" panose="020B0604020202020204" charset="0"/>
                <a:cs typeface="Helios Extended" panose="020B0604020202020204" charset="0"/>
              </a:rPr>
              <a:t>Poor outcomes</a:t>
            </a:r>
          </a:p>
        </p:txBody>
      </p:sp>
      <p:sp>
        <p:nvSpPr>
          <p:cNvPr id="3" name="Title 1">
            <a:extLst>
              <a:ext uri="{FF2B5EF4-FFF2-40B4-BE49-F238E27FC236}">
                <a16:creationId xmlns:a16="http://schemas.microsoft.com/office/drawing/2014/main" id="{A5E3FCFE-4CDD-E651-7FEB-4978EBC5E9A8}"/>
              </a:ext>
            </a:extLst>
          </p:cNvPr>
          <p:cNvSpPr txBox="1">
            <a:spLocks/>
          </p:cNvSpPr>
          <p:nvPr/>
        </p:nvSpPr>
        <p:spPr>
          <a:xfrm>
            <a:off x="2209800" y="260818"/>
            <a:ext cx="641143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sz="3600" b="1">
                <a:latin typeface="Helios Extended" panose="020B0604020202020204" charset="0"/>
                <a:cs typeface="Helios Extended" panose="020B0604020202020204" charset="0"/>
              </a:rPr>
              <a:t>DELIRIUM LITERATURE</a:t>
            </a:r>
            <a:endParaRPr lang="en-US" sz="3600" b="1">
              <a:latin typeface="Helios Extended" panose="020B0604020202020204" charset="0"/>
              <a:cs typeface="Helios Extended" panose="020B0604020202020204" charset="0"/>
            </a:endParaRPr>
          </a:p>
        </p:txBody>
      </p:sp>
      <p:pic>
        <p:nvPicPr>
          <p:cNvPr id="5" name="Picture 4" descr="A black background with text and a silhouette of a tree&#10;&#10;Description automatically generated">
            <a:extLst>
              <a:ext uri="{FF2B5EF4-FFF2-40B4-BE49-F238E27FC236}">
                <a16:creationId xmlns:a16="http://schemas.microsoft.com/office/drawing/2014/main" id="{6C7DE557-B929-6654-5AC0-32491E4BFF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637" y="196573"/>
            <a:ext cx="1813563" cy="774440"/>
          </a:xfrm>
          <a:prstGeom prst="rect">
            <a:avLst/>
          </a:prstGeom>
        </p:spPr>
      </p:pic>
      <p:cxnSp>
        <p:nvCxnSpPr>
          <p:cNvPr id="6" name="Straight Connector 5">
            <a:extLst>
              <a:ext uri="{FF2B5EF4-FFF2-40B4-BE49-F238E27FC236}">
                <a16:creationId xmlns:a16="http://schemas.microsoft.com/office/drawing/2014/main" id="{265BE72B-8023-70AC-07F0-AC18232D9103}"/>
              </a:ext>
            </a:extLst>
          </p:cNvPr>
          <p:cNvCxnSpPr>
            <a:cxnSpLocks/>
          </p:cNvCxnSpPr>
          <p:nvPr/>
        </p:nvCxnSpPr>
        <p:spPr>
          <a:xfrm>
            <a:off x="1710267" y="918338"/>
            <a:ext cx="6862233"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657399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FA934E2-ADFB-EBDC-6324-87907C2D1AEB}"/>
              </a:ext>
            </a:extLst>
          </p:cNvPr>
          <p:cNvSpPr>
            <a:spLocks noGrp="1"/>
          </p:cNvSpPr>
          <p:nvPr>
            <p:ph sz="quarter" idx="10"/>
          </p:nvPr>
        </p:nvSpPr>
        <p:spPr>
          <a:xfrm>
            <a:off x="626532" y="1238250"/>
            <a:ext cx="7888817" cy="3543300"/>
          </a:xfrm>
        </p:spPr>
        <p:txBody>
          <a:bodyPr anchor="ctr"/>
          <a:lstStyle/>
          <a:p>
            <a:pPr>
              <a:lnSpc>
                <a:spcPct val="90000"/>
              </a:lnSpc>
            </a:pPr>
            <a:r>
              <a:rPr lang="en-US">
                <a:latin typeface="Helios Extended" panose="020B0604020202020204" charset="0"/>
                <a:cs typeface="Helios Extended" panose="020B0604020202020204" charset="0"/>
              </a:rPr>
              <a:t>A number of health conditions—including neurocognitive, mood, anxiety, and psychotic disorders—may mimic delirium and cause it to be overlooked or misdiagnosed. </a:t>
            </a:r>
            <a:endParaRPr lang="en-US">
              <a:latin typeface="Helios Extended" panose="020B0604020202020204" charset="0"/>
              <a:ea typeface="Calibri"/>
              <a:cs typeface="Helios Extended" panose="020B0604020202020204" charset="0"/>
            </a:endParaRPr>
          </a:p>
          <a:p>
            <a:pPr>
              <a:lnSpc>
                <a:spcPct val="90000"/>
              </a:lnSpc>
            </a:pPr>
            <a:r>
              <a:rPr lang="en-US">
                <a:latin typeface="Helios Extended" panose="020B0604020202020204" charset="0"/>
                <a:cs typeface="Helios Extended" panose="020B0604020202020204" charset="0"/>
              </a:rPr>
              <a:t>Distinguishing between these disorders can be especially difficult when people do not have family or caregivers available to provide knowledge of the person’s baseline mental status and when the changes occurred.</a:t>
            </a:r>
            <a:endParaRPr lang="en-US">
              <a:latin typeface="Helios Extended" panose="020B0604020202020204" charset="0"/>
              <a:ea typeface="Calibri"/>
              <a:cs typeface="Helios Extended" panose="020B0604020202020204" charset="0"/>
            </a:endParaRPr>
          </a:p>
          <a:p>
            <a:pPr>
              <a:lnSpc>
                <a:spcPct val="90000"/>
              </a:lnSpc>
            </a:pPr>
            <a:r>
              <a:rPr lang="en-US">
                <a:latin typeface="Helios Extended" panose="020B0604020202020204" charset="0"/>
                <a:cs typeface="Helios Extended" panose="020B0604020202020204" charset="0"/>
              </a:rPr>
              <a:t>Delirium can be easily overlooked in people living with dementia because some of the symptoms overlap, and many people have both conditions (22% to 89% of people in the community and hospital have both).</a:t>
            </a:r>
            <a:endParaRPr lang="en-US">
              <a:latin typeface="Helios Extended" panose="020B0604020202020204" charset="0"/>
              <a:ea typeface="Calibri"/>
              <a:cs typeface="Helios Extended" panose="020B0604020202020204" charset="0"/>
            </a:endParaRPr>
          </a:p>
          <a:p>
            <a:pPr marL="0" indent="0">
              <a:lnSpc>
                <a:spcPct val="90000"/>
              </a:lnSpc>
              <a:buNone/>
            </a:pPr>
            <a:endParaRPr lang="en-US" sz="1100">
              <a:latin typeface="Helios Extended" panose="020B0604020202020204" charset="0"/>
              <a:cs typeface="Helios Extended" panose="020B0604020202020204" charset="0"/>
            </a:endParaRPr>
          </a:p>
          <a:p>
            <a:pPr marL="400050" lvl="2" indent="0">
              <a:lnSpc>
                <a:spcPct val="90000"/>
              </a:lnSpc>
              <a:buNone/>
            </a:pPr>
            <a:r>
              <a:rPr lang="en-US" sz="1050">
                <a:latin typeface="Helios Extended" panose="020B0604020202020204" charset="0"/>
                <a:cs typeface="Helios Extended" panose="020B0604020202020204" charset="0"/>
              </a:rPr>
              <a:t>Rates of delirium </a:t>
            </a:r>
            <a:endParaRPr lang="en-US" sz="1050">
              <a:latin typeface="Helios Extended" panose="020B0604020202020204" charset="0"/>
              <a:ea typeface="Calibri"/>
              <a:cs typeface="Helios Extended" panose="020B0604020202020204" charset="0"/>
            </a:endParaRPr>
          </a:p>
          <a:p>
            <a:pPr lvl="2">
              <a:lnSpc>
                <a:spcPct val="90000"/>
              </a:lnSpc>
              <a:buFont typeface="Wingdings" pitchFamily="34" charset="0"/>
              <a:buChar char="§"/>
            </a:pPr>
            <a:r>
              <a:rPr lang="en-US" sz="1050">
                <a:latin typeface="Helios Extended" panose="020B0604020202020204" charset="0"/>
                <a:cs typeface="Helios Extended" panose="020B0604020202020204" charset="0"/>
              </a:rPr>
              <a:t>hospital 29-64%</a:t>
            </a:r>
            <a:endParaRPr lang="en-US" sz="1050">
              <a:latin typeface="Helios Extended" panose="020B0604020202020204" charset="0"/>
              <a:ea typeface="Calibri"/>
              <a:cs typeface="Helios Extended" panose="020B0604020202020204" charset="0"/>
            </a:endParaRPr>
          </a:p>
          <a:p>
            <a:pPr lvl="2">
              <a:lnSpc>
                <a:spcPct val="90000"/>
              </a:lnSpc>
              <a:buFont typeface="Wingdings" pitchFamily="34" charset="0"/>
              <a:buChar char="§"/>
            </a:pPr>
            <a:r>
              <a:rPr lang="en-US" sz="1050">
                <a:latin typeface="Helios Extended" panose="020B0604020202020204" charset="0"/>
                <a:cs typeface="Helios Extended" panose="020B0604020202020204" charset="0"/>
              </a:rPr>
              <a:t>ICU 19-82%</a:t>
            </a:r>
            <a:endParaRPr lang="en-US" sz="1050">
              <a:latin typeface="Helios Extended" panose="020B0604020202020204" charset="0"/>
              <a:ea typeface="Calibri"/>
              <a:cs typeface="Helios Extended" panose="020B0604020202020204" charset="0"/>
            </a:endParaRPr>
          </a:p>
          <a:p>
            <a:pPr lvl="2">
              <a:lnSpc>
                <a:spcPct val="90000"/>
              </a:lnSpc>
              <a:buFont typeface="Wingdings" pitchFamily="34" charset="0"/>
              <a:buChar char="§"/>
            </a:pPr>
            <a:r>
              <a:rPr lang="en-US" sz="1050">
                <a:latin typeface="Helios Extended" panose="020B0604020202020204" charset="0"/>
                <a:cs typeface="Helios Extended" panose="020B0604020202020204" charset="0"/>
              </a:rPr>
              <a:t>Post op 11-51%</a:t>
            </a:r>
            <a:endParaRPr lang="en-US" sz="1050">
              <a:latin typeface="Helios Extended" panose="020B0604020202020204" charset="0"/>
              <a:ea typeface="Calibri"/>
              <a:cs typeface="Helios Extended" panose="020B0604020202020204" charset="0"/>
            </a:endParaRPr>
          </a:p>
          <a:p>
            <a:pPr lvl="2">
              <a:lnSpc>
                <a:spcPct val="90000"/>
              </a:lnSpc>
              <a:buFont typeface="Wingdings" pitchFamily="34" charset="0"/>
              <a:buChar char="§"/>
            </a:pPr>
            <a:r>
              <a:rPr lang="en-US" sz="1050">
                <a:latin typeface="Helios Extended" panose="020B0604020202020204" charset="0"/>
                <a:cs typeface="Helios Extended" panose="020B0604020202020204" charset="0"/>
              </a:rPr>
              <a:t>Palliative 42-88%</a:t>
            </a:r>
            <a:endParaRPr lang="en-US" sz="1050">
              <a:latin typeface="Helios Extended" panose="020B0604020202020204" charset="0"/>
              <a:ea typeface="Calibri"/>
              <a:cs typeface="Helios Extended" panose="020B0604020202020204" charset="0"/>
            </a:endParaRPr>
          </a:p>
          <a:p>
            <a:pPr lvl="2">
              <a:lnSpc>
                <a:spcPct val="90000"/>
              </a:lnSpc>
              <a:buFont typeface="Wingdings" pitchFamily="34" charset="0"/>
              <a:buChar char="§"/>
            </a:pPr>
            <a:r>
              <a:rPr lang="en-US" sz="1050">
                <a:latin typeface="Helios Extended" panose="020B0604020202020204" charset="0"/>
                <a:cs typeface="Helios Extended" panose="020B0604020202020204" charset="0"/>
              </a:rPr>
              <a:t>LTC and Post acute 20-22%</a:t>
            </a:r>
            <a:endParaRPr lang="en-US" sz="1050">
              <a:latin typeface="Helios Extended" panose="020B0604020202020204" charset="0"/>
              <a:ea typeface="Calibri"/>
              <a:cs typeface="Helios Extended" panose="020B0604020202020204" charset="0"/>
            </a:endParaRPr>
          </a:p>
          <a:p>
            <a:pPr lvl="2">
              <a:lnSpc>
                <a:spcPct val="90000"/>
              </a:lnSpc>
              <a:buFont typeface="Wingdings" pitchFamily="34" charset="0"/>
              <a:buChar char="§"/>
            </a:pPr>
            <a:r>
              <a:rPr lang="en-US" sz="1050">
                <a:latin typeface="Helios Extended" panose="020B0604020202020204" charset="0"/>
                <a:cs typeface="Helios Extended" panose="020B0604020202020204" charset="0"/>
              </a:rPr>
              <a:t>ED 8-17%</a:t>
            </a:r>
            <a:endParaRPr lang="en-US" sz="1050">
              <a:latin typeface="Helios Extended" panose="020B0604020202020204" charset="0"/>
              <a:ea typeface="Calibri"/>
              <a:cs typeface="Helios Extended" panose="020B0604020202020204" charset="0"/>
            </a:endParaRPr>
          </a:p>
          <a:p>
            <a:pPr lvl="2">
              <a:lnSpc>
                <a:spcPct val="90000"/>
              </a:lnSpc>
              <a:buFont typeface="Wingdings" pitchFamily="34" charset="0"/>
              <a:buChar char="§"/>
            </a:pPr>
            <a:r>
              <a:rPr lang="en-US" sz="1050">
                <a:latin typeface="Helios Extended" panose="020B0604020202020204" charset="0"/>
                <a:cs typeface="Helios Extended" panose="020B0604020202020204" charset="0"/>
              </a:rPr>
              <a:t>Community 1-2%</a:t>
            </a:r>
            <a:endParaRPr lang="en-US" sz="1050">
              <a:latin typeface="Helios Extended" panose="020B0604020202020204" charset="0"/>
              <a:ea typeface="Calibri"/>
              <a:cs typeface="Helios Extended" panose="020B0604020202020204" charset="0"/>
            </a:endParaRPr>
          </a:p>
        </p:txBody>
      </p:sp>
      <p:pic>
        <p:nvPicPr>
          <p:cNvPr id="5" name="Picture 4" descr="A black background with text and a silhouette of a tree&#10;&#10;Description automatically generated">
            <a:extLst>
              <a:ext uri="{FF2B5EF4-FFF2-40B4-BE49-F238E27FC236}">
                <a16:creationId xmlns:a16="http://schemas.microsoft.com/office/drawing/2014/main" id="{381B0381-014D-F07C-8255-5D9F7CB645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637" y="196573"/>
            <a:ext cx="1813563" cy="774440"/>
          </a:xfrm>
          <a:prstGeom prst="rect">
            <a:avLst/>
          </a:prstGeom>
        </p:spPr>
      </p:pic>
      <p:sp>
        <p:nvSpPr>
          <p:cNvPr id="6" name="Title 1">
            <a:extLst>
              <a:ext uri="{FF2B5EF4-FFF2-40B4-BE49-F238E27FC236}">
                <a16:creationId xmlns:a16="http://schemas.microsoft.com/office/drawing/2014/main" id="{AE477B78-9832-8AC3-3B51-1347075F7B6E}"/>
              </a:ext>
            </a:extLst>
          </p:cNvPr>
          <p:cNvSpPr txBox="1">
            <a:spLocks/>
          </p:cNvSpPr>
          <p:nvPr/>
        </p:nvSpPr>
        <p:spPr>
          <a:xfrm>
            <a:off x="2209800" y="260818"/>
            <a:ext cx="641143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sz="3600" b="1">
                <a:latin typeface="Helios Extended" panose="020B0604020202020204" charset="0"/>
                <a:cs typeface="Helios Extended" panose="020B0604020202020204" charset="0"/>
              </a:rPr>
              <a:t>SILENT</a:t>
            </a:r>
            <a:endParaRPr lang="en-US" sz="3600" b="1">
              <a:latin typeface="Helios Extended" panose="020B0604020202020204" charset="0"/>
              <a:cs typeface="Helios Extended" panose="020B0604020202020204" charset="0"/>
            </a:endParaRPr>
          </a:p>
        </p:txBody>
      </p:sp>
      <p:cxnSp>
        <p:nvCxnSpPr>
          <p:cNvPr id="7" name="Straight Connector 6">
            <a:extLst>
              <a:ext uri="{FF2B5EF4-FFF2-40B4-BE49-F238E27FC236}">
                <a16:creationId xmlns:a16="http://schemas.microsoft.com/office/drawing/2014/main" id="{D496F799-3B03-A3EA-B6B8-E6982542A772}"/>
              </a:ext>
            </a:extLst>
          </p:cNvPr>
          <p:cNvCxnSpPr>
            <a:cxnSpLocks/>
          </p:cNvCxnSpPr>
          <p:nvPr/>
        </p:nvCxnSpPr>
        <p:spPr>
          <a:xfrm>
            <a:off x="1710267" y="918338"/>
            <a:ext cx="6862233"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75831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8BFECC75-DFA5-89FB-6646-435FD89BF106}"/>
              </a:ext>
            </a:extLst>
          </p:cNvPr>
          <p:cNvSpPr txBox="1">
            <a:spLocks/>
          </p:cNvSpPr>
          <p:nvPr/>
        </p:nvSpPr>
        <p:spPr>
          <a:xfrm>
            <a:off x="381001" y="1098071"/>
            <a:ext cx="4491486" cy="3478602"/>
          </a:xfrm>
          <a:prstGeom prst="rect">
            <a:avLst/>
          </a:prstGeom>
        </p:spPr>
        <p:txBody>
          <a:bodyPr lIns="91440" tIns="45720" rIns="91440" bIns="45720" anchor="t">
            <a:noAutofit/>
          </a:bodyPr>
          <a:lst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a:lstStyle>
          <a:p>
            <a:r>
              <a:rPr lang="en-US" sz="1800"/>
              <a:t>An episode of delirium is often associated with decreased functional independence and cognitive decline (i.e., worsening of pre-existing cognitive impairment or dementia and increased risk of new-onset dementia). </a:t>
            </a:r>
            <a:endParaRPr lang="en-US" sz="1800">
              <a:ea typeface="Calibri"/>
              <a:cs typeface="Calibri"/>
            </a:endParaRPr>
          </a:p>
          <a:p>
            <a:r>
              <a:rPr lang="en-US" sz="1800"/>
              <a:t>Prolonged delirium, in which the symptoms persist at or beyond discharge from hospital, may occur in 29% to 55% of patients.  </a:t>
            </a:r>
            <a:endParaRPr lang="en-US" sz="1800">
              <a:ea typeface="Calibri"/>
              <a:cs typeface="Calibri"/>
            </a:endParaRPr>
          </a:p>
          <a:p>
            <a:r>
              <a:rPr lang="en-US" sz="1800" b="1"/>
              <a:t>As many as 30% have persistent symptoms 6 months after discharge from hospital</a:t>
            </a:r>
            <a:endParaRPr lang="en-US" sz="1800" b="1">
              <a:cs typeface="Calibri"/>
            </a:endParaRPr>
          </a:p>
        </p:txBody>
      </p:sp>
      <p:pic>
        <p:nvPicPr>
          <p:cNvPr id="8" name="Content Placeholder 4" descr="Portrait of sad person">
            <a:extLst>
              <a:ext uri="{FF2B5EF4-FFF2-40B4-BE49-F238E27FC236}">
                <a16:creationId xmlns:a16="http://schemas.microsoft.com/office/drawing/2014/main" id="{08B0C045-6B32-F9C1-16CA-71941E362ED0}"/>
              </a:ext>
            </a:extLst>
          </p:cNvPr>
          <p:cNvPicPr>
            <a:picLocks noChangeAspect="1"/>
          </p:cNvPicPr>
          <p:nvPr/>
        </p:nvPicPr>
        <p:blipFill>
          <a:blip r:embed="rId2"/>
          <a:srcRect l="17121" r="8873" b="2"/>
          <a:stretch/>
        </p:blipFill>
        <p:spPr>
          <a:xfrm>
            <a:off x="5254870" y="1101109"/>
            <a:ext cx="3702583" cy="3326959"/>
          </a:xfrm>
          <a:prstGeom prst="rect">
            <a:avLst/>
          </a:prstGeom>
          <a:noFill/>
        </p:spPr>
      </p:pic>
      <p:pic>
        <p:nvPicPr>
          <p:cNvPr id="9" name="Picture 8" descr="A black background with text and a silhouette of a tree&#10;&#10;Description automatically generated">
            <a:extLst>
              <a:ext uri="{FF2B5EF4-FFF2-40B4-BE49-F238E27FC236}">
                <a16:creationId xmlns:a16="http://schemas.microsoft.com/office/drawing/2014/main" id="{1B7B90EF-5513-C48C-2743-DB0DB4A04B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637" y="196573"/>
            <a:ext cx="1813563" cy="774440"/>
          </a:xfrm>
          <a:prstGeom prst="rect">
            <a:avLst/>
          </a:prstGeom>
        </p:spPr>
      </p:pic>
      <p:sp>
        <p:nvSpPr>
          <p:cNvPr id="10" name="Title 1">
            <a:extLst>
              <a:ext uri="{FF2B5EF4-FFF2-40B4-BE49-F238E27FC236}">
                <a16:creationId xmlns:a16="http://schemas.microsoft.com/office/drawing/2014/main" id="{B7D642DE-8A82-98E4-C6C2-850FDD785F02}"/>
              </a:ext>
            </a:extLst>
          </p:cNvPr>
          <p:cNvSpPr txBox="1">
            <a:spLocks/>
          </p:cNvSpPr>
          <p:nvPr/>
        </p:nvSpPr>
        <p:spPr>
          <a:xfrm>
            <a:off x="2209800" y="260818"/>
            <a:ext cx="641143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sz="3600" b="1">
                <a:latin typeface="Helios Extended" panose="020B0604020202020204" charset="0"/>
                <a:cs typeface="Helios Extended" panose="020B0604020202020204" charset="0"/>
              </a:rPr>
              <a:t>IMPACT</a:t>
            </a:r>
            <a:endParaRPr lang="en-US" sz="3600" b="1">
              <a:latin typeface="Helios Extended" panose="020B0604020202020204" charset="0"/>
              <a:cs typeface="Helios Extended" panose="020B0604020202020204" charset="0"/>
            </a:endParaRPr>
          </a:p>
        </p:txBody>
      </p:sp>
      <p:cxnSp>
        <p:nvCxnSpPr>
          <p:cNvPr id="11" name="Straight Connector 10">
            <a:extLst>
              <a:ext uri="{FF2B5EF4-FFF2-40B4-BE49-F238E27FC236}">
                <a16:creationId xmlns:a16="http://schemas.microsoft.com/office/drawing/2014/main" id="{5E8AFB9C-B896-445A-F95C-1EFCE2E67092}"/>
              </a:ext>
            </a:extLst>
          </p:cNvPr>
          <p:cNvCxnSpPr>
            <a:cxnSpLocks/>
          </p:cNvCxnSpPr>
          <p:nvPr/>
        </p:nvCxnSpPr>
        <p:spPr>
          <a:xfrm>
            <a:off x="1710267" y="918338"/>
            <a:ext cx="6862233"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3435937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5E3FCFE-4CDD-E651-7FEB-4978EBC5E9A8}"/>
              </a:ext>
            </a:extLst>
          </p:cNvPr>
          <p:cNvSpPr txBox="1">
            <a:spLocks/>
          </p:cNvSpPr>
          <p:nvPr/>
        </p:nvSpPr>
        <p:spPr>
          <a:xfrm>
            <a:off x="2379134" y="562204"/>
            <a:ext cx="5867400" cy="693229"/>
          </a:xfrm>
          <a:prstGeom prst="rect">
            <a:avLst/>
          </a:prstGeom>
        </p:spPr>
        <p:txBody>
          <a:bodyPr anchor="b"/>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sz="3200" b="1">
                <a:latin typeface="Helios Extended" panose="020B0604020202020204" charset="0"/>
                <a:cs typeface="Helios Extended" panose="020B0604020202020204" charset="0"/>
              </a:rPr>
              <a:t>WHY IS IT IMPORTANT TO RECOGNIZE DELIRIUM?</a:t>
            </a:r>
            <a:endParaRPr lang="en-US" sz="3200" b="1">
              <a:latin typeface="Helios Extended" panose="020B0604020202020204" charset="0"/>
              <a:cs typeface="Helios Extended" panose="020B0604020202020204" charset="0"/>
            </a:endParaRPr>
          </a:p>
        </p:txBody>
      </p:sp>
      <p:sp>
        <p:nvSpPr>
          <p:cNvPr id="7" name="Content Placeholder 2">
            <a:extLst>
              <a:ext uri="{FF2B5EF4-FFF2-40B4-BE49-F238E27FC236}">
                <a16:creationId xmlns:a16="http://schemas.microsoft.com/office/drawing/2014/main" id="{8BFECC75-DFA5-89FB-6646-435FD89BF106}"/>
              </a:ext>
            </a:extLst>
          </p:cNvPr>
          <p:cNvSpPr txBox="1">
            <a:spLocks/>
          </p:cNvSpPr>
          <p:nvPr/>
        </p:nvSpPr>
        <p:spPr>
          <a:xfrm>
            <a:off x="381001" y="1422400"/>
            <a:ext cx="4190999" cy="3188584"/>
          </a:xfrm>
          <a:prstGeom prst="rect">
            <a:avLst/>
          </a:prstGeom>
        </p:spPr>
        <p:txBody>
          <a:bodyPr lIns="91440" tIns="45720" rIns="91440" bIns="45720" anchor="t">
            <a:noAutofit/>
          </a:bodyPr>
          <a:lst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a:lstStyle>
          <a:p>
            <a:pPr marL="0" indent="0" fontAlgn="base">
              <a:buNone/>
            </a:pPr>
            <a:r>
              <a:rPr lang="en-US" sz="2000" b="1">
                <a:latin typeface="Helios Extended" panose="020B0604020202020204" charset="0"/>
                <a:cs typeface="Helios Extended" panose="020B0604020202020204" charset="0"/>
              </a:rPr>
              <a:t>Delirium can result in:​</a:t>
            </a:r>
          </a:p>
          <a:p>
            <a:pPr marL="285750" indent="-285750" fontAlgn="base">
              <a:buFont typeface="Wingdings" panose="05000000000000000000" pitchFamily="2" charset="2"/>
              <a:buChar char="ü"/>
            </a:pPr>
            <a:r>
              <a:rPr lang="en-US" sz="2000">
                <a:latin typeface="Helios Extended" panose="020B0604020202020204" charset="0"/>
                <a:cs typeface="Helios Extended" panose="020B0604020202020204" charset="0"/>
              </a:rPr>
              <a:t>Morbidity &amp; mortality​</a:t>
            </a:r>
          </a:p>
          <a:p>
            <a:pPr marL="285750" indent="-285750" fontAlgn="base">
              <a:buFont typeface="Wingdings" panose="05000000000000000000" pitchFamily="2" charset="2"/>
              <a:buChar char="ü"/>
            </a:pPr>
            <a:r>
              <a:rPr lang="en-US" sz="2000">
                <a:latin typeface="Helios Extended" panose="020B0604020202020204" charset="0"/>
                <a:cs typeface="Helios Extended" panose="020B0604020202020204" charset="0"/>
              </a:rPr>
              <a:t>Length of stay​</a:t>
            </a:r>
          </a:p>
          <a:p>
            <a:pPr marL="285750" indent="-285750" fontAlgn="base">
              <a:buFont typeface="Wingdings" panose="05000000000000000000" pitchFamily="2" charset="2"/>
              <a:buChar char="ü"/>
            </a:pPr>
            <a:r>
              <a:rPr lang="en-CA" sz="2000">
                <a:latin typeface="Helios Extended" panose="020B0604020202020204" charset="0"/>
                <a:cs typeface="Helios Extended" panose="020B0604020202020204" charset="0"/>
              </a:rPr>
              <a:t>Caregiver burden</a:t>
            </a:r>
            <a:r>
              <a:rPr lang="en-US" sz="2000">
                <a:latin typeface="Helios Extended" panose="020B0604020202020204" charset="0"/>
                <a:cs typeface="Helios Extended" panose="020B0604020202020204" charset="0"/>
              </a:rPr>
              <a:t>​</a:t>
            </a:r>
          </a:p>
          <a:p>
            <a:pPr marL="285750" indent="-285750" fontAlgn="base">
              <a:buFont typeface="Wingdings" panose="05000000000000000000" pitchFamily="2" charset="2"/>
              <a:buChar char="ü"/>
            </a:pPr>
            <a:r>
              <a:rPr lang="en-US" sz="2000">
                <a:latin typeface="Helios Extended" panose="020B0604020202020204" charset="0"/>
                <a:cs typeface="Helios Extended" panose="020B0604020202020204" charset="0"/>
              </a:rPr>
              <a:t>Rates of admission to LTC</a:t>
            </a:r>
          </a:p>
          <a:p>
            <a:pPr marL="285750" indent="-285750" fontAlgn="base">
              <a:buFont typeface="Wingdings" panose="05000000000000000000" pitchFamily="2" charset="2"/>
              <a:buChar char="ü"/>
            </a:pPr>
            <a:endParaRPr lang="en-US" sz="2000">
              <a:latin typeface="Helios Extended" panose="020B0604020202020204" charset="0"/>
              <a:cs typeface="Helios Extended" panose="020B0604020202020204" charset="0"/>
            </a:endParaRPr>
          </a:p>
          <a:p>
            <a:pPr marL="0" indent="0" fontAlgn="base">
              <a:buNone/>
            </a:pPr>
            <a:r>
              <a:rPr lang="en-CA" sz="2000" b="1">
                <a:latin typeface="Helios Extended" panose="020B0604020202020204" charset="0"/>
                <a:cs typeface="Helios Extended" panose="020B0604020202020204" charset="0"/>
              </a:rPr>
              <a:t>Delirium is a predictor of:</a:t>
            </a:r>
            <a:r>
              <a:rPr lang="en-US" sz="2000">
                <a:latin typeface="Helios Extended" panose="020B0604020202020204" charset="0"/>
                <a:cs typeface="Helios Extended" panose="020B0604020202020204" charset="0"/>
              </a:rPr>
              <a:t>​</a:t>
            </a:r>
          </a:p>
          <a:p>
            <a:pPr marL="285750" indent="-285750" fontAlgn="base">
              <a:buFont typeface="Wingdings" panose="05000000000000000000" pitchFamily="2" charset="2"/>
              <a:buChar char="ü"/>
            </a:pPr>
            <a:r>
              <a:rPr lang="en-CA" sz="2000">
                <a:latin typeface="Helios Extended" panose="020B0604020202020204" charset="0"/>
                <a:cs typeface="Helios Extended" panose="020B0604020202020204" charset="0"/>
              </a:rPr>
              <a:t>Cognitive decline</a:t>
            </a:r>
            <a:r>
              <a:rPr lang="en-US" sz="2000">
                <a:latin typeface="Helios Extended" panose="020B0604020202020204" charset="0"/>
                <a:cs typeface="Helios Extended" panose="020B0604020202020204" charset="0"/>
              </a:rPr>
              <a:t>​</a:t>
            </a:r>
          </a:p>
          <a:p>
            <a:pPr marL="285750" indent="-285750" fontAlgn="base">
              <a:buFont typeface="Wingdings" panose="05000000000000000000" pitchFamily="2" charset="2"/>
              <a:buChar char="ü"/>
            </a:pPr>
            <a:r>
              <a:rPr lang="en-CA" sz="2000">
                <a:latin typeface="Helios Extended" panose="020B0604020202020204" charset="0"/>
                <a:cs typeface="Helios Extended" panose="020B0604020202020204" charset="0"/>
              </a:rPr>
              <a:t>Functional decline</a:t>
            </a:r>
            <a:endParaRPr lang="en-US" sz="2000">
              <a:latin typeface="Helios Extended" panose="020B0604020202020204" charset="0"/>
              <a:cs typeface="Helios Extended" panose="020B0604020202020204" charset="0"/>
            </a:endParaRPr>
          </a:p>
          <a:p>
            <a:pPr fontAlgn="base"/>
            <a:endParaRPr lang="en-US" sz="2000">
              <a:latin typeface="Helios Extended" panose="020B0604020202020204" charset="0"/>
              <a:cs typeface="Helios Extended" panose="020B0604020202020204" charset="0"/>
            </a:endParaRPr>
          </a:p>
        </p:txBody>
      </p:sp>
      <p:pic>
        <p:nvPicPr>
          <p:cNvPr id="5122" name="Picture 2">
            <a:extLst>
              <a:ext uri="{FF2B5EF4-FFF2-40B4-BE49-F238E27FC236}">
                <a16:creationId xmlns:a16="http://schemas.microsoft.com/office/drawing/2014/main" id="{8CD80190-9DC9-46CE-B7DF-2C006DE91E0E}"/>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682067" y="1547028"/>
            <a:ext cx="3741092" cy="280318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E4055597-3FE4-472B-8688-701668296AB7}"/>
              </a:ext>
            </a:extLst>
          </p:cNvPr>
          <p:cNvSpPr/>
          <p:nvPr/>
        </p:nvSpPr>
        <p:spPr>
          <a:xfrm>
            <a:off x="4983765" y="4336578"/>
            <a:ext cx="2678505" cy="307777"/>
          </a:xfrm>
          <a:prstGeom prst="rect">
            <a:avLst/>
          </a:prstGeom>
        </p:spPr>
        <p:txBody>
          <a:bodyPr wrap="square">
            <a:spAutoFit/>
          </a:bodyPr>
          <a:lstStyle/>
          <a:p>
            <a:pPr algn="r"/>
            <a:r>
              <a:rPr lang="en-US" sz="1000" i="1">
                <a:solidFill>
                  <a:srgbClr val="808080"/>
                </a:solidFill>
                <a:latin typeface="Helios Extended" panose="020B0604020202020204" charset="0"/>
                <a:cs typeface="Helios Extended" panose="020B0604020202020204" charset="0"/>
              </a:rPr>
              <a:t>Photo by </a:t>
            </a:r>
            <a:r>
              <a:rPr lang="en-US" sz="1000" i="1" err="1">
                <a:solidFill>
                  <a:srgbClr val="808080"/>
                </a:solidFill>
                <a:latin typeface="Helios Extended" panose="020B0604020202020204" charset="0"/>
                <a:cs typeface="Helios Extended" panose="020B0604020202020204" charset="0"/>
              </a:rPr>
              <a:t>Ludde</a:t>
            </a:r>
            <a:r>
              <a:rPr lang="en-US" sz="1000" i="1">
                <a:solidFill>
                  <a:srgbClr val="808080"/>
                </a:solidFill>
                <a:latin typeface="Helios Extended" panose="020B0604020202020204" charset="0"/>
                <a:cs typeface="Helios Extended" panose="020B0604020202020204" charset="0"/>
              </a:rPr>
              <a:t> Lorentz on </a:t>
            </a:r>
            <a:r>
              <a:rPr lang="en-US" sz="1000" i="1" err="1">
                <a:solidFill>
                  <a:srgbClr val="808080"/>
                </a:solidFill>
                <a:latin typeface="Helios Extended" panose="020B0604020202020204" charset="0"/>
                <a:cs typeface="Helios Extended" panose="020B0604020202020204" charset="0"/>
              </a:rPr>
              <a:t>Unsplash</a:t>
            </a:r>
            <a:r>
              <a:rPr lang="en-US" sz="1400">
                <a:solidFill>
                  <a:srgbClr val="000000"/>
                </a:solidFill>
                <a:latin typeface="Helios Extended" panose="020B0604020202020204" charset="0"/>
                <a:cs typeface="Helios Extended" panose="020B0604020202020204" charset="0"/>
              </a:rPr>
              <a:t>​</a:t>
            </a:r>
            <a:endParaRPr lang="en-US" sz="1400">
              <a:latin typeface="Helios Extended" panose="020B0604020202020204" charset="0"/>
              <a:cs typeface="Helios Extended" panose="020B0604020202020204" charset="0"/>
            </a:endParaRPr>
          </a:p>
        </p:txBody>
      </p:sp>
      <p:pic>
        <p:nvPicPr>
          <p:cNvPr id="2" name="Picture 1" descr="A black background with text and a silhouette of a tree&#10;&#10;Description automatically generated">
            <a:extLst>
              <a:ext uri="{FF2B5EF4-FFF2-40B4-BE49-F238E27FC236}">
                <a16:creationId xmlns:a16="http://schemas.microsoft.com/office/drawing/2014/main" id="{F4B29CEF-FF31-2278-736D-5127D4562C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637" y="196573"/>
            <a:ext cx="1813563" cy="774440"/>
          </a:xfrm>
          <a:prstGeom prst="rect">
            <a:avLst/>
          </a:prstGeom>
        </p:spPr>
      </p:pic>
      <p:cxnSp>
        <p:nvCxnSpPr>
          <p:cNvPr id="6" name="Straight Connector 5">
            <a:extLst>
              <a:ext uri="{FF2B5EF4-FFF2-40B4-BE49-F238E27FC236}">
                <a16:creationId xmlns:a16="http://schemas.microsoft.com/office/drawing/2014/main" id="{0363C78D-450A-801E-758D-C42DE18D244E}"/>
              </a:ext>
            </a:extLst>
          </p:cNvPr>
          <p:cNvCxnSpPr>
            <a:cxnSpLocks/>
          </p:cNvCxnSpPr>
          <p:nvPr/>
        </p:nvCxnSpPr>
        <p:spPr>
          <a:xfrm>
            <a:off x="1710267" y="1255433"/>
            <a:ext cx="6862233"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7963860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red and white target with arrows&#10;&#10;Description automatically generated">
            <a:extLst>
              <a:ext uri="{FF2B5EF4-FFF2-40B4-BE49-F238E27FC236}">
                <a16:creationId xmlns:a16="http://schemas.microsoft.com/office/drawing/2014/main" id="{2854BCE3-D1DE-607E-BB22-444301AB971D}"/>
              </a:ext>
            </a:extLst>
          </p:cNvPr>
          <p:cNvPicPr>
            <a:picLocks noChangeAspect="1"/>
          </p:cNvPicPr>
          <p:nvPr/>
        </p:nvPicPr>
        <p:blipFill>
          <a:blip r:embed="rId2"/>
          <a:stretch>
            <a:fillRect/>
          </a:stretch>
        </p:blipFill>
        <p:spPr>
          <a:xfrm>
            <a:off x="533400" y="1664242"/>
            <a:ext cx="3886200" cy="2599261"/>
          </a:xfrm>
          <a:prstGeom prst="rect">
            <a:avLst/>
          </a:prstGeom>
          <a:noFill/>
        </p:spPr>
      </p:pic>
      <p:sp>
        <p:nvSpPr>
          <p:cNvPr id="3" name="Content Placeholder 2">
            <a:extLst>
              <a:ext uri="{FF2B5EF4-FFF2-40B4-BE49-F238E27FC236}">
                <a16:creationId xmlns:a16="http://schemas.microsoft.com/office/drawing/2014/main" id="{935801E1-F7E3-DEBA-3C7E-31414A1B8633}"/>
              </a:ext>
            </a:extLst>
          </p:cNvPr>
          <p:cNvSpPr>
            <a:spLocks noGrp="1"/>
          </p:cNvSpPr>
          <p:nvPr>
            <p:ph sz="quarter" idx="10"/>
          </p:nvPr>
        </p:nvSpPr>
        <p:spPr>
          <a:xfrm>
            <a:off x="4572000" y="1539853"/>
            <a:ext cx="4241800" cy="3408907"/>
          </a:xfrm>
        </p:spPr>
        <p:txBody>
          <a:bodyPr lIns="91440" tIns="45720" rIns="91440" bIns="45720" anchor="ctr">
            <a:normAutofit fontScale="92500" lnSpcReduction="10000"/>
          </a:bodyPr>
          <a:lstStyle/>
          <a:p>
            <a:pPr marL="0" indent="0">
              <a:lnSpc>
                <a:spcPct val="90000"/>
              </a:lnSpc>
              <a:buNone/>
            </a:pPr>
            <a:r>
              <a:rPr lang="en-US" sz="1500" b="1">
                <a:latin typeface="Helios Extended" panose="020B0604020202020204" charset="0"/>
                <a:cs typeface="Helios Extended" panose="020B0604020202020204" charset="0"/>
              </a:rPr>
              <a:t>TOP REASONS FOUND IN RESEARCH:</a:t>
            </a:r>
          </a:p>
          <a:p>
            <a:pPr marL="0" indent="0">
              <a:lnSpc>
                <a:spcPct val="90000"/>
              </a:lnSpc>
              <a:buNone/>
            </a:pPr>
            <a:endParaRPr lang="en-US" sz="1500" b="1">
              <a:latin typeface="Helios Extended" panose="020B0604020202020204" charset="0"/>
              <a:ea typeface="Calibri"/>
              <a:cs typeface="Helios Extended" panose="020B0604020202020204" charset="0"/>
            </a:endParaRPr>
          </a:p>
          <a:p>
            <a:pPr marL="457200" indent="-457200">
              <a:lnSpc>
                <a:spcPct val="90000"/>
              </a:lnSpc>
              <a:buAutoNum type="arabicPeriod"/>
            </a:pPr>
            <a:r>
              <a:rPr lang="en-US" sz="1500">
                <a:latin typeface="Helios Extended" panose="020B0604020202020204" charset="0"/>
                <a:cs typeface="Helios Extended" panose="020B0604020202020204" charset="0"/>
              </a:rPr>
              <a:t>Lack of knowledge</a:t>
            </a:r>
            <a:endParaRPr lang="en-US" sz="1500">
              <a:latin typeface="Helios Extended" panose="020B0604020202020204" charset="0"/>
              <a:ea typeface="Calibri"/>
              <a:cs typeface="Helios Extended" panose="020B0604020202020204" charset="0"/>
            </a:endParaRPr>
          </a:p>
          <a:p>
            <a:pPr marL="457200" indent="-457200">
              <a:lnSpc>
                <a:spcPct val="90000"/>
              </a:lnSpc>
              <a:buAutoNum type="arabicPeriod"/>
            </a:pPr>
            <a:r>
              <a:rPr lang="en-US" sz="1500">
                <a:latin typeface="Helios Extended" panose="020B0604020202020204" charset="0"/>
                <a:cs typeface="Helios Extended" panose="020B0604020202020204" charset="0"/>
              </a:rPr>
              <a:t>Lack of continuous review (professional development)</a:t>
            </a:r>
            <a:endParaRPr lang="en-US" sz="1500">
              <a:latin typeface="Helios Extended" panose="020B0604020202020204" charset="0"/>
              <a:ea typeface="Calibri"/>
              <a:cs typeface="Helios Extended" panose="020B0604020202020204" charset="0"/>
            </a:endParaRPr>
          </a:p>
          <a:p>
            <a:pPr marL="457200" indent="-457200">
              <a:lnSpc>
                <a:spcPct val="90000"/>
              </a:lnSpc>
              <a:buAutoNum type="arabicPeriod"/>
            </a:pPr>
            <a:r>
              <a:rPr lang="en-US" sz="1500">
                <a:latin typeface="Helios Extended" panose="020B0604020202020204" charset="0"/>
                <a:cs typeface="Helios Extended" panose="020B0604020202020204" charset="0"/>
              </a:rPr>
              <a:t>Communiation (Between HCP)</a:t>
            </a:r>
            <a:endParaRPr lang="en-US" sz="1500">
              <a:latin typeface="Helios Extended" panose="020B0604020202020204" charset="0"/>
              <a:ea typeface="Calibri"/>
              <a:cs typeface="Helios Extended" panose="020B0604020202020204" charset="0"/>
            </a:endParaRPr>
          </a:p>
          <a:p>
            <a:pPr marL="457200" indent="-457200">
              <a:lnSpc>
                <a:spcPct val="90000"/>
              </a:lnSpc>
              <a:buAutoNum type="arabicPeriod"/>
            </a:pPr>
            <a:r>
              <a:rPr lang="en-US" sz="1500">
                <a:latin typeface="Helios Extended" panose="020B0604020202020204" charset="0"/>
                <a:cs typeface="Helios Extended" panose="020B0604020202020204" charset="0"/>
              </a:rPr>
              <a:t>Confounders (baseline dementia, fluctuation, visual impairment, association of symptoms to other conditions) </a:t>
            </a:r>
            <a:endParaRPr lang="en-US" sz="1500">
              <a:latin typeface="Helios Extended" panose="020B0604020202020204" charset="0"/>
              <a:ea typeface="Calibri"/>
              <a:cs typeface="Helios Extended" panose="020B0604020202020204" charset="0"/>
            </a:endParaRPr>
          </a:p>
          <a:p>
            <a:pPr marL="457200" indent="-457200">
              <a:lnSpc>
                <a:spcPct val="90000"/>
              </a:lnSpc>
              <a:buAutoNum type="arabicPeriod"/>
            </a:pPr>
            <a:r>
              <a:rPr lang="en-US" sz="1500">
                <a:latin typeface="Helios Extended" panose="020B0604020202020204" charset="0"/>
                <a:cs typeface="Helios Extended" panose="020B0604020202020204" charset="0"/>
              </a:rPr>
              <a:t>Interdisciplinary working (who is MRP to assess and DX)</a:t>
            </a:r>
            <a:endParaRPr lang="en-US" sz="1500">
              <a:latin typeface="Helios Extended" panose="020B0604020202020204" charset="0"/>
              <a:ea typeface="Calibri"/>
              <a:cs typeface="Helios Extended" panose="020B0604020202020204" charset="0"/>
            </a:endParaRPr>
          </a:p>
          <a:p>
            <a:pPr marL="457200" indent="-457200">
              <a:lnSpc>
                <a:spcPct val="90000"/>
              </a:lnSpc>
              <a:buAutoNum type="arabicPeriod"/>
            </a:pPr>
            <a:r>
              <a:rPr lang="en-US" sz="1500">
                <a:latin typeface="Helios Extended" panose="020B0604020202020204" charset="0"/>
                <a:cs typeface="Helios Extended" panose="020B0604020202020204" charset="0"/>
              </a:rPr>
              <a:t>Organizational constrains (HHR, guidelines, environ </a:t>
            </a:r>
            <a:r>
              <a:rPr lang="en-US" sz="1500" err="1">
                <a:latin typeface="Helios Extended" panose="020B0604020202020204" charset="0"/>
                <a:cs typeface="Helios Extended" panose="020B0604020202020204" charset="0"/>
              </a:rPr>
              <a:t>fx</a:t>
            </a:r>
            <a:r>
              <a:rPr lang="en-US" sz="1500">
                <a:latin typeface="Helios Extended" panose="020B0604020202020204" charset="0"/>
                <a:cs typeface="Helios Extended" panose="020B0604020202020204" charset="0"/>
              </a:rPr>
              <a:t>.)</a:t>
            </a:r>
          </a:p>
          <a:p>
            <a:pPr marL="457200" indent="-457200">
              <a:lnSpc>
                <a:spcPct val="90000"/>
              </a:lnSpc>
              <a:buAutoNum type="arabicPeriod"/>
            </a:pPr>
            <a:endParaRPr lang="en-US" sz="1500">
              <a:latin typeface="Helios Extended" panose="020B0604020202020204" charset="0"/>
              <a:cs typeface="Helios Extended" panose="020B0604020202020204" charset="0"/>
            </a:endParaRPr>
          </a:p>
          <a:p>
            <a:pPr marL="0" indent="0">
              <a:lnSpc>
                <a:spcPct val="90000"/>
              </a:lnSpc>
              <a:buNone/>
            </a:pPr>
            <a:r>
              <a:rPr lang="en-US" sz="1500">
                <a:latin typeface="Helios Extended" panose="020B0604020202020204" charset="0"/>
                <a:cs typeface="Helios Extended" panose="020B0604020202020204" charset="0"/>
              </a:rPr>
              <a:t>Systematic Review in 2007-2023 </a:t>
            </a:r>
          </a:p>
          <a:p>
            <a:pPr marL="0" indent="0">
              <a:lnSpc>
                <a:spcPct val="90000"/>
              </a:lnSpc>
              <a:buNone/>
            </a:pPr>
            <a:r>
              <a:rPr lang="en-US" sz="1200">
                <a:latin typeface="Helios Extended" panose="020B0604020202020204" charset="0"/>
                <a:cs typeface="Helios Extended" panose="020B0604020202020204" charset="0"/>
              </a:rPr>
              <a:t>(</a:t>
            </a:r>
            <a:r>
              <a:rPr lang="en-US" sz="1200" err="1">
                <a:latin typeface="Helios Extended" panose="020B0604020202020204" charset="0"/>
                <a:cs typeface="Helios Extended" panose="020B0604020202020204" charset="0"/>
              </a:rPr>
              <a:t>Bianci</a:t>
            </a:r>
            <a:r>
              <a:rPr lang="en-US" sz="1200">
                <a:latin typeface="Helios Extended" panose="020B0604020202020204" charset="0"/>
                <a:cs typeface="Helios Extended" panose="020B0604020202020204" charset="0"/>
              </a:rPr>
              <a:t> et al.) </a:t>
            </a:r>
          </a:p>
          <a:p>
            <a:pPr marL="0" indent="0">
              <a:lnSpc>
                <a:spcPct val="90000"/>
              </a:lnSpc>
              <a:buNone/>
            </a:pPr>
            <a:endParaRPr lang="en-US" sz="1500">
              <a:latin typeface="Helios Extended" panose="020B0604020202020204" charset="0"/>
              <a:cs typeface="Helios Extended" panose="020B0604020202020204" charset="0"/>
            </a:endParaRPr>
          </a:p>
        </p:txBody>
      </p:sp>
      <p:pic>
        <p:nvPicPr>
          <p:cNvPr id="7" name="Picture 6" descr="A black background with text and a silhouette of a tree&#10;&#10;Description automatically generated">
            <a:extLst>
              <a:ext uri="{FF2B5EF4-FFF2-40B4-BE49-F238E27FC236}">
                <a16:creationId xmlns:a16="http://schemas.microsoft.com/office/drawing/2014/main" id="{6B04DEA7-B15A-51A7-F067-2B914C7935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637" y="196573"/>
            <a:ext cx="1813563" cy="774440"/>
          </a:xfrm>
          <a:prstGeom prst="rect">
            <a:avLst/>
          </a:prstGeom>
        </p:spPr>
      </p:pic>
      <p:cxnSp>
        <p:nvCxnSpPr>
          <p:cNvPr id="9" name="Straight Connector 8">
            <a:extLst>
              <a:ext uri="{FF2B5EF4-FFF2-40B4-BE49-F238E27FC236}">
                <a16:creationId xmlns:a16="http://schemas.microsoft.com/office/drawing/2014/main" id="{A80420F5-FD8F-A951-2ED3-E52520229767}"/>
              </a:ext>
            </a:extLst>
          </p:cNvPr>
          <p:cNvCxnSpPr>
            <a:cxnSpLocks/>
          </p:cNvCxnSpPr>
          <p:nvPr/>
        </p:nvCxnSpPr>
        <p:spPr>
          <a:xfrm>
            <a:off x="1710267" y="1255433"/>
            <a:ext cx="6862233" cy="0"/>
          </a:xfrm>
          <a:prstGeom prst="line">
            <a:avLst/>
          </a:prstGeom>
        </p:spPr>
        <p:style>
          <a:lnRef idx="1">
            <a:schemeClr val="dk1"/>
          </a:lnRef>
          <a:fillRef idx="0">
            <a:schemeClr val="dk1"/>
          </a:fillRef>
          <a:effectRef idx="0">
            <a:schemeClr val="dk1"/>
          </a:effectRef>
          <a:fontRef idx="minor">
            <a:schemeClr val="tx1"/>
          </a:fontRef>
        </p:style>
      </p:cxnSp>
      <p:sp>
        <p:nvSpPr>
          <p:cNvPr id="2" name="Title 1">
            <a:extLst>
              <a:ext uri="{FF2B5EF4-FFF2-40B4-BE49-F238E27FC236}">
                <a16:creationId xmlns:a16="http://schemas.microsoft.com/office/drawing/2014/main" id="{B32C1893-8F64-45CC-5DA3-D4C1FA560CDA}"/>
              </a:ext>
            </a:extLst>
          </p:cNvPr>
          <p:cNvSpPr txBox="1">
            <a:spLocks/>
          </p:cNvSpPr>
          <p:nvPr/>
        </p:nvSpPr>
        <p:spPr>
          <a:xfrm>
            <a:off x="2379134" y="562204"/>
            <a:ext cx="5867400" cy="693229"/>
          </a:xfrm>
          <a:prstGeom prst="rect">
            <a:avLst/>
          </a:prstGeom>
        </p:spPr>
        <p:txBody>
          <a:bodyPr anchor="b"/>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sz="3200" b="1">
                <a:latin typeface="Helios Extended" panose="020B0604020202020204" charset="0"/>
                <a:cs typeface="Helios Extended" panose="020B0604020202020204" charset="0"/>
              </a:rPr>
              <a:t>WHY IS IT IMPORTANT TO RECOGNIZE DELIRIUM?</a:t>
            </a:r>
            <a:endParaRPr lang="en-US" sz="3200" b="1">
              <a:latin typeface="Helios Extended" panose="020B0604020202020204" charset="0"/>
              <a:cs typeface="Helios Extended" panose="020B0604020202020204" charset="0"/>
            </a:endParaRPr>
          </a:p>
        </p:txBody>
      </p:sp>
    </p:spTree>
    <p:extLst>
      <p:ext uri="{BB962C8B-B14F-4D97-AF65-F5344CB8AC3E}">
        <p14:creationId xmlns:p14="http://schemas.microsoft.com/office/powerpoint/2010/main" val="39307107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a:extLst>
              <a:ext uri="{FF2B5EF4-FFF2-40B4-BE49-F238E27FC236}">
                <a16:creationId xmlns:a16="http://schemas.microsoft.com/office/drawing/2014/main" id="{7B22C5D7-4166-70E9-CAD0-33EDD8D6F85F}"/>
              </a:ext>
            </a:extLst>
          </p:cNvPr>
          <p:cNvGraphicFramePr>
            <a:graphicFrameLocks noGrp="1"/>
          </p:cNvGraphicFramePr>
          <p:nvPr>
            <p:ph sz="quarter" idx="10"/>
            <p:extLst>
              <p:ext uri="{D42A27DB-BD31-4B8C-83A1-F6EECF244321}">
                <p14:modId xmlns:p14="http://schemas.microsoft.com/office/powerpoint/2010/main" val="1063654560"/>
              </p:ext>
            </p:extLst>
          </p:nvPr>
        </p:nvGraphicFramePr>
        <p:xfrm>
          <a:off x="643212" y="1373716"/>
          <a:ext cx="7978018" cy="3199592"/>
        </p:xfrm>
        <a:graphic>
          <a:graphicData uri="http://schemas.openxmlformats.org/drawingml/2006/table">
            <a:tbl>
              <a:tblPr>
                <a:tableStyleId>{2D5ABB26-0587-4C30-8999-92F81FD0307C}</a:tableStyleId>
              </a:tblPr>
              <a:tblGrid>
                <a:gridCol w="1739033">
                  <a:extLst>
                    <a:ext uri="{9D8B030D-6E8A-4147-A177-3AD203B41FA5}">
                      <a16:colId xmlns:a16="http://schemas.microsoft.com/office/drawing/2014/main" val="3713142377"/>
                    </a:ext>
                  </a:extLst>
                </a:gridCol>
                <a:gridCol w="3357250">
                  <a:extLst>
                    <a:ext uri="{9D8B030D-6E8A-4147-A177-3AD203B41FA5}">
                      <a16:colId xmlns:a16="http://schemas.microsoft.com/office/drawing/2014/main" val="1524567761"/>
                    </a:ext>
                  </a:extLst>
                </a:gridCol>
                <a:gridCol w="2881735">
                  <a:extLst>
                    <a:ext uri="{9D8B030D-6E8A-4147-A177-3AD203B41FA5}">
                      <a16:colId xmlns:a16="http://schemas.microsoft.com/office/drawing/2014/main" val="6397423"/>
                    </a:ext>
                  </a:extLst>
                </a:gridCol>
              </a:tblGrid>
              <a:tr h="593791">
                <a:tc>
                  <a:txBody>
                    <a:bodyPr/>
                    <a:lstStyle/>
                    <a:p>
                      <a:pPr algn="l" fontAlgn="auto"/>
                      <a:r>
                        <a:rPr lang="en-US" sz="1200" b="1" u="sng">
                          <a:solidFill>
                            <a:schemeClr val="tx1"/>
                          </a:solidFill>
                          <a:effectLst/>
                          <a:latin typeface="Helios Extended" panose="020B0604020202020204" charset="0"/>
                          <a:cs typeface="Helios Extended" panose="020B0604020202020204" charset="0"/>
                        </a:rPr>
                        <a:t>​</a:t>
                      </a:r>
                      <a:endParaRPr lang="en-US" sz="1200" b="1" i="0" u="sng">
                        <a:solidFill>
                          <a:schemeClr val="tx1"/>
                        </a:solidFill>
                        <a:effectLst/>
                        <a:latin typeface="Helios Extended" panose="020B0604020202020204" charset="0"/>
                        <a:cs typeface="Helios Extended" panose="020B0604020202020204" charset="0"/>
                      </a:endParaRPr>
                    </a:p>
                  </a:txBody>
                  <a:tcPr marL="77360" marR="77360" marT="38680" marB="3868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fontAlgn="base"/>
                      <a:r>
                        <a:rPr lang="en-CA" sz="2800" b="1" u="none">
                          <a:solidFill>
                            <a:schemeClr val="tx1"/>
                          </a:solidFill>
                          <a:effectLst/>
                          <a:latin typeface="Helios Extended" panose="020B0604020202020204" charset="0"/>
                          <a:cs typeface="Helios Extended" panose="020B0604020202020204" charset="0"/>
                        </a:rPr>
                        <a:t>DELIRIUM​</a:t>
                      </a:r>
                      <a:endParaRPr lang="en-CA" sz="2800" b="1" i="0" u="none">
                        <a:solidFill>
                          <a:schemeClr val="tx1"/>
                        </a:solidFill>
                        <a:effectLst/>
                        <a:latin typeface="Helios Extended" panose="020B0604020202020204" charset="0"/>
                        <a:cs typeface="Helios Extended" panose="020B0604020202020204" charset="0"/>
                      </a:endParaRPr>
                    </a:p>
                  </a:txBody>
                  <a:tcPr marL="77360" marR="77360" marT="38680" marB="386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en-CA" sz="2800" b="1" u="none">
                          <a:solidFill>
                            <a:schemeClr val="tx1"/>
                          </a:solidFill>
                          <a:effectLst/>
                          <a:latin typeface="Helios Extended" panose="020B0604020202020204" charset="0"/>
                          <a:cs typeface="Helios Extended" panose="020B0604020202020204" charset="0"/>
                        </a:rPr>
                        <a:t>DEMENTIA​</a:t>
                      </a:r>
                      <a:endParaRPr lang="en-CA" sz="2800" b="1" i="0" u="none">
                        <a:solidFill>
                          <a:schemeClr val="tx1"/>
                        </a:solidFill>
                        <a:effectLst/>
                        <a:latin typeface="Helios Extended" panose="020B0604020202020204" charset="0"/>
                        <a:cs typeface="Helios Extended" panose="020B0604020202020204" charset="0"/>
                      </a:endParaRPr>
                    </a:p>
                  </a:txBody>
                  <a:tcPr marL="77360" marR="77360" marT="38680" marB="386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417868600"/>
                  </a:ext>
                </a:extLst>
              </a:tr>
              <a:tr h="507619">
                <a:tc>
                  <a:txBody>
                    <a:bodyPr/>
                    <a:lstStyle/>
                    <a:p>
                      <a:pPr algn="l" fontAlgn="base"/>
                      <a:r>
                        <a:rPr lang="en-CA" sz="1200" b="1" i="0">
                          <a:solidFill>
                            <a:schemeClr val="tx1"/>
                          </a:solidFill>
                          <a:effectLst/>
                          <a:latin typeface="Helios Extended" panose="020B0604020202020204" charset="0"/>
                          <a:cs typeface="Helios Extended" panose="020B0604020202020204" charset="0"/>
                        </a:rPr>
                        <a:t>ONSET​</a:t>
                      </a:r>
                    </a:p>
                  </a:txBody>
                  <a:tcPr marL="77360" marR="77360" marT="38680" marB="386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fontAlgn="base"/>
                      <a:r>
                        <a:rPr lang="en-US" sz="1200" b="0">
                          <a:solidFill>
                            <a:schemeClr val="tx1"/>
                          </a:solidFill>
                          <a:effectLst/>
                          <a:latin typeface="Helios Extended" panose="020B0604020202020204" charset="0"/>
                          <a:cs typeface="Helios Extended" panose="020B0604020202020204" charset="0"/>
                        </a:rPr>
                        <a:t>Abrupt confusional state that is </a:t>
                      </a:r>
                      <a:r>
                        <a:rPr lang="en-US" sz="1200" b="0" u="sng">
                          <a:solidFill>
                            <a:schemeClr val="tx1"/>
                          </a:solidFill>
                          <a:effectLst/>
                          <a:latin typeface="Helios Extended" panose="020B0604020202020204" charset="0"/>
                          <a:cs typeface="Helios Extended" panose="020B0604020202020204" charset="0"/>
                        </a:rPr>
                        <a:t>different than their baseline</a:t>
                      </a:r>
                      <a:r>
                        <a:rPr lang="en-US" sz="1200" b="0" u="none" strike="noStrike">
                          <a:solidFill>
                            <a:schemeClr val="tx1"/>
                          </a:solidFill>
                          <a:effectLst/>
                          <a:latin typeface="Helios Extended" panose="020B0604020202020204" charset="0"/>
                          <a:cs typeface="Helios Extended" panose="020B0604020202020204" charset="0"/>
                        </a:rPr>
                        <a:t>; acute, potentially reversible</a:t>
                      </a:r>
                      <a:r>
                        <a:rPr lang="en-US" sz="1200" b="0">
                          <a:solidFill>
                            <a:schemeClr val="tx1"/>
                          </a:solidFill>
                          <a:effectLst/>
                          <a:latin typeface="Helios Extended" panose="020B0604020202020204" charset="0"/>
                          <a:cs typeface="Helios Extended" panose="020B0604020202020204" charset="0"/>
                        </a:rPr>
                        <a:t>​</a:t>
                      </a:r>
                      <a:endParaRPr lang="en-US" sz="1200" b="0" i="0">
                        <a:solidFill>
                          <a:schemeClr val="tx1"/>
                        </a:solidFill>
                        <a:effectLst/>
                        <a:latin typeface="Helios Extended" panose="020B0604020202020204" charset="0"/>
                        <a:cs typeface="Helios Extended" panose="020B0604020202020204" charset="0"/>
                      </a:endParaRPr>
                    </a:p>
                  </a:txBody>
                  <a:tcPr marL="77360" marR="77360" marT="38680" marB="386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fontAlgn="base"/>
                      <a:r>
                        <a:rPr lang="en-US" sz="1200" b="0">
                          <a:solidFill>
                            <a:schemeClr val="tx1"/>
                          </a:solidFill>
                          <a:effectLst/>
                          <a:latin typeface="Helios Extended" panose="020B0604020202020204" charset="0"/>
                          <a:cs typeface="Helios Extended" panose="020B0604020202020204" charset="0"/>
                        </a:rPr>
                        <a:t>Gradual progressive decline over time; chronic, irreversible​</a:t>
                      </a:r>
                      <a:endParaRPr lang="en-US" sz="1200" b="0" i="0">
                        <a:solidFill>
                          <a:schemeClr val="tx1"/>
                        </a:solidFill>
                        <a:effectLst/>
                        <a:latin typeface="Helios Extended" panose="020B0604020202020204" charset="0"/>
                        <a:cs typeface="Helios Extended" panose="020B0604020202020204" charset="0"/>
                      </a:endParaRPr>
                    </a:p>
                  </a:txBody>
                  <a:tcPr marL="77360" marR="77360" marT="38680" marB="386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540105000"/>
                  </a:ext>
                </a:extLst>
              </a:tr>
              <a:tr h="366899">
                <a:tc>
                  <a:txBody>
                    <a:bodyPr/>
                    <a:lstStyle/>
                    <a:p>
                      <a:pPr algn="l" fontAlgn="base"/>
                      <a:r>
                        <a:rPr lang="en-CA" sz="1200" b="1" i="0">
                          <a:solidFill>
                            <a:schemeClr val="tx1"/>
                          </a:solidFill>
                          <a:effectLst/>
                          <a:latin typeface="Helios Extended" panose="020B0604020202020204" charset="0"/>
                          <a:cs typeface="Helios Extended" panose="020B0604020202020204" charset="0"/>
                        </a:rPr>
                        <a:t>AWARENESS​</a:t>
                      </a:r>
                    </a:p>
                  </a:txBody>
                  <a:tcPr marL="77360" marR="77360" marT="38680" marB="386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solidFill>
                  </a:tcPr>
                </a:tc>
                <a:tc>
                  <a:txBody>
                    <a:bodyPr/>
                    <a:lstStyle/>
                    <a:p>
                      <a:pPr algn="l" fontAlgn="base"/>
                      <a:r>
                        <a:rPr lang="en-US" sz="1200" b="0">
                          <a:solidFill>
                            <a:schemeClr val="tx1"/>
                          </a:solidFill>
                          <a:effectLst/>
                          <a:latin typeface="Helios Extended" panose="020B0604020202020204" charset="0"/>
                          <a:cs typeface="Helios Extended" panose="020B0604020202020204" charset="0"/>
                        </a:rPr>
                        <a:t>Reduced awareness of their environment​</a:t>
                      </a:r>
                      <a:endParaRPr lang="en-US" sz="1200" b="0" i="0">
                        <a:solidFill>
                          <a:schemeClr val="tx1"/>
                        </a:solidFill>
                        <a:effectLst/>
                        <a:latin typeface="Helios Extended" panose="020B0604020202020204" charset="0"/>
                        <a:cs typeface="Helios Extended" panose="020B0604020202020204" charset="0"/>
                      </a:endParaRPr>
                    </a:p>
                  </a:txBody>
                  <a:tcPr marL="77360" marR="77360" marT="38680" marB="386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solidFill>
                  </a:tcPr>
                </a:tc>
                <a:tc>
                  <a:txBody>
                    <a:bodyPr/>
                    <a:lstStyle/>
                    <a:p>
                      <a:pPr algn="l" fontAlgn="base"/>
                      <a:r>
                        <a:rPr lang="en-CA" sz="1200" b="0">
                          <a:solidFill>
                            <a:schemeClr val="tx1"/>
                          </a:solidFill>
                          <a:effectLst/>
                          <a:latin typeface="Helios Extended" panose="020B0604020202020204" charset="0"/>
                          <a:cs typeface="Helios Extended" panose="020B0604020202020204" charset="0"/>
                        </a:rPr>
                        <a:t>Clear​</a:t>
                      </a:r>
                      <a:endParaRPr lang="en-CA" sz="1200" b="0" i="0">
                        <a:solidFill>
                          <a:schemeClr val="tx1"/>
                        </a:solidFill>
                        <a:effectLst/>
                        <a:latin typeface="Helios Extended" panose="020B0604020202020204" charset="0"/>
                        <a:cs typeface="Helios Extended" panose="020B0604020202020204" charset="0"/>
                      </a:endParaRPr>
                    </a:p>
                  </a:txBody>
                  <a:tcPr marL="77360" marR="77360" marT="38680" marB="386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solidFill>
                  </a:tcPr>
                </a:tc>
                <a:extLst>
                  <a:ext uri="{0D108BD9-81ED-4DB2-BD59-A6C34878D82A}">
                    <a16:rowId xmlns:a16="http://schemas.microsoft.com/office/drawing/2014/main" val="1466744094"/>
                  </a:ext>
                </a:extLst>
              </a:tr>
              <a:tr h="366899">
                <a:tc>
                  <a:txBody>
                    <a:bodyPr/>
                    <a:lstStyle/>
                    <a:p>
                      <a:pPr algn="l" fontAlgn="base"/>
                      <a:r>
                        <a:rPr lang="en-CA" sz="1200" b="1" i="0">
                          <a:solidFill>
                            <a:schemeClr val="tx1"/>
                          </a:solidFill>
                          <a:effectLst/>
                          <a:latin typeface="Helios Extended" panose="020B0604020202020204" charset="0"/>
                          <a:cs typeface="Helios Extended" panose="020B0604020202020204" charset="0"/>
                        </a:rPr>
                        <a:t>ALERTNESS​</a:t>
                      </a:r>
                    </a:p>
                  </a:txBody>
                  <a:tcPr marL="77360" marR="77360" marT="38680" marB="386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base"/>
                      <a:r>
                        <a:rPr lang="en-US" sz="1200" b="0">
                          <a:solidFill>
                            <a:schemeClr val="tx1"/>
                          </a:solidFill>
                          <a:effectLst/>
                          <a:latin typeface="Helios Extended" panose="020B0604020202020204" charset="0"/>
                          <a:cs typeface="Helios Extended" panose="020B0604020202020204" charset="0"/>
                        </a:rPr>
                        <a:t>Fluctuates; can be hypervigilant or lethargic​</a:t>
                      </a:r>
                      <a:endParaRPr lang="en-US" sz="1200" b="0" i="0">
                        <a:solidFill>
                          <a:schemeClr val="tx1"/>
                        </a:solidFill>
                        <a:effectLst/>
                        <a:latin typeface="Helios Extended" panose="020B0604020202020204" charset="0"/>
                        <a:cs typeface="Helios Extended" panose="020B0604020202020204" charset="0"/>
                      </a:endParaRPr>
                    </a:p>
                  </a:txBody>
                  <a:tcPr marL="77360" marR="77360" marT="38680" marB="386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base"/>
                      <a:r>
                        <a:rPr lang="en-CA" sz="1200" b="0">
                          <a:solidFill>
                            <a:schemeClr val="tx1"/>
                          </a:solidFill>
                          <a:effectLst/>
                          <a:latin typeface="Helios Extended" panose="020B0604020202020204" charset="0"/>
                          <a:cs typeface="Helios Extended" panose="020B0604020202020204" charset="0"/>
                        </a:rPr>
                        <a:t>Generally, normal​.</a:t>
                      </a:r>
                      <a:endParaRPr lang="en-CA" sz="1200" b="0" i="0">
                        <a:solidFill>
                          <a:schemeClr val="tx1"/>
                        </a:solidFill>
                        <a:effectLst/>
                        <a:latin typeface="Helios Extended" panose="020B0604020202020204" charset="0"/>
                        <a:cs typeface="Helios Extended" panose="020B0604020202020204" charset="0"/>
                      </a:endParaRPr>
                    </a:p>
                  </a:txBody>
                  <a:tcPr marL="77360" marR="77360" marT="38680" marB="386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934845257"/>
                  </a:ext>
                </a:extLst>
              </a:tr>
              <a:tr h="420321">
                <a:tc>
                  <a:txBody>
                    <a:bodyPr/>
                    <a:lstStyle/>
                    <a:p>
                      <a:pPr algn="l" fontAlgn="base"/>
                      <a:r>
                        <a:rPr lang="en-CA" sz="1200" b="1" i="0">
                          <a:solidFill>
                            <a:schemeClr val="tx1"/>
                          </a:solidFill>
                          <a:effectLst/>
                          <a:latin typeface="Helios Extended" panose="020B0604020202020204" charset="0"/>
                          <a:cs typeface="Helios Extended" panose="020B0604020202020204" charset="0"/>
                        </a:rPr>
                        <a:t>ATTENTION​</a:t>
                      </a:r>
                    </a:p>
                  </a:txBody>
                  <a:tcPr marL="77360" marR="77360" marT="38680" marB="386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solidFill>
                  </a:tcPr>
                </a:tc>
                <a:tc>
                  <a:txBody>
                    <a:bodyPr/>
                    <a:lstStyle/>
                    <a:p>
                      <a:pPr algn="l" fontAlgn="base"/>
                      <a:r>
                        <a:rPr lang="en-CA" sz="1200" b="0">
                          <a:solidFill>
                            <a:schemeClr val="tx1"/>
                          </a:solidFill>
                          <a:effectLst/>
                          <a:latin typeface="Helios Extended" panose="020B0604020202020204" charset="0"/>
                          <a:cs typeface="Helios Extended" panose="020B0604020202020204" charset="0"/>
                        </a:rPr>
                        <a:t>Impaired; unfocussed​</a:t>
                      </a:r>
                      <a:endParaRPr lang="en-CA" sz="1200" b="0" i="0">
                        <a:solidFill>
                          <a:schemeClr val="tx1"/>
                        </a:solidFill>
                        <a:effectLst/>
                        <a:latin typeface="Helios Extended" panose="020B0604020202020204" charset="0"/>
                        <a:cs typeface="Helios Extended" panose="020B0604020202020204" charset="0"/>
                      </a:endParaRPr>
                    </a:p>
                  </a:txBody>
                  <a:tcPr marL="77360" marR="77360" marT="38680" marB="386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solidFill>
                  </a:tcPr>
                </a:tc>
                <a:tc>
                  <a:txBody>
                    <a:bodyPr/>
                    <a:lstStyle/>
                    <a:p>
                      <a:pPr algn="l" fontAlgn="base"/>
                      <a:r>
                        <a:rPr lang="en-CA" sz="1200" b="0">
                          <a:solidFill>
                            <a:schemeClr val="tx1"/>
                          </a:solidFill>
                          <a:effectLst/>
                          <a:latin typeface="Helios Extended" panose="020B0604020202020204" charset="0"/>
                          <a:cs typeface="Helios Extended" panose="020B0604020202020204" charset="0"/>
                        </a:rPr>
                        <a:t>Generally normal, may progress over time​</a:t>
                      </a:r>
                      <a:endParaRPr lang="en-CA" sz="1200" b="0" i="0">
                        <a:solidFill>
                          <a:schemeClr val="tx1"/>
                        </a:solidFill>
                        <a:effectLst/>
                        <a:latin typeface="Helios Extended" panose="020B0604020202020204" charset="0"/>
                        <a:cs typeface="Helios Extended" panose="020B0604020202020204" charset="0"/>
                      </a:endParaRPr>
                    </a:p>
                  </a:txBody>
                  <a:tcPr marL="77360" marR="77360" marT="38680" marB="386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solidFill>
                  </a:tcPr>
                </a:tc>
                <a:extLst>
                  <a:ext uri="{0D108BD9-81ED-4DB2-BD59-A6C34878D82A}">
                    <a16:rowId xmlns:a16="http://schemas.microsoft.com/office/drawing/2014/main" val="3259298727"/>
                  </a:ext>
                </a:extLst>
              </a:tr>
              <a:tr h="420321">
                <a:tc>
                  <a:txBody>
                    <a:bodyPr/>
                    <a:lstStyle/>
                    <a:p>
                      <a:pPr algn="l" fontAlgn="base"/>
                      <a:r>
                        <a:rPr lang="en-CA" sz="1200" b="1" i="0">
                          <a:solidFill>
                            <a:schemeClr val="tx1"/>
                          </a:solidFill>
                          <a:effectLst/>
                          <a:latin typeface="Helios Extended" panose="020B0604020202020204" charset="0"/>
                          <a:cs typeface="Helios Extended" panose="020B0604020202020204" charset="0"/>
                        </a:rPr>
                        <a:t>ORIENTATION​</a:t>
                      </a:r>
                    </a:p>
                  </a:txBody>
                  <a:tcPr marL="77360" marR="77360" marT="38680" marB="386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base"/>
                      <a:r>
                        <a:rPr lang="en-US" sz="1200" b="0">
                          <a:solidFill>
                            <a:schemeClr val="tx1"/>
                          </a:solidFill>
                          <a:effectLst/>
                          <a:latin typeface="Helios Extended" panose="020B0604020202020204" charset="0"/>
                          <a:cs typeface="Helios Extended" panose="020B0604020202020204" charset="0"/>
                        </a:rPr>
                        <a:t>May fluctuate but can be ​</a:t>
                      </a:r>
                    </a:p>
                    <a:p>
                      <a:pPr algn="l" fontAlgn="base"/>
                      <a:r>
                        <a:rPr lang="en-US" sz="1200" b="0">
                          <a:solidFill>
                            <a:schemeClr val="tx1"/>
                          </a:solidFill>
                          <a:effectLst/>
                          <a:latin typeface="Helios Extended" panose="020B0604020202020204" charset="0"/>
                          <a:cs typeface="Helios Extended" panose="020B0604020202020204" charset="0"/>
                        </a:rPr>
                        <a:t>“A &amp; O x 3”​</a:t>
                      </a:r>
                      <a:endParaRPr lang="en-US" sz="1200" b="0" i="0">
                        <a:solidFill>
                          <a:schemeClr val="tx1"/>
                        </a:solidFill>
                        <a:effectLst/>
                        <a:latin typeface="Helios Extended" panose="020B0604020202020204" charset="0"/>
                        <a:cs typeface="Helios Extended" panose="020B0604020202020204" charset="0"/>
                      </a:endParaRPr>
                    </a:p>
                  </a:txBody>
                  <a:tcPr marL="77360" marR="77360" marT="38680" marB="386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base"/>
                      <a:r>
                        <a:rPr lang="en-CA" sz="1200" b="0">
                          <a:solidFill>
                            <a:schemeClr val="tx1"/>
                          </a:solidFill>
                          <a:effectLst/>
                          <a:latin typeface="Helios Extended" panose="020B0604020202020204" charset="0"/>
                          <a:cs typeface="Helios Extended" panose="020B0604020202020204" charset="0"/>
                        </a:rPr>
                        <a:t>Decreases over time​</a:t>
                      </a:r>
                      <a:endParaRPr lang="en-CA" sz="1200" b="0" i="0">
                        <a:solidFill>
                          <a:schemeClr val="tx1"/>
                        </a:solidFill>
                        <a:effectLst/>
                        <a:latin typeface="Helios Extended" panose="020B0604020202020204" charset="0"/>
                        <a:cs typeface="Helios Extended" panose="020B0604020202020204" charset="0"/>
                      </a:endParaRPr>
                    </a:p>
                  </a:txBody>
                  <a:tcPr marL="77360" marR="77360" marT="38680" marB="386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744769367"/>
                  </a:ext>
                </a:extLst>
              </a:tr>
              <a:tr h="478144">
                <a:tc>
                  <a:txBody>
                    <a:bodyPr/>
                    <a:lstStyle/>
                    <a:p>
                      <a:pPr algn="l" fontAlgn="base"/>
                      <a:r>
                        <a:rPr lang="en-CA" sz="1200" b="1" i="0">
                          <a:solidFill>
                            <a:schemeClr val="tx1"/>
                          </a:solidFill>
                          <a:effectLst/>
                          <a:latin typeface="Helios Extended" panose="020B0604020202020204" charset="0"/>
                          <a:cs typeface="Helios Extended" panose="020B0604020202020204" charset="0"/>
                        </a:rPr>
                        <a:t>DELUSIONS</a:t>
                      </a:r>
                    </a:p>
                    <a:p>
                      <a:pPr algn="l" fontAlgn="base"/>
                      <a:r>
                        <a:rPr lang="en-CA" sz="1200" b="1" i="0">
                          <a:solidFill>
                            <a:schemeClr val="tx1"/>
                          </a:solidFill>
                          <a:effectLst/>
                          <a:latin typeface="Helios Extended" panose="020B0604020202020204" charset="0"/>
                          <a:cs typeface="Helios Extended" panose="020B0604020202020204" charset="0"/>
                        </a:rPr>
                        <a:t>HALLUCINATIONS​</a:t>
                      </a:r>
                    </a:p>
                  </a:txBody>
                  <a:tcPr marL="77360" marR="77360" marT="38680" marB="386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2"/>
                    </a:solidFill>
                  </a:tcPr>
                </a:tc>
                <a:tc>
                  <a:txBody>
                    <a:bodyPr/>
                    <a:lstStyle/>
                    <a:p>
                      <a:pPr algn="l" fontAlgn="base"/>
                      <a:r>
                        <a:rPr lang="en-US" sz="1200" b="0">
                          <a:solidFill>
                            <a:schemeClr val="tx1"/>
                          </a:solidFill>
                          <a:effectLst/>
                          <a:latin typeface="Helios Extended" panose="020B0604020202020204" charset="0"/>
                          <a:cs typeface="Helios Extended" panose="020B0604020202020204" charset="0"/>
                        </a:rPr>
                        <a:t>New onset of delusions or hallucinations common​</a:t>
                      </a:r>
                      <a:endParaRPr lang="en-US" sz="1200" b="0" i="0">
                        <a:solidFill>
                          <a:schemeClr val="tx1"/>
                        </a:solidFill>
                        <a:effectLst/>
                        <a:latin typeface="Helios Extended" panose="020B0604020202020204" charset="0"/>
                        <a:cs typeface="Helios Extended" panose="020B0604020202020204" charset="0"/>
                      </a:endParaRPr>
                    </a:p>
                  </a:txBody>
                  <a:tcPr marL="77360" marR="77360" marT="38680" marB="386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2"/>
                    </a:solidFill>
                  </a:tcPr>
                </a:tc>
                <a:tc>
                  <a:txBody>
                    <a:bodyPr/>
                    <a:lstStyle/>
                    <a:p>
                      <a:pPr algn="l" fontAlgn="base"/>
                      <a:r>
                        <a:rPr lang="en-CA" sz="1200" b="0">
                          <a:solidFill>
                            <a:schemeClr val="tx1"/>
                          </a:solidFill>
                          <a:effectLst/>
                          <a:latin typeface="Helios Extended" panose="020B0604020202020204" charset="0"/>
                          <a:cs typeface="Helios Extended" panose="020B0604020202020204" charset="0"/>
                        </a:rPr>
                        <a:t>Generally, with late-stage disease</a:t>
                      </a:r>
                      <a:endParaRPr lang="en-CA" sz="1200" b="0" i="0">
                        <a:solidFill>
                          <a:schemeClr val="tx1"/>
                        </a:solidFill>
                        <a:effectLst/>
                        <a:latin typeface="Helios Extended" panose="020B0604020202020204" charset="0"/>
                        <a:cs typeface="Helios Extended" panose="020B0604020202020204" charset="0"/>
                      </a:endParaRPr>
                    </a:p>
                  </a:txBody>
                  <a:tcPr marL="77360" marR="77360" marT="38680" marB="386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908569699"/>
                  </a:ext>
                </a:extLst>
              </a:tr>
            </a:tbl>
          </a:graphicData>
        </a:graphic>
      </p:graphicFrame>
      <p:pic>
        <p:nvPicPr>
          <p:cNvPr id="11" name="Picture 10" descr="A black background with text and a silhouette of a tree&#10;&#10;Description automatically generated">
            <a:extLst>
              <a:ext uri="{FF2B5EF4-FFF2-40B4-BE49-F238E27FC236}">
                <a16:creationId xmlns:a16="http://schemas.microsoft.com/office/drawing/2014/main" id="{FFB4CEA0-6C9A-1A63-086F-2DB60015FB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637" y="196573"/>
            <a:ext cx="1813563" cy="774440"/>
          </a:xfrm>
          <a:prstGeom prst="rect">
            <a:avLst/>
          </a:prstGeom>
        </p:spPr>
      </p:pic>
      <p:sp>
        <p:nvSpPr>
          <p:cNvPr id="12" name="Title 1">
            <a:extLst>
              <a:ext uri="{FF2B5EF4-FFF2-40B4-BE49-F238E27FC236}">
                <a16:creationId xmlns:a16="http://schemas.microsoft.com/office/drawing/2014/main" id="{DCBD8DC7-7D1B-3D39-4AB3-305BE9F7B194}"/>
              </a:ext>
            </a:extLst>
          </p:cNvPr>
          <p:cNvSpPr txBox="1">
            <a:spLocks/>
          </p:cNvSpPr>
          <p:nvPr/>
        </p:nvSpPr>
        <p:spPr>
          <a:xfrm>
            <a:off x="2209800" y="260818"/>
            <a:ext cx="641143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sz="3600" b="1">
                <a:latin typeface="Helios Extended" panose="020B0604020202020204" charset="0"/>
                <a:cs typeface="Helios Extended" panose="020B0604020202020204" charset="0"/>
              </a:rPr>
              <a:t>DELIRIUM VS. DEMENTIA</a:t>
            </a:r>
            <a:endParaRPr lang="en-US" sz="3600" b="1">
              <a:latin typeface="Helios Extended" panose="020B0604020202020204" charset="0"/>
              <a:cs typeface="Helios Extended" panose="020B0604020202020204" charset="0"/>
            </a:endParaRPr>
          </a:p>
        </p:txBody>
      </p:sp>
      <p:cxnSp>
        <p:nvCxnSpPr>
          <p:cNvPr id="13" name="Straight Connector 12">
            <a:extLst>
              <a:ext uri="{FF2B5EF4-FFF2-40B4-BE49-F238E27FC236}">
                <a16:creationId xmlns:a16="http://schemas.microsoft.com/office/drawing/2014/main" id="{D915DB44-411E-DD63-9B3E-9D2B75931819}"/>
              </a:ext>
            </a:extLst>
          </p:cNvPr>
          <p:cNvCxnSpPr>
            <a:cxnSpLocks/>
          </p:cNvCxnSpPr>
          <p:nvPr/>
        </p:nvCxnSpPr>
        <p:spPr>
          <a:xfrm>
            <a:off x="1710267" y="918338"/>
            <a:ext cx="6862233"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7948117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FFC2F56-AF66-4799-1CBA-D5E1F5CB0934}"/>
              </a:ext>
            </a:extLst>
          </p:cNvPr>
          <p:cNvSpPr>
            <a:spLocks noGrp="1"/>
          </p:cNvSpPr>
          <p:nvPr>
            <p:ph sz="quarter" idx="10"/>
          </p:nvPr>
        </p:nvSpPr>
        <p:spPr/>
        <p:txBody>
          <a:bodyPr/>
          <a:lstStyle/>
          <a:p>
            <a:pPr marL="0" indent="0">
              <a:spcBef>
                <a:spcPct val="20000"/>
              </a:spcBef>
              <a:buNone/>
            </a:pPr>
            <a:r>
              <a:rPr lang="en-US" sz="2000" b="1">
                <a:latin typeface="Helios Extended" panose="020B0604020202020204" charset="0"/>
                <a:cs typeface="Helios Extended" panose="020B0604020202020204" charset="0"/>
              </a:rPr>
              <a:t>Patient Factors</a:t>
            </a:r>
          </a:p>
          <a:p>
            <a:pPr marL="0" indent="0">
              <a:spcBef>
                <a:spcPct val="20000"/>
              </a:spcBef>
              <a:buNone/>
            </a:pPr>
            <a:endParaRPr lang="en-US" sz="2000">
              <a:latin typeface="Helios Extended" panose="020B0604020202020204" charset="0"/>
              <a:ea typeface="Calibri"/>
              <a:cs typeface="Helios Extended" panose="020B0604020202020204" charset="0"/>
            </a:endParaRPr>
          </a:p>
          <a:p>
            <a:pPr marL="171450" indent="-171450">
              <a:spcBef>
                <a:spcPct val="20000"/>
              </a:spcBef>
              <a:buFont typeface="Arial" pitchFamily="34" charset="0"/>
              <a:buChar char="•"/>
            </a:pPr>
            <a:r>
              <a:rPr lang="en-US">
                <a:latin typeface="Helios Extended" panose="020B0604020202020204" charset="0"/>
                <a:cs typeface="Helios Extended" panose="020B0604020202020204" charset="0"/>
              </a:rPr>
              <a:t>Age</a:t>
            </a:r>
            <a:endParaRPr lang="en-US">
              <a:latin typeface="Helios Extended" panose="020B0604020202020204" charset="0"/>
              <a:ea typeface="Calibri"/>
              <a:cs typeface="Helios Extended" panose="020B0604020202020204" charset="0"/>
            </a:endParaRPr>
          </a:p>
          <a:p>
            <a:pPr marL="171450" indent="-171450">
              <a:spcBef>
                <a:spcPct val="20000"/>
              </a:spcBef>
              <a:buFont typeface="Arial" pitchFamily="34" charset="0"/>
              <a:buChar char="•"/>
            </a:pPr>
            <a:r>
              <a:rPr lang="en-US">
                <a:latin typeface="Helios Extended" panose="020B0604020202020204" charset="0"/>
                <a:cs typeface="Helios Extended" panose="020B0604020202020204" charset="0"/>
              </a:rPr>
              <a:t>Sensory Impairment</a:t>
            </a:r>
            <a:endParaRPr lang="en-US">
              <a:latin typeface="Helios Extended" panose="020B0604020202020204" charset="0"/>
              <a:ea typeface="Calibri"/>
              <a:cs typeface="Helios Extended" panose="020B0604020202020204" charset="0"/>
            </a:endParaRPr>
          </a:p>
          <a:p>
            <a:pPr marL="171450" indent="-171450">
              <a:spcBef>
                <a:spcPct val="20000"/>
              </a:spcBef>
              <a:buFont typeface="Arial" pitchFamily="34" charset="0"/>
              <a:buChar char="•"/>
            </a:pPr>
            <a:r>
              <a:rPr lang="en-US">
                <a:latin typeface="Helios Extended" panose="020B0604020202020204" charset="0"/>
                <a:cs typeface="Helios Extended" panose="020B0604020202020204" charset="0"/>
              </a:rPr>
              <a:t>Poor premorbid status/ multiple co-morbidities</a:t>
            </a:r>
            <a:endParaRPr lang="en-US">
              <a:latin typeface="Helios Extended" panose="020B0604020202020204" charset="0"/>
              <a:ea typeface="Calibri"/>
              <a:cs typeface="Helios Extended" panose="020B0604020202020204" charset="0"/>
            </a:endParaRPr>
          </a:p>
          <a:p>
            <a:pPr marL="171450" indent="-171450">
              <a:spcBef>
                <a:spcPct val="20000"/>
              </a:spcBef>
              <a:buFont typeface="Arial" pitchFamily="34" charset="0"/>
              <a:buChar char="•"/>
            </a:pPr>
            <a:r>
              <a:rPr lang="en-US" err="1">
                <a:latin typeface="Helios Extended" panose="020B0604020202020204" charset="0"/>
                <a:cs typeface="Helios Extended" panose="020B0604020202020204" charset="0"/>
              </a:rPr>
              <a:t>Hx</a:t>
            </a:r>
            <a:r>
              <a:rPr lang="en-US">
                <a:latin typeface="Helios Extended" panose="020B0604020202020204" charset="0"/>
                <a:cs typeface="Helios Extended" panose="020B0604020202020204" charset="0"/>
              </a:rPr>
              <a:t> cognitive concerns: HI, dementia, depression, substance abuse</a:t>
            </a:r>
            <a:endParaRPr lang="en-US">
              <a:latin typeface="Helios Extended" panose="020B0604020202020204" charset="0"/>
              <a:ea typeface="Calibri"/>
              <a:cs typeface="Helios Extended" panose="020B0604020202020204" charset="0"/>
            </a:endParaRPr>
          </a:p>
          <a:p>
            <a:pPr marL="171450" indent="-171450">
              <a:spcBef>
                <a:spcPct val="20000"/>
              </a:spcBef>
              <a:buFont typeface="Arial" pitchFamily="34" charset="0"/>
              <a:buChar char="•"/>
            </a:pPr>
            <a:r>
              <a:rPr lang="en-US">
                <a:latin typeface="Helios Extended" panose="020B0604020202020204" charset="0"/>
                <a:cs typeface="Helios Extended" panose="020B0604020202020204" charset="0"/>
              </a:rPr>
              <a:t>Previous delirium</a:t>
            </a:r>
          </a:p>
          <a:p>
            <a:pPr marL="171450" indent="-171450">
              <a:spcBef>
                <a:spcPct val="20000"/>
              </a:spcBef>
              <a:buFont typeface="Arial" pitchFamily="34" charset="0"/>
              <a:buChar char="•"/>
            </a:pPr>
            <a:endParaRPr lang="en-US" sz="1400">
              <a:latin typeface="Helios Extended" panose="020B0604020202020204" charset="0"/>
              <a:cs typeface="Helios Extended" panose="020B0604020202020204" charset="0"/>
            </a:endParaRPr>
          </a:p>
        </p:txBody>
      </p:sp>
      <p:sp>
        <p:nvSpPr>
          <p:cNvPr id="3" name="Content Placeholder 2">
            <a:extLst>
              <a:ext uri="{FF2B5EF4-FFF2-40B4-BE49-F238E27FC236}">
                <a16:creationId xmlns:a16="http://schemas.microsoft.com/office/drawing/2014/main" id="{F9F3874D-A499-BCB1-585E-7D67F6057C32}"/>
              </a:ext>
            </a:extLst>
          </p:cNvPr>
          <p:cNvSpPr>
            <a:spLocks noGrp="1"/>
          </p:cNvSpPr>
          <p:nvPr>
            <p:ph sz="quarter" idx="11"/>
          </p:nvPr>
        </p:nvSpPr>
        <p:spPr/>
        <p:txBody>
          <a:bodyPr/>
          <a:lstStyle/>
          <a:p>
            <a:pPr marL="0" indent="0">
              <a:spcBef>
                <a:spcPct val="20000"/>
              </a:spcBef>
              <a:buNone/>
            </a:pPr>
            <a:r>
              <a:rPr lang="en-US" sz="2000" b="1">
                <a:latin typeface="Helios Extended" panose="020B0604020202020204" charset="0"/>
                <a:cs typeface="Helios Extended" panose="020B0604020202020204" charset="0"/>
              </a:rPr>
              <a:t>Hospital Factors</a:t>
            </a:r>
          </a:p>
          <a:p>
            <a:pPr marL="0" indent="0">
              <a:spcBef>
                <a:spcPct val="20000"/>
              </a:spcBef>
              <a:buNone/>
            </a:pPr>
            <a:endParaRPr lang="en-US" sz="2000">
              <a:latin typeface="Helios Extended" panose="020B0604020202020204" charset="0"/>
              <a:ea typeface="Calibri"/>
              <a:cs typeface="Helios Extended" panose="020B0604020202020204" charset="0"/>
            </a:endParaRPr>
          </a:p>
          <a:p>
            <a:pPr marL="171450" indent="-171450" fontAlgn="base">
              <a:spcBef>
                <a:spcPct val="20000"/>
              </a:spcBef>
              <a:buFont typeface="Arial" pitchFamily="34" charset="0"/>
              <a:buChar char="•"/>
            </a:pPr>
            <a:r>
              <a:rPr lang="en-US">
                <a:latin typeface="Helios Extended" panose="020B0604020202020204" charset="0"/>
                <a:cs typeface="Helios Extended" panose="020B0604020202020204" charset="0"/>
              </a:rPr>
              <a:t>Metabolic/electrolyte imbalances; dehydration​</a:t>
            </a:r>
            <a:endParaRPr lang="en-US">
              <a:latin typeface="Helios Extended" panose="020B0604020202020204" charset="0"/>
              <a:ea typeface="Calibri"/>
              <a:cs typeface="Helios Extended" panose="020B0604020202020204" charset="0"/>
            </a:endParaRPr>
          </a:p>
          <a:p>
            <a:pPr marL="171450" indent="-171450" fontAlgn="base">
              <a:spcBef>
                <a:spcPct val="20000"/>
              </a:spcBef>
              <a:buFont typeface="Arial" pitchFamily="34" charset="0"/>
              <a:buChar char="•"/>
            </a:pPr>
            <a:r>
              <a:rPr lang="en-US">
                <a:latin typeface="Helios Extended" panose="020B0604020202020204" charset="0"/>
                <a:cs typeface="Helios Extended" panose="020B0604020202020204" charset="0"/>
              </a:rPr>
              <a:t>Surgery​</a:t>
            </a:r>
            <a:endParaRPr lang="en-US">
              <a:latin typeface="Helios Extended" panose="020B0604020202020204" charset="0"/>
              <a:ea typeface="Calibri"/>
              <a:cs typeface="Helios Extended" panose="020B0604020202020204" charset="0"/>
            </a:endParaRPr>
          </a:p>
          <a:p>
            <a:pPr marL="171450" indent="-171450" fontAlgn="base">
              <a:spcBef>
                <a:spcPct val="20000"/>
              </a:spcBef>
              <a:buFont typeface="Arial" pitchFamily="34" charset="0"/>
              <a:buChar char="•"/>
            </a:pPr>
            <a:r>
              <a:rPr lang="en-US">
                <a:latin typeface="Helios Extended" panose="020B0604020202020204" charset="0"/>
                <a:cs typeface="Helios Extended" panose="020B0604020202020204" charset="0"/>
              </a:rPr>
              <a:t>Infection​</a:t>
            </a:r>
            <a:endParaRPr lang="en-US">
              <a:latin typeface="Helios Extended" panose="020B0604020202020204" charset="0"/>
              <a:ea typeface="Calibri"/>
              <a:cs typeface="Helios Extended" panose="020B0604020202020204" charset="0"/>
            </a:endParaRPr>
          </a:p>
          <a:p>
            <a:pPr marL="171450" indent="-171450" fontAlgn="base">
              <a:spcBef>
                <a:spcPct val="20000"/>
              </a:spcBef>
              <a:buFont typeface="Arial" pitchFamily="34" charset="0"/>
              <a:buChar char="•"/>
            </a:pPr>
            <a:r>
              <a:rPr lang="en-US">
                <a:latin typeface="Helios Extended" panose="020B0604020202020204" charset="0"/>
                <a:cs typeface="Helios Extended" panose="020B0604020202020204" charset="0"/>
              </a:rPr>
              <a:t>Pain​</a:t>
            </a:r>
            <a:endParaRPr lang="en-US">
              <a:latin typeface="Helios Extended" panose="020B0604020202020204" charset="0"/>
              <a:ea typeface="Calibri"/>
              <a:cs typeface="Helios Extended" panose="020B0604020202020204" charset="0"/>
            </a:endParaRPr>
          </a:p>
          <a:p>
            <a:pPr marL="171450" indent="-171450" fontAlgn="base">
              <a:spcBef>
                <a:spcPct val="20000"/>
              </a:spcBef>
              <a:buFont typeface="Arial" pitchFamily="34" charset="0"/>
              <a:buChar char="•"/>
            </a:pPr>
            <a:r>
              <a:rPr lang="en-US">
                <a:latin typeface="Helios Extended" panose="020B0604020202020204" charset="0"/>
                <a:cs typeface="Helios Extended" panose="020B0604020202020204" charset="0"/>
              </a:rPr>
              <a:t>Immobilization (bedrest, restraints)​</a:t>
            </a:r>
            <a:endParaRPr lang="en-US">
              <a:latin typeface="Helios Extended" panose="020B0604020202020204" charset="0"/>
              <a:ea typeface="Calibri"/>
              <a:cs typeface="Helios Extended" panose="020B0604020202020204" charset="0"/>
            </a:endParaRPr>
          </a:p>
          <a:p>
            <a:pPr marL="171450" indent="-171450" fontAlgn="base">
              <a:spcBef>
                <a:spcPct val="20000"/>
              </a:spcBef>
              <a:buFont typeface="Arial" pitchFamily="34" charset="0"/>
              <a:buChar char="•"/>
            </a:pPr>
            <a:r>
              <a:rPr lang="en-US">
                <a:latin typeface="Helios Extended" panose="020B0604020202020204" charset="0"/>
                <a:cs typeface="Helios Extended" panose="020B0604020202020204" charset="0"/>
              </a:rPr>
              <a:t>Treatment (NPO, catheters, new meds) ​</a:t>
            </a:r>
            <a:endParaRPr lang="en-US">
              <a:latin typeface="Helios Extended" panose="020B0604020202020204" charset="0"/>
              <a:ea typeface="Calibri"/>
              <a:cs typeface="Helios Extended" panose="020B0604020202020204" charset="0"/>
            </a:endParaRPr>
          </a:p>
          <a:p>
            <a:pPr marL="171450" indent="-171450" fontAlgn="base">
              <a:spcBef>
                <a:spcPct val="20000"/>
              </a:spcBef>
              <a:buFont typeface="Arial" pitchFamily="34" charset="0"/>
              <a:buChar char="•"/>
            </a:pPr>
            <a:r>
              <a:rPr lang="en-US">
                <a:latin typeface="Helios Extended" panose="020B0604020202020204" charset="0"/>
                <a:cs typeface="Helios Extended" panose="020B0604020202020204" charset="0"/>
              </a:rPr>
              <a:t>Unfamiliar environment</a:t>
            </a:r>
          </a:p>
        </p:txBody>
      </p:sp>
      <p:sp>
        <p:nvSpPr>
          <p:cNvPr id="6" name="Title 1">
            <a:extLst>
              <a:ext uri="{FF2B5EF4-FFF2-40B4-BE49-F238E27FC236}">
                <a16:creationId xmlns:a16="http://schemas.microsoft.com/office/drawing/2014/main" id="{BF1F2BDB-AEA9-2EE8-141F-2620671FF81D}"/>
              </a:ext>
            </a:extLst>
          </p:cNvPr>
          <p:cNvSpPr txBox="1">
            <a:spLocks/>
          </p:cNvSpPr>
          <p:nvPr/>
        </p:nvSpPr>
        <p:spPr>
          <a:xfrm>
            <a:off x="2209800" y="260818"/>
            <a:ext cx="641143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sz="3600" b="1">
                <a:latin typeface="Helios Extended" panose="020B0604020202020204" charset="0"/>
                <a:cs typeface="Helios Extended" panose="020B0604020202020204" charset="0"/>
              </a:rPr>
              <a:t>RISK FACTORS</a:t>
            </a:r>
            <a:endParaRPr lang="en-US" sz="3600" b="1">
              <a:latin typeface="Helios Extended" panose="020B0604020202020204" charset="0"/>
              <a:cs typeface="Helios Extended" panose="020B0604020202020204" charset="0"/>
            </a:endParaRPr>
          </a:p>
        </p:txBody>
      </p:sp>
      <p:cxnSp>
        <p:nvCxnSpPr>
          <p:cNvPr id="7" name="Straight Connector 6">
            <a:extLst>
              <a:ext uri="{FF2B5EF4-FFF2-40B4-BE49-F238E27FC236}">
                <a16:creationId xmlns:a16="http://schemas.microsoft.com/office/drawing/2014/main" id="{A51A3175-1703-30C4-D9B2-B2BBFA60993A}"/>
              </a:ext>
            </a:extLst>
          </p:cNvPr>
          <p:cNvCxnSpPr>
            <a:cxnSpLocks/>
          </p:cNvCxnSpPr>
          <p:nvPr/>
        </p:nvCxnSpPr>
        <p:spPr>
          <a:xfrm>
            <a:off x="1710267" y="918338"/>
            <a:ext cx="6862233"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554971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a:extLst>
              <a:ext uri="{FF2B5EF4-FFF2-40B4-BE49-F238E27FC236}">
                <a16:creationId xmlns:a16="http://schemas.microsoft.com/office/drawing/2014/main" id="{955A392D-8BDB-4A6A-8AB2-777DB8D017E5}"/>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75070" y="1176430"/>
            <a:ext cx="4320231" cy="3245408"/>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7174" name="Picture 6">
            <a:extLst>
              <a:ext uri="{FF2B5EF4-FFF2-40B4-BE49-F238E27FC236}">
                <a16:creationId xmlns:a16="http://schemas.microsoft.com/office/drawing/2014/main" id="{06F8DB64-C43F-4E3F-B4A1-4D124C3B6F5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950354" y="1265806"/>
            <a:ext cx="2838450" cy="214312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4BD6B68A-FAEC-4690-B497-5ACB7A6F330C}"/>
              </a:ext>
            </a:extLst>
          </p:cNvPr>
          <p:cNvSpPr/>
          <p:nvPr/>
        </p:nvSpPr>
        <p:spPr>
          <a:xfrm>
            <a:off x="6542676" y="3408931"/>
            <a:ext cx="2246128" cy="307777"/>
          </a:xfrm>
          <a:prstGeom prst="rect">
            <a:avLst/>
          </a:prstGeom>
        </p:spPr>
        <p:txBody>
          <a:bodyPr wrap="none">
            <a:spAutoFit/>
          </a:bodyPr>
          <a:lstStyle/>
          <a:p>
            <a:pPr algn="r"/>
            <a:r>
              <a:rPr lang="en-US" sz="1000" i="1">
                <a:solidFill>
                  <a:srgbClr val="808080"/>
                </a:solidFill>
                <a:latin typeface="Arial" panose="020B0604020202020204" pitchFamily="34" charset="0"/>
              </a:rPr>
              <a:t>Image by Pete </a:t>
            </a:r>
            <a:r>
              <a:rPr lang="en-US" sz="1000" i="1" err="1">
                <a:solidFill>
                  <a:srgbClr val="808080"/>
                </a:solidFill>
                <a:latin typeface="Arial" panose="020B0604020202020204" pitchFamily="34" charset="0"/>
              </a:rPr>
              <a:t>Linforth</a:t>
            </a:r>
            <a:r>
              <a:rPr lang="en-US" sz="1000" i="1">
                <a:solidFill>
                  <a:srgbClr val="808080"/>
                </a:solidFill>
                <a:latin typeface="Arial" panose="020B0604020202020204" pitchFamily="34" charset="0"/>
              </a:rPr>
              <a:t> from </a:t>
            </a:r>
            <a:r>
              <a:rPr lang="en-US" sz="1000" i="1" err="1">
                <a:solidFill>
                  <a:srgbClr val="808080"/>
                </a:solidFill>
                <a:latin typeface="Arial" panose="020B0604020202020204" pitchFamily="34" charset="0"/>
              </a:rPr>
              <a:t>Pixabay</a:t>
            </a:r>
            <a:r>
              <a:rPr lang="en-US" sz="1400">
                <a:solidFill>
                  <a:srgbClr val="000000"/>
                </a:solidFill>
                <a:latin typeface="Arial" panose="020B0604020202020204" pitchFamily="34" charset="0"/>
              </a:rPr>
              <a:t>​</a:t>
            </a:r>
            <a:endParaRPr lang="en-US" sz="1400"/>
          </a:p>
        </p:txBody>
      </p:sp>
      <p:sp>
        <p:nvSpPr>
          <p:cNvPr id="4" name="Rectangle 3">
            <a:extLst>
              <a:ext uri="{FF2B5EF4-FFF2-40B4-BE49-F238E27FC236}">
                <a16:creationId xmlns:a16="http://schemas.microsoft.com/office/drawing/2014/main" id="{792998C4-D855-460A-B903-779C79C238E4}"/>
              </a:ext>
            </a:extLst>
          </p:cNvPr>
          <p:cNvSpPr/>
          <p:nvPr/>
        </p:nvSpPr>
        <p:spPr>
          <a:xfrm>
            <a:off x="596157" y="4495263"/>
            <a:ext cx="1906038" cy="200055"/>
          </a:xfrm>
          <a:prstGeom prst="rect">
            <a:avLst/>
          </a:prstGeom>
        </p:spPr>
        <p:txBody>
          <a:bodyPr wrap="square">
            <a:spAutoFit/>
          </a:bodyPr>
          <a:lstStyle/>
          <a:p>
            <a:r>
              <a:rPr lang="en-US" sz="700" i="1">
                <a:solidFill>
                  <a:srgbClr val="808080"/>
                </a:solidFill>
                <a:latin typeface="Arial" panose="020B0604020202020204" pitchFamily="34" charset="0"/>
              </a:rPr>
              <a:t>Reston, J., &amp; </a:t>
            </a:r>
            <a:r>
              <a:rPr lang="en-US" sz="700" i="1" err="1">
                <a:solidFill>
                  <a:srgbClr val="808080"/>
                </a:solidFill>
                <a:latin typeface="Arial" panose="020B0604020202020204" pitchFamily="34" charset="0"/>
              </a:rPr>
              <a:t>Schoelles</a:t>
            </a:r>
            <a:r>
              <a:rPr lang="en-US" sz="700" i="1">
                <a:solidFill>
                  <a:srgbClr val="808080"/>
                </a:solidFill>
                <a:latin typeface="Arial" panose="020B0604020202020204" pitchFamily="34" charset="0"/>
              </a:rPr>
              <a:t>, K., 2013 ​</a:t>
            </a:r>
          </a:p>
        </p:txBody>
      </p:sp>
      <p:pic>
        <p:nvPicPr>
          <p:cNvPr id="11" name="Picture 10" descr="A black background with text and a silhouette of a tree&#10;&#10;Description automatically generated">
            <a:extLst>
              <a:ext uri="{FF2B5EF4-FFF2-40B4-BE49-F238E27FC236}">
                <a16:creationId xmlns:a16="http://schemas.microsoft.com/office/drawing/2014/main" id="{140B7CBF-AD48-3B57-BD37-F55C149D4F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
        <p:nvSpPr>
          <p:cNvPr id="14" name="Title 1">
            <a:extLst>
              <a:ext uri="{FF2B5EF4-FFF2-40B4-BE49-F238E27FC236}">
                <a16:creationId xmlns:a16="http://schemas.microsoft.com/office/drawing/2014/main" id="{0E73EBE9-D33F-9F0F-1733-1A21D8713B69}"/>
              </a:ext>
            </a:extLst>
          </p:cNvPr>
          <p:cNvSpPr txBox="1">
            <a:spLocks/>
          </p:cNvSpPr>
          <p:nvPr/>
        </p:nvSpPr>
        <p:spPr>
          <a:xfrm>
            <a:off x="2209800" y="260818"/>
            <a:ext cx="641143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sz="3600" b="1">
                <a:latin typeface="Helios Extended" panose="020B0604020202020204" charset="0"/>
                <a:cs typeface="Helios Extended" panose="020B0604020202020204" charset="0"/>
              </a:rPr>
              <a:t>DELIRIUM PREVENTION</a:t>
            </a:r>
            <a:endParaRPr lang="en-US" sz="3600" b="1">
              <a:latin typeface="Helios Extended" panose="020B0604020202020204" charset="0"/>
              <a:cs typeface="Helios Extended" panose="020B0604020202020204" charset="0"/>
            </a:endParaRPr>
          </a:p>
        </p:txBody>
      </p:sp>
      <p:cxnSp>
        <p:nvCxnSpPr>
          <p:cNvPr id="15" name="Straight Connector 14">
            <a:extLst>
              <a:ext uri="{FF2B5EF4-FFF2-40B4-BE49-F238E27FC236}">
                <a16:creationId xmlns:a16="http://schemas.microsoft.com/office/drawing/2014/main" id="{D71332A6-046C-2E34-E50C-066C0D931158}"/>
              </a:ext>
            </a:extLst>
          </p:cNvPr>
          <p:cNvCxnSpPr>
            <a:cxnSpLocks/>
          </p:cNvCxnSpPr>
          <p:nvPr/>
        </p:nvCxnSpPr>
        <p:spPr>
          <a:xfrm>
            <a:off x="1710267" y="918338"/>
            <a:ext cx="6862233" cy="0"/>
          </a:xfrm>
          <a:prstGeom prst="line">
            <a:avLst/>
          </a:prstGeom>
        </p:spPr>
        <p:style>
          <a:lnRef idx="1">
            <a:schemeClr val="dk1"/>
          </a:lnRef>
          <a:fillRef idx="0">
            <a:schemeClr val="dk1"/>
          </a:fillRef>
          <a:effectRef idx="0">
            <a:schemeClr val="dk1"/>
          </a:effectRef>
          <a:fontRef idx="minor">
            <a:schemeClr val="tx1"/>
          </a:fontRef>
        </p:style>
      </p:cxnSp>
      <p:sp>
        <p:nvSpPr>
          <p:cNvPr id="2" name="TextBox 12">
            <a:extLst>
              <a:ext uri="{FF2B5EF4-FFF2-40B4-BE49-F238E27FC236}">
                <a16:creationId xmlns:a16="http://schemas.microsoft.com/office/drawing/2014/main" id="{7B485BE3-3078-2E99-81A8-95E09DBEC2D7}"/>
              </a:ext>
            </a:extLst>
          </p:cNvPr>
          <p:cNvSpPr txBox="1"/>
          <p:nvPr/>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22098425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AE06760-2270-42BC-BBB5-AEFBA44E2CDD}"/>
              </a:ext>
            </a:extLst>
          </p:cNvPr>
          <p:cNvSpPr/>
          <p:nvPr/>
        </p:nvSpPr>
        <p:spPr>
          <a:xfrm>
            <a:off x="377107" y="1094422"/>
            <a:ext cx="5890204" cy="1200329"/>
          </a:xfrm>
          <a:prstGeom prst="rect">
            <a:avLst/>
          </a:prstGeom>
        </p:spPr>
        <p:txBody>
          <a:bodyPr wrap="square">
            <a:spAutoFit/>
          </a:bodyPr>
          <a:lstStyle/>
          <a:p>
            <a:pPr fontAlgn="base"/>
            <a:r>
              <a:rPr lang="en-US">
                <a:latin typeface="Helios Extended" panose="020B0604020202020204" charset="0"/>
                <a:cs typeface="Helios Extended" panose="020B0604020202020204" charset="0"/>
              </a:rPr>
              <a:t>Follow your institutional policy and procedure recommendations​. At TOH, patients are assessed ​</a:t>
            </a:r>
          </a:p>
          <a:p>
            <a:pPr marL="285750" indent="-285750" fontAlgn="base">
              <a:buFont typeface="Arial" panose="020B0604020202020204" pitchFamily="34" charset="0"/>
              <a:buChar char="•"/>
            </a:pPr>
            <a:r>
              <a:rPr lang="en-US">
                <a:latin typeface="Helios Extended" panose="020B0604020202020204" charset="0"/>
                <a:cs typeface="Helios Extended" panose="020B0604020202020204" charset="0"/>
              </a:rPr>
              <a:t>On admission ​</a:t>
            </a:r>
          </a:p>
          <a:p>
            <a:pPr marL="285750" indent="-285750" fontAlgn="base">
              <a:buFont typeface="Arial" panose="020B0604020202020204" pitchFamily="34" charset="0"/>
              <a:buChar char="•"/>
            </a:pPr>
            <a:r>
              <a:rPr lang="en-US">
                <a:latin typeface="Helios Extended" panose="020B0604020202020204" charset="0"/>
                <a:cs typeface="Helios Extended" panose="020B0604020202020204" charset="0"/>
              </a:rPr>
              <a:t>After an abrupt change in cognition </a:t>
            </a:r>
            <a:endParaRPr lang="fr-CA" b="0" i="0">
              <a:effectLst/>
              <a:latin typeface="Helios Extended" panose="020B0604020202020204" charset="0"/>
              <a:cs typeface="Helios Extended" panose="020B0604020202020204" charset="0"/>
            </a:endParaRPr>
          </a:p>
        </p:txBody>
      </p:sp>
      <p:sp>
        <p:nvSpPr>
          <p:cNvPr id="4" name="Rectangle 3">
            <a:extLst>
              <a:ext uri="{FF2B5EF4-FFF2-40B4-BE49-F238E27FC236}">
                <a16:creationId xmlns:a16="http://schemas.microsoft.com/office/drawing/2014/main" id="{61A2B941-CFD2-48FE-A072-C2166C79AF15}"/>
              </a:ext>
            </a:extLst>
          </p:cNvPr>
          <p:cNvSpPr/>
          <p:nvPr/>
        </p:nvSpPr>
        <p:spPr>
          <a:xfrm>
            <a:off x="377107" y="2631631"/>
            <a:ext cx="4572000" cy="2031325"/>
          </a:xfrm>
          <a:prstGeom prst="rect">
            <a:avLst/>
          </a:prstGeom>
          <a:noFill/>
          <a:ln>
            <a:solidFill>
              <a:srgbClr val="E19D3A"/>
            </a:solidFill>
          </a:ln>
        </p:spPr>
        <p:style>
          <a:lnRef idx="2">
            <a:schemeClr val="accent3"/>
          </a:lnRef>
          <a:fillRef idx="1">
            <a:schemeClr val="lt1"/>
          </a:fillRef>
          <a:effectRef idx="0">
            <a:schemeClr val="accent3"/>
          </a:effectRef>
          <a:fontRef idx="minor">
            <a:schemeClr val="dk1"/>
          </a:fontRef>
        </p:style>
        <p:txBody>
          <a:bodyPr>
            <a:spAutoFit/>
          </a:bodyPr>
          <a:lstStyle/>
          <a:p>
            <a:pPr fontAlgn="base"/>
            <a:r>
              <a:rPr lang="en-CA" b="1">
                <a:latin typeface="Helios Extended" panose="020B0604020202020204" charset="0"/>
                <a:cs typeface="Helios Extended" panose="020B0604020202020204" charset="0"/>
              </a:rPr>
              <a:t>Key components</a:t>
            </a:r>
            <a:r>
              <a:rPr lang="en-US">
                <a:latin typeface="Helios Extended" panose="020B0604020202020204" charset="0"/>
                <a:cs typeface="Helios Extended" panose="020B0604020202020204" charset="0"/>
              </a:rPr>
              <a:t>​</a:t>
            </a:r>
          </a:p>
          <a:p>
            <a:pPr marL="285750" indent="-285750" fontAlgn="base">
              <a:buFont typeface="Arial" panose="020B0604020202020204" pitchFamily="34" charset="0"/>
              <a:buChar char="•"/>
            </a:pPr>
            <a:r>
              <a:rPr lang="en-CA">
                <a:latin typeface="Helios Extended" panose="020B0604020202020204" charset="0"/>
                <a:cs typeface="Helios Extended" panose="020B0604020202020204" charset="0"/>
              </a:rPr>
              <a:t>What is the patient’s baseline status?</a:t>
            </a:r>
            <a:r>
              <a:rPr lang="en-US">
                <a:latin typeface="Helios Extended" panose="020B0604020202020204" charset="0"/>
                <a:cs typeface="Helios Extended" panose="020B0604020202020204" charset="0"/>
              </a:rPr>
              <a:t>​</a:t>
            </a:r>
          </a:p>
          <a:p>
            <a:pPr marL="285750" indent="-285750" fontAlgn="base">
              <a:buFont typeface="Arial" panose="020B0604020202020204" pitchFamily="34" charset="0"/>
              <a:buChar char="•"/>
            </a:pPr>
            <a:r>
              <a:rPr lang="en-CA">
                <a:latin typeface="Helios Extended" panose="020B0604020202020204" charset="0"/>
                <a:cs typeface="Helios Extended" panose="020B0604020202020204" charset="0"/>
              </a:rPr>
              <a:t>Assess for risk factors:</a:t>
            </a:r>
            <a:r>
              <a:rPr lang="en-US">
                <a:latin typeface="Helios Extended" panose="020B0604020202020204" charset="0"/>
                <a:cs typeface="Helios Extended" panose="020B0604020202020204" charset="0"/>
              </a:rPr>
              <a:t>​</a:t>
            </a:r>
          </a:p>
          <a:p>
            <a:pPr marL="285750" indent="-285750" fontAlgn="base">
              <a:buFont typeface="Arial" panose="020B0604020202020204" pitchFamily="34" charset="0"/>
              <a:buChar char="•"/>
            </a:pPr>
            <a:r>
              <a:rPr lang="en-US">
                <a:latin typeface="Helios Extended" panose="020B0604020202020204" charset="0"/>
                <a:cs typeface="Helios Extended" panose="020B0604020202020204" charset="0"/>
              </a:rPr>
              <a:t>Patient factors​</a:t>
            </a:r>
          </a:p>
          <a:p>
            <a:pPr marL="285750" indent="-285750" fontAlgn="base">
              <a:buFont typeface="Arial" panose="020B0604020202020204" pitchFamily="34" charset="0"/>
              <a:buChar char="•"/>
            </a:pPr>
            <a:r>
              <a:rPr lang="en-US">
                <a:latin typeface="Helios Extended" panose="020B0604020202020204" charset="0"/>
                <a:cs typeface="Helios Extended" panose="020B0604020202020204" charset="0"/>
              </a:rPr>
              <a:t>Hospital related factors​</a:t>
            </a:r>
          </a:p>
          <a:p>
            <a:pPr marL="285750" indent="-285750" fontAlgn="base">
              <a:buFont typeface="Arial" panose="020B0604020202020204" pitchFamily="34" charset="0"/>
              <a:buChar char="•"/>
            </a:pPr>
            <a:r>
              <a:rPr lang="en-CA">
                <a:latin typeface="Helios Extended" panose="020B0604020202020204" charset="0"/>
                <a:cs typeface="Helios Extended" panose="020B0604020202020204" charset="0"/>
              </a:rPr>
              <a:t>Collateral source for information</a:t>
            </a:r>
            <a:r>
              <a:rPr lang="en-US">
                <a:latin typeface="Helios Extended" panose="020B0604020202020204" charset="0"/>
                <a:cs typeface="Helios Extended" panose="020B0604020202020204" charset="0"/>
              </a:rPr>
              <a:t>​</a:t>
            </a:r>
          </a:p>
          <a:p>
            <a:pPr marL="285750" indent="-285750" fontAlgn="base">
              <a:buFont typeface="Arial" panose="020B0604020202020204" pitchFamily="34" charset="0"/>
              <a:buChar char="•"/>
            </a:pPr>
            <a:r>
              <a:rPr lang="en-CA">
                <a:latin typeface="Helios Extended" panose="020B0604020202020204" charset="0"/>
                <a:cs typeface="Helios Extended" panose="020B0604020202020204" charset="0"/>
              </a:rPr>
              <a:t>Validated clinical assessment tool</a:t>
            </a:r>
            <a:endParaRPr lang="en-US">
              <a:latin typeface="Helios Extended" panose="020B0604020202020204" charset="0"/>
              <a:cs typeface="Helios Extended" panose="020B0604020202020204" charset="0"/>
            </a:endParaRPr>
          </a:p>
        </p:txBody>
      </p:sp>
      <p:pic>
        <p:nvPicPr>
          <p:cNvPr id="8196" name="Picture 4">
            <a:extLst>
              <a:ext uri="{FF2B5EF4-FFF2-40B4-BE49-F238E27FC236}">
                <a16:creationId xmlns:a16="http://schemas.microsoft.com/office/drawing/2014/main" id="{34149519-5EDB-41F9-992E-C1443933B0AF}"/>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879567" y="1639279"/>
            <a:ext cx="3044176" cy="20412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279B2CEB-2F3B-4A24-B48B-A1C15505B21B}"/>
              </a:ext>
            </a:extLst>
          </p:cNvPr>
          <p:cNvSpPr/>
          <p:nvPr/>
        </p:nvSpPr>
        <p:spPr>
          <a:xfrm>
            <a:off x="6941611" y="3684833"/>
            <a:ext cx="2090636" cy="246221"/>
          </a:xfrm>
          <a:prstGeom prst="rect">
            <a:avLst/>
          </a:prstGeom>
        </p:spPr>
        <p:txBody>
          <a:bodyPr wrap="none">
            <a:spAutoFit/>
          </a:bodyPr>
          <a:lstStyle/>
          <a:p>
            <a:pPr algn="r"/>
            <a:r>
              <a:rPr lang="fr-CA" sz="1000" i="1">
                <a:solidFill>
                  <a:srgbClr val="808080"/>
                </a:solidFill>
                <a:latin typeface="Helios Extended" panose="020B0604020202020204" charset="0"/>
                <a:cs typeface="Helios Extended" panose="020B0604020202020204" charset="0"/>
              </a:rPr>
              <a:t>Photo by </a:t>
            </a:r>
            <a:r>
              <a:rPr lang="fr-CA" sz="1000" i="1" err="1">
                <a:solidFill>
                  <a:srgbClr val="808080"/>
                </a:solidFill>
                <a:latin typeface="Helios Extended" panose="020B0604020202020204" charset="0"/>
                <a:cs typeface="Helios Extended" panose="020B0604020202020204" charset="0"/>
              </a:rPr>
              <a:t>Ryoji</a:t>
            </a:r>
            <a:r>
              <a:rPr lang="fr-CA" sz="1000" i="1">
                <a:solidFill>
                  <a:srgbClr val="808080"/>
                </a:solidFill>
                <a:latin typeface="Helios Extended" panose="020B0604020202020204" charset="0"/>
                <a:cs typeface="Helios Extended" panose="020B0604020202020204" charset="0"/>
              </a:rPr>
              <a:t> </a:t>
            </a:r>
            <a:r>
              <a:rPr lang="fr-CA" sz="1000" i="1" err="1">
                <a:solidFill>
                  <a:srgbClr val="808080"/>
                </a:solidFill>
                <a:latin typeface="Helios Extended" panose="020B0604020202020204" charset="0"/>
                <a:cs typeface="Helios Extended" panose="020B0604020202020204" charset="0"/>
              </a:rPr>
              <a:t>Iwata</a:t>
            </a:r>
            <a:r>
              <a:rPr lang="fr-CA" sz="1000" i="1">
                <a:solidFill>
                  <a:srgbClr val="808080"/>
                </a:solidFill>
                <a:latin typeface="Helios Extended" panose="020B0604020202020204" charset="0"/>
                <a:cs typeface="Helios Extended" panose="020B0604020202020204" charset="0"/>
              </a:rPr>
              <a:t> on </a:t>
            </a:r>
            <a:r>
              <a:rPr lang="fr-CA" sz="1000" i="1" err="1">
                <a:solidFill>
                  <a:srgbClr val="808080"/>
                </a:solidFill>
                <a:latin typeface="Helios Extended" panose="020B0604020202020204" charset="0"/>
                <a:cs typeface="Helios Extended" panose="020B0604020202020204" charset="0"/>
              </a:rPr>
              <a:t>Unsplash</a:t>
            </a:r>
            <a:r>
              <a:rPr lang="fr-CA" sz="1000">
                <a:solidFill>
                  <a:srgbClr val="000000"/>
                </a:solidFill>
                <a:latin typeface="Helios Extended" panose="020B0604020202020204" charset="0"/>
                <a:cs typeface="Helios Extended" panose="020B0604020202020204" charset="0"/>
              </a:rPr>
              <a:t>​</a:t>
            </a:r>
            <a:endParaRPr lang="en-US" sz="1000">
              <a:latin typeface="Helios Extended" panose="020B0604020202020204" charset="0"/>
              <a:cs typeface="Helios Extended" panose="020B0604020202020204" charset="0"/>
            </a:endParaRPr>
          </a:p>
        </p:txBody>
      </p:sp>
      <p:pic>
        <p:nvPicPr>
          <p:cNvPr id="8" name="Picture 7" descr="A black background with text and a silhouette of a tree&#10;&#10;Description automatically generated">
            <a:extLst>
              <a:ext uri="{FF2B5EF4-FFF2-40B4-BE49-F238E27FC236}">
                <a16:creationId xmlns:a16="http://schemas.microsoft.com/office/drawing/2014/main" id="{2C8D248C-BD8F-B007-01B5-5F10F5438C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
        <p:nvSpPr>
          <p:cNvPr id="11" name="Title 1">
            <a:extLst>
              <a:ext uri="{FF2B5EF4-FFF2-40B4-BE49-F238E27FC236}">
                <a16:creationId xmlns:a16="http://schemas.microsoft.com/office/drawing/2014/main" id="{D3AA5166-7FC9-2067-AE27-099DE624FFF2}"/>
              </a:ext>
            </a:extLst>
          </p:cNvPr>
          <p:cNvSpPr txBox="1">
            <a:spLocks/>
          </p:cNvSpPr>
          <p:nvPr/>
        </p:nvSpPr>
        <p:spPr>
          <a:xfrm>
            <a:off x="2209800" y="260818"/>
            <a:ext cx="641143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sz="3600" b="1">
                <a:latin typeface="Helios Extended" panose="020B0604020202020204" charset="0"/>
                <a:cs typeface="Helios Extended" panose="020B0604020202020204" charset="0"/>
              </a:rPr>
              <a:t>DELIRIUM ASSESSMENT</a:t>
            </a:r>
            <a:endParaRPr lang="en-US" sz="3600" b="1">
              <a:latin typeface="Helios Extended" panose="020B0604020202020204" charset="0"/>
              <a:cs typeface="Helios Extended" panose="020B0604020202020204" charset="0"/>
            </a:endParaRPr>
          </a:p>
        </p:txBody>
      </p:sp>
      <p:cxnSp>
        <p:nvCxnSpPr>
          <p:cNvPr id="12" name="Straight Connector 11">
            <a:extLst>
              <a:ext uri="{FF2B5EF4-FFF2-40B4-BE49-F238E27FC236}">
                <a16:creationId xmlns:a16="http://schemas.microsoft.com/office/drawing/2014/main" id="{A0F3ACC6-6518-9AA5-1BC9-9243D651B877}"/>
              </a:ext>
            </a:extLst>
          </p:cNvPr>
          <p:cNvCxnSpPr>
            <a:cxnSpLocks/>
          </p:cNvCxnSpPr>
          <p:nvPr/>
        </p:nvCxnSpPr>
        <p:spPr>
          <a:xfrm>
            <a:off x="1710267" y="918338"/>
            <a:ext cx="6862233" cy="0"/>
          </a:xfrm>
          <a:prstGeom prst="line">
            <a:avLst/>
          </a:prstGeom>
        </p:spPr>
        <p:style>
          <a:lnRef idx="1">
            <a:schemeClr val="dk1"/>
          </a:lnRef>
          <a:fillRef idx="0">
            <a:schemeClr val="dk1"/>
          </a:fillRef>
          <a:effectRef idx="0">
            <a:schemeClr val="dk1"/>
          </a:effectRef>
          <a:fontRef idx="minor">
            <a:schemeClr val="tx1"/>
          </a:fontRef>
        </p:style>
      </p:cxnSp>
      <p:sp>
        <p:nvSpPr>
          <p:cNvPr id="2" name="TextBox 12">
            <a:extLst>
              <a:ext uri="{FF2B5EF4-FFF2-40B4-BE49-F238E27FC236}">
                <a16:creationId xmlns:a16="http://schemas.microsoft.com/office/drawing/2014/main" id="{558310C9-9FD9-A890-A194-A1B55DFAA60B}"/>
              </a:ext>
            </a:extLst>
          </p:cNvPr>
          <p:cNvSpPr txBox="1"/>
          <p:nvPr/>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2128946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CD8AC32-F8D9-4498-BBF1-4B0097B80265}"/>
              </a:ext>
            </a:extLst>
          </p:cNvPr>
          <p:cNvSpPr>
            <a:spLocks noGrp="1"/>
          </p:cNvSpPr>
          <p:nvPr>
            <p:ph type="title"/>
          </p:nvPr>
        </p:nvSpPr>
        <p:spPr>
          <a:xfrm>
            <a:off x="628649" y="1456785"/>
            <a:ext cx="7886700" cy="994569"/>
          </a:xfrm>
        </p:spPr>
        <p:txBody>
          <a:bodyPr/>
          <a:lstStyle/>
          <a:p>
            <a:pPr fontAlgn="base"/>
            <a:r>
              <a:rPr lang="en-US" sz="4800" b="1"/>
              <a:t>DELIRIUM</a:t>
            </a:r>
            <a:r>
              <a:rPr lang="en-US" sz="4800"/>
              <a:t>​</a:t>
            </a:r>
            <a:br>
              <a:rPr lang="en-US" sz="4000"/>
            </a:br>
            <a:r>
              <a:rPr lang="en-US" sz="4000"/>
              <a:t>Prevent-Assess-Manage</a:t>
            </a:r>
            <a:r>
              <a:rPr lang="fr-CA" sz="4000"/>
              <a:t>​</a:t>
            </a:r>
            <a:br>
              <a:rPr lang="fr-CA"/>
            </a:br>
            <a:endParaRPr lang="en-US"/>
          </a:p>
        </p:txBody>
      </p:sp>
      <p:sp>
        <p:nvSpPr>
          <p:cNvPr id="7" name="Subtitle 6">
            <a:extLst>
              <a:ext uri="{FF2B5EF4-FFF2-40B4-BE49-F238E27FC236}">
                <a16:creationId xmlns:a16="http://schemas.microsoft.com/office/drawing/2014/main" id="{B7401242-126D-4114-BA9B-06FF32947523}"/>
              </a:ext>
            </a:extLst>
          </p:cNvPr>
          <p:cNvSpPr>
            <a:spLocks noGrp="1"/>
          </p:cNvSpPr>
          <p:nvPr>
            <p:ph type="body" sz="quarter" idx="10"/>
          </p:nvPr>
        </p:nvSpPr>
        <p:spPr>
          <a:xfrm>
            <a:off x="2205152" y="3045440"/>
            <a:ext cx="4733693" cy="457200"/>
          </a:xfrm>
        </p:spPr>
        <p:txBody>
          <a:bodyPr>
            <a:noAutofit/>
          </a:bodyPr>
          <a:lstStyle/>
          <a:p>
            <a:pPr fontAlgn="base"/>
            <a:r>
              <a:rPr lang="en-US" sz="2000" b="1"/>
              <a:t>Ioanna Genovezos ​</a:t>
            </a:r>
          </a:p>
          <a:p>
            <a:pPr fontAlgn="base"/>
            <a:r>
              <a:rPr lang="en-US" sz="1400"/>
              <a:t>Program Manager ​</a:t>
            </a:r>
          </a:p>
          <a:p>
            <a:pPr fontAlgn="base"/>
            <a:r>
              <a:rPr lang="en-US" sz="1400"/>
              <a:t>Regional Geriatric Program of Eastern Ontario</a:t>
            </a:r>
          </a:p>
          <a:p>
            <a:pPr fontAlgn="base"/>
            <a:endParaRPr lang="en-US" sz="1400"/>
          </a:p>
          <a:p>
            <a:pPr fontAlgn="base"/>
            <a:r>
              <a:rPr lang="fr-CA" sz="1400"/>
              <a:t>​</a:t>
            </a:r>
          </a:p>
          <a:p>
            <a:endParaRPr lang="en-US" sz="1400"/>
          </a:p>
        </p:txBody>
      </p:sp>
      <p:pic>
        <p:nvPicPr>
          <p:cNvPr id="3" name="Picture 2" descr="A black background with text and a silhouette of a tree&#10;&#10;Description automatically generated">
            <a:extLst>
              <a:ext uri="{FF2B5EF4-FFF2-40B4-BE49-F238E27FC236}">
                <a16:creationId xmlns:a16="http://schemas.microsoft.com/office/drawing/2014/main" id="{DC0CDEED-96D9-EBC8-FE9E-109F1B3ED7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637" y="196572"/>
            <a:ext cx="1910515" cy="815841"/>
          </a:xfrm>
          <a:prstGeom prst="rect">
            <a:avLst/>
          </a:prstGeom>
        </p:spPr>
      </p:pic>
    </p:spTree>
    <p:extLst>
      <p:ext uri="{BB962C8B-B14F-4D97-AF65-F5344CB8AC3E}">
        <p14:creationId xmlns:p14="http://schemas.microsoft.com/office/powerpoint/2010/main" val="18467022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F656FE3-385E-A084-FB06-504420E0FC8A}"/>
              </a:ext>
            </a:extLst>
          </p:cNvPr>
          <p:cNvSpPr>
            <a:spLocks noGrp="1"/>
          </p:cNvSpPr>
          <p:nvPr>
            <p:ph sz="quarter" idx="10"/>
          </p:nvPr>
        </p:nvSpPr>
        <p:spPr>
          <a:xfrm>
            <a:off x="359780" y="1064630"/>
            <a:ext cx="8769110" cy="3543300"/>
          </a:xfrm>
        </p:spPr>
        <p:txBody>
          <a:bodyPr lIns="91440" tIns="45720" rIns="91440" bIns="45720" anchor="t"/>
          <a:lstStyle/>
          <a:p>
            <a:r>
              <a:rPr lang="en-US" sz="1800">
                <a:latin typeface="Helios Extended" panose="020B0604020202020204" charset="0"/>
                <a:ea typeface="Calibri"/>
                <a:cs typeface="Helios Extended" panose="020B0604020202020204" charset="0"/>
              </a:rPr>
              <a:t>4AT</a:t>
            </a:r>
          </a:p>
          <a:p>
            <a:pPr marL="228600" lvl="1" indent="0">
              <a:buNone/>
            </a:pPr>
            <a:r>
              <a:rPr lang="en-US" sz="1600">
                <a:latin typeface="Helios Extended" panose="020B0604020202020204" charset="0"/>
                <a:ea typeface="Calibri"/>
                <a:cs typeface="Helios Extended" panose="020B0604020202020204" charset="0"/>
              </a:rPr>
              <a:t>Short Simple &lt;2min, always gives you a score </a:t>
            </a:r>
          </a:p>
          <a:p>
            <a:pPr marL="771525" lvl="2" indent="-342900">
              <a:buFont typeface="+mj-lt"/>
              <a:buAutoNum type="arabicPeriod"/>
            </a:pPr>
            <a:r>
              <a:rPr lang="en-US" sz="1400" b="1">
                <a:latin typeface="Helios Extended" panose="020B0604020202020204" charset="0"/>
                <a:ea typeface="Roboto"/>
                <a:cs typeface="Helios Extended" panose="020B0604020202020204" charset="0"/>
              </a:rPr>
              <a:t>A</a:t>
            </a:r>
            <a:r>
              <a:rPr lang="en-US" sz="1400">
                <a:latin typeface="Helios Extended" panose="020B0604020202020204" charset="0"/>
                <a:ea typeface="Roboto"/>
                <a:cs typeface="Helios Extended" panose="020B0604020202020204" charset="0"/>
              </a:rPr>
              <a:t>lertness</a:t>
            </a:r>
          </a:p>
          <a:p>
            <a:pPr marL="771525" lvl="2" indent="-342900">
              <a:buFont typeface="+mj-lt"/>
              <a:buAutoNum type="arabicPeriod"/>
            </a:pPr>
            <a:r>
              <a:rPr lang="en-US" sz="1400" b="1">
                <a:latin typeface="Helios Extended" panose="020B0604020202020204" charset="0"/>
                <a:ea typeface="Roboto"/>
                <a:cs typeface="Helios Extended" panose="020B0604020202020204" charset="0"/>
              </a:rPr>
              <a:t>A</a:t>
            </a:r>
            <a:r>
              <a:rPr lang="en-US" sz="1400">
                <a:latin typeface="Helios Extended" panose="020B0604020202020204" charset="0"/>
                <a:ea typeface="Roboto"/>
                <a:cs typeface="Helios Extended" panose="020B0604020202020204" charset="0"/>
              </a:rPr>
              <a:t>MT4: Abbreviated Mental Test - 4. </a:t>
            </a:r>
          </a:p>
          <a:p>
            <a:pPr marL="771525" lvl="2" indent="-342900">
              <a:buFont typeface="+mj-lt"/>
              <a:buAutoNum type="arabicPeriod"/>
            </a:pPr>
            <a:r>
              <a:rPr lang="en-US" sz="1400" b="1">
                <a:latin typeface="Helios Extended" panose="020B0604020202020204" charset="0"/>
                <a:ea typeface="Roboto"/>
                <a:cs typeface="Helios Extended" panose="020B0604020202020204" charset="0"/>
              </a:rPr>
              <a:t>A</a:t>
            </a:r>
            <a:r>
              <a:rPr lang="en-US" sz="1400">
                <a:latin typeface="Helios Extended" panose="020B0604020202020204" charset="0"/>
                <a:ea typeface="Roboto"/>
                <a:cs typeface="Helios Extended" panose="020B0604020202020204" charset="0"/>
              </a:rPr>
              <a:t>ttention: Months of the Year Backwards</a:t>
            </a:r>
          </a:p>
          <a:p>
            <a:pPr marL="771525" lvl="2" indent="-342900">
              <a:buFont typeface="+mj-lt"/>
              <a:buAutoNum type="arabicPeriod"/>
            </a:pPr>
            <a:r>
              <a:rPr lang="en-US" sz="1400" b="1">
                <a:latin typeface="Helios Extended" panose="020B0604020202020204" charset="0"/>
                <a:ea typeface="Roboto"/>
                <a:cs typeface="Helios Extended" panose="020B0604020202020204" charset="0"/>
              </a:rPr>
              <a:t>A</a:t>
            </a:r>
            <a:r>
              <a:rPr lang="en-US" sz="1400">
                <a:latin typeface="Helios Extended" panose="020B0604020202020204" charset="0"/>
                <a:ea typeface="Roboto"/>
                <a:cs typeface="Helios Extended" panose="020B0604020202020204" charset="0"/>
              </a:rPr>
              <a:t>cute change or fluctuating course</a:t>
            </a:r>
            <a:endParaRPr lang="en-US" sz="1400">
              <a:latin typeface="Helios Extended" panose="020B0604020202020204" charset="0"/>
              <a:ea typeface="Calibri"/>
              <a:cs typeface="Helios Extended" panose="020B0604020202020204" charset="0"/>
            </a:endParaRPr>
          </a:p>
          <a:p>
            <a:r>
              <a:rPr lang="en-US" sz="1800">
                <a:latin typeface="Helios Extended" panose="020B0604020202020204" charset="0"/>
                <a:ea typeface="Calibri"/>
                <a:cs typeface="Helios Extended" panose="020B0604020202020204" charset="0"/>
              </a:rPr>
              <a:t>R.A.D.A.R. </a:t>
            </a:r>
            <a:r>
              <a:rPr lang="en-US" sz="1800">
                <a:latin typeface="Helios Extended" panose="020B0604020202020204" charset="0"/>
                <a:ea typeface="+mn-lt"/>
                <a:cs typeface="Helios Extended" panose="020B0604020202020204" charset="0"/>
              </a:rPr>
              <a:t>A rapid detection tool for signs of delirium</a:t>
            </a:r>
            <a:endParaRPr lang="en-US" sz="1800">
              <a:latin typeface="Helios Extended" panose="020B0604020202020204" charset="0"/>
              <a:ea typeface="Calibri"/>
              <a:cs typeface="Helios Extended" panose="020B0604020202020204" charset="0"/>
            </a:endParaRPr>
          </a:p>
          <a:p>
            <a:pPr marL="457200" lvl="2" indent="0">
              <a:buNone/>
            </a:pPr>
            <a:r>
              <a:rPr lang="en-US" sz="1400">
                <a:latin typeface="Helios Extended" panose="020B0604020202020204" charset="0"/>
                <a:ea typeface="Roboto"/>
                <a:cs typeface="Helios Extended" panose="020B0604020202020204" charset="0"/>
              </a:rPr>
              <a:t>Was client sleepy?  Did the patient have difficulty in following your instructions? 3. Movements of the patient were they in slow motion?</a:t>
            </a:r>
          </a:p>
          <a:p>
            <a:r>
              <a:rPr lang="en-US" sz="1800">
                <a:latin typeface="Helios Extended" panose="020B0604020202020204" charset="0"/>
                <a:ea typeface="+mn-lt"/>
                <a:cs typeface="Helios Extended" panose="020B0604020202020204" charset="0"/>
              </a:rPr>
              <a:t>3D-CAM</a:t>
            </a:r>
          </a:p>
          <a:p>
            <a:pPr lvl="2"/>
            <a:r>
              <a:rPr lang="en-US" sz="1400">
                <a:latin typeface="Helios Extended" panose="020B0604020202020204" charset="0"/>
                <a:ea typeface="Roboto"/>
                <a:cs typeface="Helios Extended" panose="020B0604020202020204" charset="0"/>
              </a:rPr>
              <a:t>Takes 3 minutes</a:t>
            </a:r>
          </a:p>
          <a:p>
            <a:pPr lvl="2"/>
            <a:r>
              <a:rPr lang="en-US" sz="1400">
                <a:latin typeface="Helios Extended" panose="020B0604020202020204" charset="0"/>
                <a:ea typeface="Roboto"/>
                <a:cs typeface="Helios Extended" panose="020B0604020202020204" charset="0"/>
              </a:rPr>
              <a:t>Adds scoring for objective and clinical impressions </a:t>
            </a:r>
          </a:p>
          <a:p>
            <a:r>
              <a:rPr lang="en-US" sz="2000" err="1">
                <a:latin typeface="Helios Extended" panose="020B0604020202020204" charset="0"/>
                <a:ea typeface="Calibri"/>
                <a:cs typeface="Helios Extended" panose="020B0604020202020204" charset="0"/>
              </a:rPr>
              <a:t>bCAM</a:t>
            </a:r>
            <a:r>
              <a:rPr lang="en-US" sz="2000">
                <a:latin typeface="Helios Extended" panose="020B0604020202020204" charset="0"/>
                <a:ea typeface="Calibri"/>
                <a:cs typeface="Helios Extended" panose="020B0604020202020204" charset="0"/>
              </a:rPr>
              <a:t> </a:t>
            </a:r>
          </a:p>
        </p:txBody>
      </p:sp>
      <p:pic>
        <p:nvPicPr>
          <p:cNvPr id="3" name="Picture 2" descr="A black background with text and a silhouette of a tree&#10;&#10;Description automatically generated">
            <a:extLst>
              <a:ext uri="{FF2B5EF4-FFF2-40B4-BE49-F238E27FC236}">
                <a16:creationId xmlns:a16="http://schemas.microsoft.com/office/drawing/2014/main" id="{B3CB112A-FF4A-E975-4DA5-D6F53DA78D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637" y="196573"/>
            <a:ext cx="1813563" cy="774440"/>
          </a:xfrm>
          <a:prstGeom prst="rect">
            <a:avLst/>
          </a:prstGeom>
        </p:spPr>
      </p:pic>
      <p:sp>
        <p:nvSpPr>
          <p:cNvPr id="5" name="Title 1">
            <a:extLst>
              <a:ext uri="{FF2B5EF4-FFF2-40B4-BE49-F238E27FC236}">
                <a16:creationId xmlns:a16="http://schemas.microsoft.com/office/drawing/2014/main" id="{4D7F52D2-2F7E-6DFE-9097-D56890D06D82}"/>
              </a:ext>
            </a:extLst>
          </p:cNvPr>
          <p:cNvSpPr txBox="1">
            <a:spLocks/>
          </p:cNvSpPr>
          <p:nvPr/>
        </p:nvSpPr>
        <p:spPr>
          <a:xfrm>
            <a:off x="2209800" y="260818"/>
            <a:ext cx="641143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sz="3600" b="1">
                <a:latin typeface="Helios Extended" panose="020B0604020202020204" charset="0"/>
                <a:cs typeface="Helios Extended" panose="020B0604020202020204" charset="0"/>
              </a:rPr>
              <a:t>TOOLS</a:t>
            </a:r>
            <a:endParaRPr lang="en-US" sz="3600" b="1">
              <a:latin typeface="Helios Extended" panose="020B0604020202020204" charset="0"/>
              <a:cs typeface="Helios Extended" panose="020B0604020202020204" charset="0"/>
            </a:endParaRPr>
          </a:p>
        </p:txBody>
      </p:sp>
      <p:cxnSp>
        <p:nvCxnSpPr>
          <p:cNvPr id="6" name="Straight Connector 5">
            <a:extLst>
              <a:ext uri="{FF2B5EF4-FFF2-40B4-BE49-F238E27FC236}">
                <a16:creationId xmlns:a16="http://schemas.microsoft.com/office/drawing/2014/main" id="{CDB2F8B2-1591-61B7-0B75-750A8BF9A4EA}"/>
              </a:ext>
            </a:extLst>
          </p:cNvPr>
          <p:cNvCxnSpPr>
            <a:cxnSpLocks/>
          </p:cNvCxnSpPr>
          <p:nvPr/>
        </p:nvCxnSpPr>
        <p:spPr>
          <a:xfrm>
            <a:off x="1710267" y="918338"/>
            <a:ext cx="6862233"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099899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F38C5C6-2C4F-2C0C-BDCF-30A0E6E74E02}"/>
              </a:ext>
            </a:extLst>
          </p:cNvPr>
          <p:cNvPicPr>
            <a:picLocks noGrp="1" noChangeAspect="1"/>
          </p:cNvPicPr>
          <p:nvPr>
            <p:ph idx="1"/>
          </p:nvPr>
        </p:nvPicPr>
        <p:blipFill>
          <a:blip r:embed="rId2"/>
          <a:stretch>
            <a:fillRect/>
          </a:stretch>
        </p:blipFill>
        <p:spPr>
          <a:xfrm>
            <a:off x="2537637" y="196573"/>
            <a:ext cx="6259520" cy="4678993"/>
          </a:xfrm>
          <a:prstGeom prst="rect">
            <a:avLst/>
          </a:prstGeom>
          <a:noFill/>
          <a:ln w="38100">
            <a:solidFill>
              <a:schemeClr val="tx1"/>
            </a:solidFill>
          </a:ln>
        </p:spPr>
      </p:pic>
      <p:pic>
        <p:nvPicPr>
          <p:cNvPr id="2" name="Picture 1" descr="A black background with text and a silhouette of a tree&#10;&#10;Description automatically generated">
            <a:extLst>
              <a:ext uri="{FF2B5EF4-FFF2-40B4-BE49-F238E27FC236}">
                <a16:creationId xmlns:a16="http://schemas.microsoft.com/office/drawing/2014/main" id="{BFDE9204-AF7E-10D6-BB68-6F837767F4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637" y="196573"/>
            <a:ext cx="1813563" cy="774440"/>
          </a:xfrm>
          <a:prstGeom prst="rect">
            <a:avLst/>
          </a:prstGeom>
        </p:spPr>
      </p:pic>
      <p:sp>
        <p:nvSpPr>
          <p:cNvPr id="3" name="TextBox 16">
            <a:extLst>
              <a:ext uri="{FF2B5EF4-FFF2-40B4-BE49-F238E27FC236}">
                <a16:creationId xmlns:a16="http://schemas.microsoft.com/office/drawing/2014/main" id="{1DF09DD6-2719-A960-B538-D394120CC964}"/>
              </a:ext>
            </a:extLst>
          </p:cNvPr>
          <p:cNvSpPr txBox="1"/>
          <p:nvPr/>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a:solidFill>
                  <a:srgbClr val="000000"/>
                </a:solidFill>
                <a:latin typeface="Helios Extended"/>
                <a:ea typeface="Helios Extended"/>
                <a:cs typeface="Helios Extended"/>
                <a:sym typeface="Helios Extended"/>
              </a:rPr>
              <a:t>© 2024 Regional Geriatric Program of Eastern Ontario</a:t>
            </a:r>
          </a:p>
        </p:txBody>
      </p:sp>
    </p:spTree>
    <p:extLst>
      <p:ext uri="{BB962C8B-B14F-4D97-AF65-F5344CB8AC3E}">
        <p14:creationId xmlns:p14="http://schemas.microsoft.com/office/powerpoint/2010/main" val="40922939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0B7558EF-F424-4B2C-80F5-F147E59123EF}"/>
              </a:ext>
            </a:extLst>
          </p:cNvPr>
          <p:cNvGraphicFramePr>
            <a:graphicFrameLocks noGrp="1"/>
          </p:cNvGraphicFramePr>
          <p:nvPr>
            <p:ph idx="1"/>
            <p:extLst>
              <p:ext uri="{D42A27DB-BD31-4B8C-83A1-F6EECF244321}">
                <p14:modId xmlns:p14="http://schemas.microsoft.com/office/powerpoint/2010/main" val="1535689530"/>
              </p:ext>
            </p:extLst>
          </p:nvPr>
        </p:nvGraphicFramePr>
        <p:xfrm>
          <a:off x="1016296" y="1346200"/>
          <a:ext cx="3385779" cy="3105122"/>
        </p:xfrm>
        <a:graphic>
          <a:graphicData uri="http://schemas.openxmlformats.org/drawingml/2006/table">
            <a:tbl>
              <a:tblPr/>
              <a:tblGrid>
                <a:gridCol w="412637">
                  <a:extLst>
                    <a:ext uri="{9D8B030D-6E8A-4147-A177-3AD203B41FA5}">
                      <a16:colId xmlns:a16="http://schemas.microsoft.com/office/drawing/2014/main" val="2148396520"/>
                    </a:ext>
                  </a:extLst>
                </a:gridCol>
                <a:gridCol w="2973142">
                  <a:extLst>
                    <a:ext uri="{9D8B030D-6E8A-4147-A177-3AD203B41FA5}">
                      <a16:colId xmlns:a16="http://schemas.microsoft.com/office/drawing/2014/main" val="485823420"/>
                    </a:ext>
                  </a:extLst>
                </a:gridCol>
              </a:tblGrid>
              <a:tr h="501041">
                <a:tc>
                  <a:txBody>
                    <a:bodyPr/>
                    <a:lstStyle/>
                    <a:p>
                      <a:pPr algn="ctr" rtl="0" fontAlgn="auto"/>
                      <a:r>
                        <a:rPr lang="en-US" b="0" i="0">
                          <a:solidFill>
                            <a:srgbClr val="000000"/>
                          </a:solidFill>
                          <a:effectLst/>
                          <a:latin typeface="Helios Extended" panose="020B0604020202020204" charset="0"/>
                          <a:cs typeface="Helios Extended" panose="020B0604020202020204" charset="0"/>
                        </a:rPr>
                        <a:t>​</a:t>
                      </a:r>
                    </a:p>
                    <a:p>
                      <a:pPr algn="ctr" rtl="0" fontAlgn="base"/>
                      <a:r>
                        <a:rPr lang="en-US" b="0" i="0">
                          <a:solidFill>
                            <a:srgbClr val="000000"/>
                          </a:solidFill>
                          <a:effectLst/>
                          <a:latin typeface="Helios Extended" panose="020B0604020202020204" charset="0"/>
                          <a:cs typeface="Helios Extended" panose="020B0604020202020204" charset="0"/>
                        </a:rPr>
                        <a:t>1​</a:t>
                      </a:r>
                    </a:p>
                  </a:txBody>
                  <a:tcPr marL="80936" marR="80936">
                    <a:lnL w="10839" cap="flat" cmpd="sng" algn="ctr">
                      <a:solidFill>
                        <a:srgbClr val="BBE0E3"/>
                      </a:solidFill>
                      <a:prstDash val="solid"/>
                      <a:round/>
                      <a:headEnd type="none" w="med" len="med"/>
                      <a:tailEnd type="none" w="med" len="med"/>
                    </a:lnL>
                    <a:lnR w="10839" cap="flat" cmpd="sng" algn="ctr">
                      <a:solidFill>
                        <a:srgbClr val="BBE0E3"/>
                      </a:solidFill>
                      <a:prstDash val="solid"/>
                      <a:round/>
                      <a:headEnd type="none" w="med" len="med"/>
                      <a:tailEnd type="none" w="med" len="med"/>
                    </a:lnR>
                    <a:lnT w="10839" cap="flat" cmpd="sng" algn="ctr">
                      <a:solidFill>
                        <a:srgbClr val="BBE0E3"/>
                      </a:solidFill>
                      <a:prstDash val="solid"/>
                      <a:round/>
                      <a:headEnd type="none" w="med" len="med"/>
                      <a:tailEnd type="none" w="med" len="med"/>
                    </a:lnT>
                    <a:lnB w="10839" cap="flat" cmpd="sng" algn="ctr">
                      <a:solidFill>
                        <a:srgbClr val="BBE0E3"/>
                      </a:solidFill>
                      <a:prstDash val="solid"/>
                      <a:round/>
                      <a:headEnd type="none" w="med" len="med"/>
                      <a:tailEnd type="none" w="med" len="med"/>
                    </a:lnB>
                    <a:solidFill>
                      <a:srgbClr val="E7F3F4"/>
                    </a:solidFill>
                  </a:tcPr>
                </a:tc>
                <a:tc>
                  <a:txBody>
                    <a:bodyPr/>
                    <a:lstStyle/>
                    <a:p>
                      <a:pPr algn="ctr" rtl="0" fontAlgn="base"/>
                      <a:r>
                        <a:rPr lang="en-US" sz="1600" b="0" i="0" kern="1200">
                          <a:solidFill>
                            <a:srgbClr val="000000"/>
                          </a:solidFill>
                          <a:effectLst/>
                          <a:latin typeface="Helios Extended" panose="020B0604020202020204" charset="0"/>
                          <a:ea typeface="+mn-ea"/>
                          <a:cs typeface="Helios Extended" panose="020B0604020202020204" charset="0"/>
                        </a:rPr>
                        <a:t>Acute onset of a change in normal mental status or fluctuating course​</a:t>
                      </a:r>
                    </a:p>
                  </a:txBody>
                  <a:tcPr marL="80936" marR="80936">
                    <a:lnL w="10839" cap="flat" cmpd="sng" algn="ctr">
                      <a:solidFill>
                        <a:srgbClr val="BBE0E3"/>
                      </a:solidFill>
                      <a:prstDash val="solid"/>
                      <a:round/>
                      <a:headEnd type="none" w="med" len="med"/>
                      <a:tailEnd type="none" w="med" len="med"/>
                    </a:lnL>
                    <a:lnR w="10839" cap="flat" cmpd="sng" algn="ctr">
                      <a:solidFill>
                        <a:srgbClr val="BBE0E3"/>
                      </a:solidFill>
                      <a:prstDash val="solid"/>
                      <a:round/>
                      <a:headEnd type="none" w="med" len="med"/>
                      <a:tailEnd type="none" w="med" len="med"/>
                    </a:lnR>
                    <a:lnT w="10839" cap="flat" cmpd="sng" algn="ctr">
                      <a:solidFill>
                        <a:srgbClr val="BBE0E3"/>
                      </a:solidFill>
                      <a:prstDash val="solid"/>
                      <a:round/>
                      <a:headEnd type="none" w="med" len="med"/>
                      <a:tailEnd type="none" w="med" len="med"/>
                    </a:lnT>
                    <a:lnB w="10839" cap="flat" cmpd="sng" algn="ctr">
                      <a:solidFill>
                        <a:srgbClr val="BBE0E3"/>
                      </a:solidFill>
                      <a:prstDash val="solid"/>
                      <a:round/>
                      <a:headEnd type="none" w="med" len="med"/>
                      <a:tailEnd type="none" w="med" len="med"/>
                    </a:lnB>
                    <a:solidFill>
                      <a:srgbClr val="E7F3F4"/>
                    </a:solidFill>
                  </a:tcPr>
                </a:tc>
                <a:extLst>
                  <a:ext uri="{0D108BD9-81ED-4DB2-BD59-A6C34878D82A}">
                    <a16:rowId xmlns:a16="http://schemas.microsoft.com/office/drawing/2014/main" val="2286619535"/>
                  </a:ext>
                </a:extLst>
              </a:tr>
              <a:tr h="338098">
                <a:tc gridSpan="2">
                  <a:txBody>
                    <a:bodyPr/>
                    <a:lstStyle/>
                    <a:p>
                      <a:pPr algn="ctr" rtl="0" fontAlgn="base"/>
                      <a:r>
                        <a:rPr lang="en-US" sz="1600" b="1" i="0">
                          <a:solidFill>
                            <a:srgbClr val="0033A0"/>
                          </a:solidFill>
                          <a:effectLst/>
                          <a:latin typeface="Helios Extended" panose="020B0604020202020204" charset="0"/>
                          <a:cs typeface="Helios Extended" panose="020B0604020202020204" charset="0"/>
                        </a:rPr>
                        <a:t>and</a:t>
                      </a:r>
                      <a:r>
                        <a:rPr lang="en-US" sz="1600" b="1" i="0">
                          <a:solidFill>
                            <a:srgbClr val="000000"/>
                          </a:solidFill>
                          <a:effectLst/>
                          <a:latin typeface="Helios Extended" panose="020B0604020202020204" charset="0"/>
                          <a:cs typeface="Helios Extended" panose="020B0604020202020204" charset="0"/>
                        </a:rPr>
                        <a:t>​</a:t>
                      </a:r>
                    </a:p>
                  </a:txBody>
                  <a:tcPr marL="80936" marR="80936">
                    <a:lnL w="10839" cap="flat" cmpd="sng" algn="ctr">
                      <a:solidFill>
                        <a:srgbClr val="BBE0E3"/>
                      </a:solidFill>
                      <a:prstDash val="solid"/>
                      <a:round/>
                      <a:headEnd type="none" w="med" len="med"/>
                      <a:tailEnd type="none" w="med" len="med"/>
                    </a:lnL>
                    <a:lnR w="10839" cap="flat" cmpd="sng" algn="ctr">
                      <a:solidFill>
                        <a:srgbClr val="BBE0E3"/>
                      </a:solidFill>
                      <a:prstDash val="solid"/>
                      <a:round/>
                      <a:headEnd type="none" w="med" len="med"/>
                      <a:tailEnd type="none" w="med" len="med"/>
                    </a:lnR>
                    <a:lnT w="10839" cap="flat" cmpd="sng" algn="ctr">
                      <a:solidFill>
                        <a:srgbClr val="BBE0E3"/>
                      </a:solidFill>
                      <a:prstDash val="solid"/>
                      <a:round/>
                      <a:headEnd type="none" w="med" len="med"/>
                      <a:tailEnd type="none" w="med" len="med"/>
                    </a:lnT>
                    <a:lnB w="10839" cap="flat" cmpd="sng" algn="ctr">
                      <a:solidFill>
                        <a:srgbClr val="BBE0E3"/>
                      </a:solidFill>
                      <a:prstDash val="solid"/>
                      <a:round/>
                      <a:headEnd type="none" w="med" len="med"/>
                      <a:tailEnd type="none" w="med" len="med"/>
                    </a:lnB>
                    <a:solidFill>
                      <a:srgbClr val="F3F9FA"/>
                    </a:solidFill>
                  </a:tcPr>
                </a:tc>
                <a:tc hMerge="1">
                  <a:txBody>
                    <a:bodyPr/>
                    <a:lstStyle/>
                    <a:p>
                      <a:endParaRPr lang="en-US"/>
                    </a:p>
                  </a:txBody>
                  <a:tcPr/>
                </a:tc>
                <a:extLst>
                  <a:ext uri="{0D108BD9-81ED-4DB2-BD59-A6C34878D82A}">
                    <a16:rowId xmlns:a16="http://schemas.microsoft.com/office/drawing/2014/main" val="3840033052"/>
                  </a:ext>
                </a:extLst>
              </a:tr>
              <a:tr h="338098">
                <a:tc>
                  <a:txBody>
                    <a:bodyPr/>
                    <a:lstStyle/>
                    <a:p>
                      <a:pPr algn="ctr" rtl="0" fontAlgn="base"/>
                      <a:r>
                        <a:rPr lang="en-US" b="0" i="0">
                          <a:solidFill>
                            <a:srgbClr val="000000"/>
                          </a:solidFill>
                          <a:effectLst/>
                          <a:latin typeface="Helios Extended" panose="020B0604020202020204" charset="0"/>
                          <a:cs typeface="Helios Extended" panose="020B0604020202020204" charset="0"/>
                        </a:rPr>
                        <a:t>2​</a:t>
                      </a:r>
                    </a:p>
                  </a:txBody>
                  <a:tcPr marL="80936" marR="80936">
                    <a:lnL w="10839" cap="flat" cmpd="sng" algn="ctr">
                      <a:solidFill>
                        <a:srgbClr val="BBE0E3"/>
                      </a:solidFill>
                      <a:prstDash val="solid"/>
                      <a:round/>
                      <a:headEnd type="none" w="med" len="med"/>
                      <a:tailEnd type="none" w="med" len="med"/>
                    </a:lnL>
                    <a:lnR w="10839" cap="flat" cmpd="sng" algn="ctr">
                      <a:solidFill>
                        <a:srgbClr val="BBE0E3"/>
                      </a:solidFill>
                      <a:prstDash val="solid"/>
                      <a:round/>
                      <a:headEnd type="none" w="med" len="med"/>
                      <a:tailEnd type="none" w="med" len="med"/>
                    </a:lnR>
                    <a:lnT w="10839" cap="flat" cmpd="sng" algn="ctr">
                      <a:solidFill>
                        <a:srgbClr val="BBE0E3"/>
                      </a:solidFill>
                      <a:prstDash val="solid"/>
                      <a:round/>
                      <a:headEnd type="none" w="med" len="med"/>
                      <a:tailEnd type="none" w="med" len="med"/>
                    </a:lnT>
                    <a:lnB w="10839" cap="flat" cmpd="sng" algn="ctr">
                      <a:solidFill>
                        <a:srgbClr val="BBE0E3"/>
                      </a:solidFill>
                      <a:prstDash val="solid"/>
                      <a:round/>
                      <a:headEnd type="none" w="med" len="med"/>
                      <a:tailEnd type="none" w="med" len="med"/>
                    </a:lnB>
                    <a:solidFill>
                      <a:srgbClr val="E7F3F4"/>
                    </a:solidFill>
                  </a:tcPr>
                </a:tc>
                <a:tc>
                  <a:txBody>
                    <a:bodyPr/>
                    <a:lstStyle/>
                    <a:p>
                      <a:pPr algn="ctr" rtl="0" fontAlgn="base"/>
                      <a:r>
                        <a:rPr lang="en-US" sz="1600" b="0" i="0" kern="1200">
                          <a:solidFill>
                            <a:srgbClr val="000000"/>
                          </a:solidFill>
                          <a:effectLst/>
                          <a:latin typeface="Helios Extended" panose="020B0604020202020204" charset="0"/>
                          <a:ea typeface="+mn-ea"/>
                          <a:cs typeface="Helios Extended" panose="020B0604020202020204" charset="0"/>
                        </a:rPr>
                        <a:t>Inattention​</a:t>
                      </a:r>
                    </a:p>
                  </a:txBody>
                  <a:tcPr marL="80936" marR="80936">
                    <a:lnL w="10839" cap="flat" cmpd="sng" algn="ctr">
                      <a:solidFill>
                        <a:srgbClr val="BBE0E3"/>
                      </a:solidFill>
                      <a:prstDash val="solid"/>
                      <a:round/>
                      <a:headEnd type="none" w="med" len="med"/>
                      <a:tailEnd type="none" w="med" len="med"/>
                    </a:lnL>
                    <a:lnR w="10839" cap="flat" cmpd="sng" algn="ctr">
                      <a:solidFill>
                        <a:srgbClr val="BBE0E3"/>
                      </a:solidFill>
                      <a:prstDash val="solid"/>
                      <a:round/>
                      <a:headEnd type="none" w="med" len="med"/>
                      <a:tailEnd type="none" w="med" len="med"/>
                    </a:lnR>
                    <a:lnT w="10839" cap="flat" cmpd="sng" algn="ctr">
                      <a:solidFill>
                        <a:srgbClr val="BBE0E3"/>
                      </a:solidFill>
                      <a:prstDash val="solid"/>
                      <a:round/>
                      <a:headEnd type="none" w="med" len="med"/>
                      <a:tailEnd type="none" w="med" len="med"/>
                    </a:lnT>
                    <a:lnB w="10839" cap="flat" cmpd="sng" algn="ctr">
                      <a:solidFill>
                        <a:srgbClr val="BBE0E3"/>
                      </a:solidFill>
                      <a:prstDash val="solid"/>
                      <a:round/>
                      <a:headEnd type="none" w="med" len="med"/>
                      <a:tailEnd type="none" w="med" len="med"/>
                    </a:lnB>
                    <a:solidFill>
                      <a:srgbClr val="E7F3F4"/>
                    </a:solidFill>
                  </a:tcPr>
                </a:tc>
                <a:extLst>
                  <a:ext uri="{0D108BD9-81ED-4DB2-BD59-A6C34878D82A}">
                    <a16:rowId xmlns:a16="http://schemas.microsoft.com/office/drawing/2014/main" val="3360431826"/>
                  </a:ext>
                </a:extLst>
              </a:tr>
              <a:tr h="338098">
                <a:tc gridSpan="2">
                  <a:txBody>
                    <a:bodyPr/>
                    <a:lstStyle/>
                    <a:p>
                      <a:pPr marL="0" algn="ctr" defTabSz="457200" rtl="0" eaLnBrk="1" fontAlgn="base" latinLnBrk="0" hangingPunct="1"/>
                      <a:r>
                        <a:rPr lang="en-US" sz="1600" b="1" i="0" kern="1200">
                          <a:solidFill>
                            <a:srgbClr val="0033A0"/>
                          </a:solidFill>
                          <a:effectLst/>
                          <a:latin typeface="Helios Extended" panose="020B0604020202020204" charset="0"/>
                          <a:ea typeface="+mn-ea"/>
                          <a:cs typeface="Helios Extended" panose="020B0604020202020204" charset="0"/>
                        </a:rPr>
                        <a:t>and either​</a:t>
                      </a:r>
                    </a:p>
                  </a:txBody>
                  <a:tcPr marL="80936" marR="80936">
                    <a:lnL w="10839" cap="flat" cmpd="sng" algn="ctr">
                      <a:solidFill>
                        <a:srgbClr val="BBE0E3"/>
                      </a:solidFill>
                      <a:prstDash val="solid"/>
                      <a:round/>
                      <a:headEnd type="none" w="med" len="med"/>
                      <a:tailEnd type="none" w="med" len="med"/>
                    </a:lnL>
                    <a:lnR w="10839" cap="flat" cmpd="sng" algn="ctr">
                      <a:solidFill>
                        <a:srgbClr val="BBE0E3"/>
                      </a:solidFill>
                      <a:prstDash val="solid"/>
                      <a:round/>
                      <a:headEnd type="none" w="med" len="med"/>
                      <a:tailEnd type="none" w="med" len="med"/>
                    </a:lnR>
                    <a:lnT w="10839" cap="flat" cmpd="sng" algn="ctr">
                      <a:solidFill>
                        <a:srgbClr val="BBE0E3"/>
                      </a:solidFill>
                      <a:prstDash val="solid"/>
                      <a:round/>
                      <a:headEnd type="none" w="med" len="med"/>
                      <a:tailEnd type="none" w="med" len="med"/>
                    </a:lnT>
                    <a:lnB w="10839" cap="flat" cmpd="sng" algn="ctr">
                      <a:solidFill>
                        <a:srgbClr val="BBE0E3"/>
                      </a:solidFill>
                      <a:prstDash val="solid"/>
                      <a:round/>
                      <a:headEnd type="none" w="med" len="med"/>
                      <a:tailEnd type="none" w="med" len="med"/>
                    </a:lnB>
                    <a:solidFill>
                      <a:srgbClr val="F3F9FA"/>
                    </a:solidFill>
                  </a:tcPr>
                </a:tc>
                <a:tc hMerge="1">
                  <a:txBody>
                    <a:bodyPr/>
                    <a:lstStyle/>
                    <a:p>
                      <a:endParaRPr lang="en-US"/>
                    </a:p>
                  </a:txBody>
                  <a:tcPr/>
                </a:tc>
                <a:extLst>
                  <a:ext uri="{0D108BD9-81ED-4DB2-BD59-A6C34878D82A}">
                    <a16:rowId xmlns:a16="http://schemas.microsoft.com/office/drawing/2014/main" val="3610124950"/>
                  </a:ext>
                </a:extLst>
              </a:tr>
              <a:tr h="338098">
                <a:tc>
                  <a:txBody>
                    <a:bodyPr/>
                    <a:lstStyle/>
                    <a:p>
                      <a:pPr algn="ctr" rtl="0" fontAlgn="base"/>
                      <a:r>
                        <a:rPr lang="en-US" b="0" i="0">
                          <a:solidFill>
                            <a:srgbClr val="000000"/>
                          </a:solidFill>
                          <a:effectLst/>
                          <a:latin typeface="Helios Extended" panose="020B0604020202020204" charset="0"/>
                          <a:cs typeface="Helios Extended" panose="020B0604020202020204" charset="0"/>
                        </a:rPr>
                        <a:t>3​</a:t>
                      </a:r>
                    </a:p>
                  </a:txBody>
                  <a:tcPr marL="80936" marR="80936">
                    <a:lnL w="10839" cap="flat" cmpd="sng" algn="ctr">
                      <a:solidFill>
                        <a:srgbClr val="BBE0E3"/>
                      </a:solidFill>
                      <a:prstDash val="solid"/>
                      <a:round/>
                      <a:headEnd type="none" w="med" len="med"/>
                      <a:tailEnd type="none" w="med" len="med"/>
                    </a:lnL>
                    <a:lnR w="10839" cap="flat" cmpd="sng" algn="ctr">
                      <a:solidFill>
                        <a:srgbClr val="BBE0E3"/>
                      </a:solidFill>
                      <a:prstDash val="solid"/>
                      <a:round/>
                      <a:headEnd type="none" w="med" len="med"/>
                      <a:tailEnd type="none" w="med" len="med"/>
                    </a:lnR>
                    <a:lnT w="10839" cap="flat" cmpd="sng" algn="ctr">
                      <a:solidFill>
                        <a:srgbClr val="BBE0E3"/>
                      </a:solidFill>
                      <a:prstDash val="solid"/>
                      <a:round/>
                      <a:headEnd type="none" w="med" len="med"/>
                      <a:tailEnd type="none" w="med" len="med"/>
                    </a:lnT>
                    <a:lnB w="10839" cap="flat" cmpd="sng" algn="ctr">
                      <a:solidFill>
                        <a:srgbClr val="BBE0E3"/>
                      </a:solidFill>
                      <a:prstDash val="solid"/>
                      <a:round/>
                      <a:headEnd type="none" w="med" len="med"/>
                      <a:tailEnd type="none" w="med" len="med"/>
                    </a:lnB>
                    <a:solidFill>
                      <a:srgbClr val="E7F3F4"/>
                    </a:solidFill>
                  </a:tcPr>
                </a:tc>
                <a:tc>
                  <a:txBody>
                    <a:bodyPr/>
                    <a:lstStyle/>
                    <a:p>
                      <a:pPr algn="ctr" rtl="0" fontAlgn="base"/>
                      <a:r>
                        <a:rPr lang="en-US" sz="1600" b="0" i="0" kern="1200">
                          <a:solidFill>
                            <a:srgbClr val="000000"/>
                          </a:solidFill>
                          <a:effectLst/>
                          <a:latin typeface="Helios Extended" panose="020B0604020202020204" charset="0"/>
                          <a:ea typeface="+mn-ea"/>
                          <a:cs typeface="Helios Extended" panose="020B0604020202020204" charset="0"/>
                        </a:rPr>
                        <a:t>Disorganized thinking​</a:t>
                      </a:r>
                    </a:p>
                  </a:txBody>
                  <a:tcPr marL="80936" marR="80936">
                    <a:lnL w="10839" cap="flat" cmpd="sng" algn="ctr">
                      <a:solidFill>
                        <a:srgbClr val="BBE0E3"/>
                      </a:solidFill>
                      <a:prstDash val="solid"/>
                      <a:round/>
                      <a:headEnd type="none" w="med" len="med"/>
                      <a:tailEnd type="none" w="med" len="med"/>
                    </a:lnL>
                    <a:lnR w="10839" cap="flat" cmpd="sng" algn="ctr">
                      <a:solidFill>
                        <a:srgbClr val="BBE0E3"/>
                      </a:solidFill>
                      <a:prstDash val="solid"/>
                      <a:round/>
                      <a:headEnd type="none" w="med" len="med"/>
                      <a:tailEnd type="none" w="med" len="med"/>
                    </a:lnR>
                    <a:lnT w="10839" cap="flat" cmpd="sng" algn="ctr">
                      <a:solidFill>
                        <a:srgbClr val="BBE0E3"/>
                      </a:solidFill>
                      <a:prstDash val="solid"/>
                      <a:round/>
                      <a:headEnd type="none" w="med" len="med"/>
                      <a:tailEnd type="none" w="med" len="med"/>
                    </a:lnT>
                    <a:lnB w="10839" cap="flat" cmpd="sng" algn="ctr">
                      <a:solidFill>
                        <a:srgbClr val="BBE0E3"/>
                      </a:solidFill>
                      <a:prstDash val="solid"/>
                      <a:round/>
                      <a:headEnd type="none" w="med" len="med"/>
                      <a:tailEnd type="none" w="med" len="med"/>
                    </a:lnB>
                    <a:solidFill>
                      <a:srgbClr val="E7F3F4"/>
                    </a:solidFill>
                  </a:tcPr>
                </a:tc>
                <a:extLst>
                  <a:ext uri="{0D108BD9-81ED-4DB2-BD59-A6C34878D82A}">
                    <a16:rowId xmlns:a16="http://schemas.microsoft.com/office/drawing/2014/main" val="3192987368"/>
                  </a:ext>
                </a:extLst>
              </a:tr>
              <a:tr h="338098">
                <a:tc gridSpan="2">
                  <a:txBody>
                    <a:bodyPr/>
                    <a:lstStyle/>
                    <a:p>
                      <a:pPr marL="0" algn="ctr" defTabSz="457200" rtl="0" eaLnBrk="1" fontAlgn="base" latinLnBrk="0" hangingPunct="1"/>
                      <a:r>
                        <a:rPr lang="en-US" sz="1600" b="1" i="0" kern="1200">
                          <a:solidFill>
                            <a:srgbClr val="0033A0"/>
                          </a:solidFill>
                          <a:effectLst/>
                          <a:latin typeface="Helios Extended" panose="020B0604020202020204" charset="0"/>
                          <a:ea typeface="+mn-ea"/>
                          <a:cs typeface="Helios Extended" panose="020B0604020202020204" charset="0"/>
                        </a:rPr>
                        <a:t>or​</a:t>
                      </a:r>
                    </a:p>
                  </a:txBody>
                  <a:tcPr marL="80936" marR="80936">
                    <a:lnL w="10839" cap="flat" cmpd="sng" algn="ctr">
                      <a:solidFill>
                        <a:srgbClr val="BBE0E3"/>
                      </a:solidFill>
                      <a:prstDash val="solid"/>
                      <a:round/>
                      <a:headEnd type="none" w="med" len="med"/>
                      <a:tailEnd type="none" w="med" len="med"/>
                    </a:lnL>
                    <a:lnR w="10839" cap="flat" cmpd="sng" algn="ctr">
                      <a:solidFill>
                        <a:srgbClr val="BBE0E3"/>
                      </a:solidFill>
                      <a:prstDash val="solid"/>
                      <a:round/>
                      <a:headEnd type="none" w="med" len="med"/>
                      <a:tailEnd type="none" w="med" len="med"/>
                    </a:lnR>
                    <a:lnT w="10839" cap="flat" cmpd="sng" algn="ctr">
                      <a:solidFill>
                        <a:srgbClr val="BBE0E3"/>
                      </a:solidFill>
                      <a:prstDash val="solid"/>
                      <a:round/>
                      <a:headEnd type="none" w="med" len="med"/>
                      <a:tailEnd type="none" w="med" len="med"/>
                    </a:lnT>
                    <a:lnB w="10839" cap="flat" cmpd="sng" algn="ctr">
                      <a:solidFill>
                        <a:srgbClr val="BBE0E3"/>
                      </a:solidFill>
                      <a:prstDash val="solid"/>
                      <a:round/>
                      <a:headEnd type="none" w="med" len="med"/>
                      <a:tailEnd type="none" w="med" len="med"/>
                    </a:lnB>
                    <a:solidFill>
                      <a:srgbClr val="F3F9FA"/>
                    </a:solidFill>
                  </a:tcPr>
                </a:tc>
                <a:tc hMerge="1">
                  <a:txBody>
                    <a:bodyPr/>
                    <a:lstStyle/>
                    <a:p>
                      <a:endParaRPr lang="en-US"/>
                    </a:p>
                  </a:txBody>
                  <a:tcPr/>
                </a:tc>
                <a:extLst>
                  <a:ext uri="{0D108BD9-81ED-4DB2-BD59-A6C34878D82A}">
                    <a16:rowId xmlns:a16="http://schemas.microsoft.com/office/drawing/2014/main" val="3397868607"/>
                  </a:ext>
                </a:extLst>
              </a:tr>
              <a:tr h="591672">
                <a:tc>
                  <a:txBody>
                    <a:bodyPr/>
                    <a:lstStyle/>
                    <a:p>
                      <a:pPr algn="ctr" rtl="0" fontAlgn="base"/>
                      <a:r>
                        <a:rPr lang="en-US" b="0" i="0">
                          <a:solidFill>
                            <a:srgbClr val="000000"/>
                          </a:solidFill>
                          <a:effectLst/>
                          <a:latin typeface="Helios Extended" panose="020B0604020202020204" charset="0"/>
                          <a:cs typeface="Helios Extended" panose="020B0604020202020204" charset="0"/>
                        </a:rPr>
                        <a:t>4​</a:t>
                      </a:r>
                    </a:p>
                  </a:txBody>
                  <a:tcPr marL="80936" marR="80936">
                    <a:lnL w="10839" cap="flat" cmpd="sng" algn="ctr">
                      <a:solidFill>
                        <a:srgbClr val="BBE0E3"/>
                      </a:solidFill>
                      <a:prstDash val="solid"/>
                      <a:round/>
                      <a:headEnd type="none" w="med" len="med"/>
                      <a:tailEnd type="none" w="med" len="med"/>
                    </a:lnL>
                    <a:lnR w="10839" cap="flat" cmpd="sng" algn="ctr">
                      <a:solidFill>
                        <a:srgbClr val="BBE0E3"/>
                      </a:solidFill>
                      <a:prstDash val="solid"/>
                      <a:round/>
                      <a:headEnd type="none" w="med" len="med"/>
                      <a:tailEnd type="none" w="med" len="med"/>
                    </a:lnR>
                    <a:lnT w="10839" cap="flat" cmpd="sng" algn="ctr">
                      <a:solidFill>
                        <a:srgbClr val="BBE0E3"/>
                      </a:solidFill>
                      <a:prstDash val="solid"/>
                      <a:round/>
                      <a:headEnd type="none" w="med" len="med"/>
                      <a:tailEnd type="none" w="med" len="med"/>
                    </a:lnT>
                    <a:lnB w="10839" cap="flat" cmpd="sng" algn="ctr">
                      <a:solidFill>
                        <a:srgbClr val="BBE0E3"/>
                      </a:solidFill>
                      <a:prstDash val="solid"/>
                      <a:round/>
                      <a:headEnd type="none" w="med" len="med"/>
                      <a:tailEnd type="none" w="med" len="med"/>
                    </a:lnB>
                    <a:solidFill>
                      <a:srgbClr val="E7F3F4"/>
                    </a:solidFill>
                  </a:tcPr>
                </a:tc>
                <a:tc>
                  <a:txBody>
                    <a:bodyPr/>
                    <a:lstStyle/>
                    <a:p>
                      <a:pPr algn="ctr" rtl="0" fontAlgn="base"/>
                      <a:r>
                        <a:rPr lang="en-US" sz="1600" b="0" i="0">
                          <a:solidFill>
                            <a:srgbClr val="000000"/>
                          </a:solidFill>
                          <a:effectLst/>
                          <a:latin typeface="Helios Extended" panose="020B0604020202020204" charset="0"/>
                          <a:cs typeface="Helios Extended" panose="020B0604020202020204" charset="0"/>
                        </a:rPr>
                        <a:t>Altered Level of​</a:t>
                      </a:r>
                    </a:p>
                    <a:p>
                      <a:pPr algn="ctr" rtl="0" fontAlgn="base"/>
                      <a:r>
                        <a:rPr lang="en-US" sz="1600" b="0" i="0">
                          <a:solidFill>
                            <a:srgbClr val="000000"/>
                          </a:solidFill>
                          <a:effectLst/>
                          <a:latin typeface="Helios Extended" panose="020B0604020202020204" charset="0"/>
                          <a:cs typeface="Helios Extended" panose="020B0604020202020204" charset="0"/>
                        </a:rPr>
                        <a:t>Consciousness​</a:t>
                      </a:r>
                    </a:p>
                  </a:txBody>
                  <a:tcPr marL="80936" marR="80936">
                    <a:lnL w="10839" cap="flat" cmpd="sng" algn="ctr">
                      <a:solidFill>
                        <a:srgbClr val="BBE0E3"/>
                      </a:solidFill>
                      <a:prstDash val="solid"/>
                      <a:round/>
                      <a:headEnd type="none" w="med" len="med"/>
                      <a:tailEnd type="none" w="med" len="med"/>
                    </a:lnL>
                    <a:lnR w="10839" cap="flat" cmpd="sng" algn="ctr">
                      <a:solidFill>
                        <a:srgbClr val="BBE0E3"/>
                      </a:solidFill>
                      <a:prstDash val="solid"/>
                      <a:round/>
                      <a:headEnd type="none" w="med" len="med"/>
                      <a:tailEnd type="none" w="med" len="med"/>
                    </a:lnR>
                    <a:lnT w="10839" cap="flat" cmpd="sng" algn="ctr">
                      <a:solidFill>
                        <a:srgbClr val="BBE0E3"/>
                      </a:solidFill>
                      <a:prstDash val="solid"/>
                      <a:round/>
                      <a:headEnd type="none" w="med" len="med"/>
                      <a:tailEnd type="none" w="med" len="med"/>
                    </a:lnT>
                    <a:lnB w="10839" cap="flat" cmpd="sng" algn="ctr">
                      <a:solidFill>
                        <a:srgbClr val="BBE0E3"/>
                      </a:solidFill>
                      <a:prstDash val="solid"/>
                      <a:round/>
                      <a:headEnd type="none" w="med" len="med"/>
                      <a:tailEnd type="none" w="med" len="med"/>
                    </a:lnB>
                    <a:solidFill>
                      <a:srgbClr val="E7F3F4"/>
                    </a:solidFill>
                  </a:tcPr>
                </a:tc>
                <a:extLst>
                  <a:ext uri="{0D108BD9-81ED-4DB2-BD59-A6C34878D82A}">
                    <a16:rowId xmlns:a16="http://schemas.microsoft.com/office/drawing/2014/main" val="3160747676"/>
                  </a:ext>
                </a:extLst>
              </a:tr>
            </a:tbl>
          </a:graphicData>
        </a:graphic>
      </p:graphicFrame>
      <p:pic>
        <p:nvPicPr>
          <p:cNvPr id="9218" name="Picture 2">
            <a:extLst>
              <a:ext uri="{FF2B5EF4-FFF2-40B4-BE49-F238E27FC236}">
                <a16:creationId xmlns:a16="http://schemas.microsoft.com/office/drawing/2014/main" id="{CCCCF8A0-09D0-4656-892B-ED2168010895}"/>
              </a:ext>
            </a:extLst>
          </p:cNvPr>
          <p:cNvPicPr>
            <a:picLocks noGrp="1" noChangeAspect="1" noChangeArrowheads="1"/>
          </p:cNvPicPr>
          <p:nvPr>
            <p:ph idx="13"/>
          </p:nvPr>
        </p:nvPicPr>
        <p:blipFill>
          <a:blip r:embed="rId2" cstate="email">
            <a:extLst>
              <a:ext uri="{28A0092B-C50C-407E-A947-70E740481C1C}">
                <a14:useLocalDpi xmlns:a14="http://schemas.microsoft.com/office/drawing/2010/main"/>
              </a:ext>
            </a:extLst>
          </a:blip>
          <a:stretch>
            <a:fillRect/>
          </a:stretch>
        </p:blipFill>
        <p:spPr bwMode="auto">
          <a:xfrm>
            <a:off x="5348815" y="1194579"/>
            <a:ext cx="2629083" cy="3408363"/>
          </a:xfrm>
          <a:prstGeom prst="rect">
            <a:avLst/>
          </a:prstGeom>
          <a:noFill/>
          <a:ln w="38100">
            <a:solidFill>
              <a:schemeClr val="tx1"/>
            </a:solidFill>
          </a:ln>
        </p:spPr>
      </p:pic>
      <p:pic>
        <p:nvPicPr>
          <p:cNvPr id="6" name="Picture 5" descr="A black background with text and a silhouette of a tree&#10;&#10;Description automatically generated">
            <a:extLst>
              <a:ext uri="{FF2B5EF4-FFF2-40B4-BE49-F238E27FC236}">
                <a16:creationId xmlns:a16="http://schemas.microsoft.com/office/drawing/2014/main" id="{ABF8DA1F-8322-F6AD-1EC3-33F2577E57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
        <p:nvSpPr>
          <p:cNvPr id="7" name="Title 1">
            <a:extLst>
              <a:ext uri="{FF2B5EF4-FFF2-40B4-BE49-F238E27FC236}">
                <a16:creationId xmlns:a16="http://schemas.microsoft.com/office/drawing/2014/main" id="{7979D806-A9B8-2A00-C711-A64B788FEE5D}"/>
              </a:ext>
            </a:extLst>
          </p:cNvPr>
          <p:cNvSpPr txBox="1">
            <a:spLocks/>
          </p:cNvSpPr>
          <p:nvPr/>
        </p:nvSpPr>
        <p:spPr>
          <a:xfrm>
            <a:off x="2209800" y="119119"/>
            <a:ext cx="6614162"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endParaRPr lang="en-US" sz="1400">
              <a:latin typeface="Helios Extended" panose="020B0604020202020204" charset="0"/>
              <a:cs typeface="Helios Extended" panose="020B0604020202020204" charset="0"/>
            </a:endParaRPr>
          </a:p>
        </p:txBody>
      </p:sp>
      <p:cxnSp>
        <p:nvCxnSpPr>
          <p:cNvPr id="8" name="Straight Connector 7">
            <a:extLst>
              <a:ext uri="{FF2B5EF4-FFF2-40B4-BE49-F238E27FC236}">
                <a16:creationId xmlns:a16="http://schemas.microsoft.com/office/drawing/2014/main" id="{5E626C16-6845-CD74-D82B-A56282463563}"/>
              </a:ext>
            </a:extLst>
          </p:cNvPr>
          <p:cNvCxnSpPr>
            <a:cxnSpLocks/>
          </p:cNvCxnSpPr>
          <p:nvPr/>
        </p:nvCxnSpPr>
        <p:spPr>
          <a:xfrm>
            <a:off x="1710267" y="918338"/>
            <a:ext cx="6862233" cy="0"/>
          </a:xfrm>
          <a:prstGeom prst="line">
            <a:avLst/>
          </a:prstGeom>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24972CF5-0351-456D-83C9-602661EE6948}"/>
              </a:ext>
            </a:extLst>
          </p:cNvPr>
          <p:cNvSpPr txBox="1"/>
          <p:nvPr/>
        </p:nvSpPr>
        <p:spPr>
          <a:xfrm>
            <a:off x="2167465" y="115367"/>
            <a:ext cx="6362700" cy="830997"/>
          </a:xfrm>
          <a:prstGeom prst="rect">
            <a:avLst/>
          </a:prstGeom>
          <a:noFill/>
        </p:spPr>
        <p:txBody>
          <a:bodyPr wrap="square">
            <a:spAutoFit/>
          </a:bodyPr>
          <a:lstStyle/>
          <a:p>
            <a:pPr algn="l"/>
            <a:r>
              <a:rPr lang="en-US" sz="2400" b="1">
                <a:latin typeface="Helios Extended" panose="020B0604020202020204" charset="0"/>
                <a:cs typeface="Helios Extended" panose="020B0604020202020204" charset="0"/>
              </a:rPr>
              <a:t>IDENTIFYING DELIRIUM: THE CONFUSION ASSESSMENT METHOD</a:t>
            </a:r>
          </a:p>
        </p:txBody>
      </p:sp>
      <p:sp>
        <p:nvSpPr>
          <p:cNvPr id="2" name="TextBox 12">
            <a:extLst>
              <a:ext uri="{FF2B5EF4-FFF2-40B4-BE49-F238E27FC236}">
                <a16:creationId xmlns:a16="http://schemas.microsoft.com/office/drawing/2014/main" id="{3891F454-4B37-61C4-E0CB-BE1DEE0C9A3C}"/>
              </a:ext>
            </a:extLst>
          </p:cNvPr>
          <p:cNvSpPr txBox="1"/>
          <p:nvPr/>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42684836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945557-DE31-4151-B9AF-F065198476BA}"/>
              </a:ext>
            </a:extLst>
          </p:cNvPr>
          <p:cNvSpPr>
            <a:spLocks noGrp="1"/>
          </p:cNvSpPr>
          <p:nvPr>
            <p:ph idx="1"/>
          </p:nvPr>
        </p:nvSpPr>
        <p:spPr>
          <a:xfrm>
            <a:off x="243663" y="1331718"/>
            <a:ext cx="6546998" cy="3198564"/>
          </a:xfrm>
        </p:spPr>
        <p:txBody>
          <a:bodyPr/>
          <a:lstStyle/>
          <a:p>
            <a:pPr marL="457200" indent="-457200" fontAlgn="base">
              <a:spcBef>
                <a:spcPts val="0"/>
              </a:spcBef>
              <a:spcAft>
                <a:spcPts val="600"/>
              </a:spcAft>
              <a:buFont typeface="+mj-lt"/>
              <a:buAutoNum type="arabicPeriod"/>
            </a:pPr>
            <a:r>
              <a:rPr lang="en-US" sz="2000" dirty="0">
                <a:solidFill>
                  <a:schemeClr val="tx1"/>
                </a:solidFill>
                <a:latin typeface="Helios Extended" panose="020B0604020202020204" charset="0"/>
                <a:cs typeface="Helios Extended" panose="020B0604020202020204" charset="0"/>
              </a:rPr>
              <a:t>Notify the attending physician and the interdisciplinary team of CAM positive results. In community, make an appointment with GP as soon as possible*</a:t>
            </a:r>
            <a:r>
              <a:rPr lang="fr-CA" sz="2000" dirty="0">
                <a:solidFill>
                  <a:schemeClr val="tx1"/>
                </a:solidFill>
                <a:latin typeface="Helios Extended" panose="020B0604020202020204" charset="0"/>
                <a:cs typeface="Helios Extended" panose="020B0604020202020204" charset="0"/>
              </a:rPr>
              <a:t>​</a:t>
            </a:r>
          </a:p>
          <a:p>
            <a:pPr marL="457200" indent="-457200" fontAlgn="base">
              <a:spcBef>
                <a:spcPts val="0"/>
              </a:spcBef>
              <a:spcAft>
                <a:spcPts val="600"/>
              </a:spcAft>
              <a:buFont typeface="+mj-lt"/>
              <a:buAutoNum type="arabicPeriod"/>
            </a:pPr>
            <a:r>
              <a:rPr lang="en-US" sz="2000" dirty="0">
                <a:solidFill>
                  <a:schemeClr val="tx1"/>
                </a:solidFill>
                <a:latin typeface="Helios Extended" panose="020B0604020202020204" charset="0"/>
                <a:cs typeface="Helios Extended" panose="020B0604020202020204" charset="0"/>
              </a:rPr>
              <a:t>Support the investigation of the root cause of the delirium.</a:t>
            </a:r>
            <a:r>
              <a:rPr lang="fr-CA" sz="2000" dirty="0">
                <a:solidFill>
                  <a:schemeClr val="tx1"/>
                </a:solidFill>
                <a:latin typeface="Helios Extended" panose="020B0604020202020204" charset="0"/>
                <a:cs typeface="Helios Extended" panose="020B0604020202020204" charset="0"/>
              </a:rPr>
              <a:t>​</a:t>
            </a:r>
          </a:p>
          <a:p>
            <a:pPr marL="457200" indent="-457200" fontAlgn="base">
              <a:spcBef>
                <a:spcPts val="0"/>
              </a:spcBef>
              <a:spcAft>
                <a:spcPts val="600"/>
              </a:spcAft>
              <a:buFont typeface="+mj-lt"/>
              <a:buAutoNum type="arabicPeriod"/>
            </a:pPr>
            <a:r>
              <a:rPr lang="en-US" sz="2000" dirty="0">
                <a:solidFill>
                  <a:schemeClr val="tx1"/>
                </a:solidFill>
                <a:latin typeface="Helios Extended" panose="020B0604020202020204" charset="0"/>
                <a:cs typeface="Helios Extended" panose="020B0604020202020204" charset="0"/>
              </a:rPr>
              <a:t>Document. Document. Document</a:t>
            </a:r>
            <a:r>
              <a:rPr lang="fr-CA" sz="2000" dirty="0">
                <a:solidFill>
                  <a:schemeClr val="tx1"/>
                </a:solidFill>
                <a:latin typeface="Helios Extended" panose="020B0604020202020204" charset="0"/>
                <a:cs typeface="Helios Extended" panose="020B0604020202020204" charset="0"/>
              </a:rPr>
              <a:t>​</a:t>
            </a:r>
          </a:p>
          <a:p>
            <a:pPr marL="457200" indent="-457200" fontAlgn="base">
              <a:spcBef>
                <a:spcPts val="0"/>
              </a:spcBef>
              <a:spcAft>
                <a:spcPts val="600"/>
              </a:spcAft>
              <a:buFont typeface="+mj-lt"/>
              <a:buAutoNum type="arabicPeriod"/>
            </a:pPr>
            <a:r>
              <a:rPr lang="en-US" sz="2000" dirty="0">
                <a:solidFill>
                  <a:schemeClr val="tx1"/>
                </a:solidFill>
                <a:latin typeface="Helios Extended" panose="020B0604020202020204" charset="0"/>
                <a:cs typeface="Helios Extended" panose="020B0604020202020204" charset="0"/>
              </a:rPr>
              <a:t>Monitor and reassess patient and response to interventions at least every shift and prn.</a:t>
            </a:r>
            <a:r>
              <a:rPr lang="fr-CA" sz="2000" dirty="0">
                <a:solidFill>
                  <a:schemeClr val="tx1"/>
                </a:solidFill>
                <a:latin typeface="Helios Extended" panose="020B0604020202020204" charset="0"/>
                <a:cs typeface="Helios Extended" panose="020B0604020202020204" charset="0"/>
              </a:rPr>
              <a:t>​</a:t>
            </a:r>
          </a:p>
          <a:p>
            <a:pPr marL="457200" indent="-457200" fontAlgn="base">
              <a:spcBef>
                <a:spcPts val="0"/>
              </a:spcBef>
              <a:spcAft>
                <a:spcPts val="600"/>
              </a:spcAft>
              <a:buFont typeface="+mj-lt"/>
              <a:buAutoNum type="arabicPeriod"/>
            </a:pPr>
            <a:r>
              <a:rPr lang="en-US" sz="2000" dirty="0">
                <a:solidFill>
                  <a:schemeClr val="tx1"/>
                </a:solidFill>
                <a:latin typeface="Helios Extended" panose="020B0604020202020204" charset="0"/>
                <a:cs typeface="Helios Extended" panose="020B0604020202020204" charset="0"/>
              </a:rPr>
              <a:t>Support the patient and family.</a:t>
            </a:r>
            <a:r>
              <a:rPr lang="fr-CA" sz="2000" dirty="0">
                <a:solidFill>
                  <a:schemeClr val="tx1"/>
                </a:solidFill>
                <a:latin typeface="Helios Extended" panose="020B0604020202020204" charset="0"/>
                <a:cs typeface="Helios Extended" panose="020B0604020202020204" charset="0"/>
              </a:rPr>
              <a:t>​</a:t>
            </a:r>
          </a:p>
          <a:p>
            <a:pPr marL="0" indent="0" fontAlgn="base">
              <a:spcBef>
                <a:spcPts val="0"/>
              </a:spcBef>
              <a:buNone/>
            </a:pPr>
            <a:endParaRPr lang="fr-CA" dirty="0">
              <a:solidFill>
                <a:schemeClr val="tx1"/>
              </a:solidFill>
              <a:latin typeface="Helios Extended" panose="020B0604020202020204" charset="0"/>
              <a:cs typeface="Helios Extended" panose="020B0604020202020204" charset="0"/>
            </a:endParaRPr>
          </a:p>
          <a:p>
            <a:pPr>
              <a:spcBef>
                <a:spcPts val="0"/>
              </a:spcBef>
            </a:pPr>
            <a:endParaRPr lang="en-US" dirty="0">
              <a:solidFill>
                <a:schemeClr val="tx1"/>
              </a:solidFill>
              <a:latin typeface="Helios Extended" panose="020B0604020202020204" charset="0"/>
              <a:cs typeface="Helios Extended" panose="020B0604020202020204" charset="0"/>
            </a:endParaRPr>
          </a:p>
        </p:txBody>
      </p:sp>
      <p:pic>
        <p:nvPicPr>
          <p:cNvPr id="11266" name="Picture 2">
            <a:extLst>
              <a:ext uri="{FF2B5EF4-FFF2-40B4-BE49-F238E27FC236}">
                <a16:creationId xmlns:a16="http://schemas.microsoft.com/office/drawing/2014/main" id="{98CF1B7D-82F8-4433-BA7E-CD4A24C3727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395260" y="1803816"/>
            <a:ext cx="2505075" cy="166687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C83BCF37-E2FB-4D68-94E4-E387EE9F0726}"/>
              </a:ext>
            </a:extLst>
          </p:cNvPr>
          <p:cNvSpPr/>
          <p:nvPr/>
        </p:nvSpPr>
        <p:spPr>
          <a:xfrm>
            <a:off x="6395259" y="3496433"/>
            <a:ext cx="2505076" cy="253916"/>
          </a:xfrm>
          <a:prstGeom prst="rect">
            <a:avLst/>
          </a:prstGeom>
        </p:spPr>
        <p:txBody>
          <a:bodyPr wrap="square">
            <a:spAutoFit/>
          </a:bodyPr>
          <a:lstStyle/>
          <a:p>
            <a:pPr algn="r"/>
            <a:r>
              <a:rPr lang="en-US" sz="1000" i="1">
                <a:solidFill>
                  <a:srgbClr val="808080"/>
                </a:solidFill>
                <a:latin typeface="Arial" panose="020B0604020202020204" pitchFamily="34" charset="0"/>
              </a:rPr>
              <a:t>Image by Gerd Altmann from </a:t>
            </a:r>
            <a:r>
              <a:rPr lang="en-US" sz="1000" i="1" err="1">
                <a:solidFill>
                  <a:srgbClr val="808080"/>
                </a:solidFill>
                <a:latin typeface="Arial" panose="020B0604020202020204" pitchFamily="34" charset="0"/>
              </a:rPr>
              <a:t>Pixabay</a:t>
            </a:r>
            <a:r>
              <a:rPr lang="en-US" sz="1000" i="1">
                <a:solidFill>
                  <a:srgbClr val="808080"/>
                </a:solidFill>
                <a:latin typeface="Arial" panose="020B0604020202020204" pitchFamily="34" charset="0"/>
              </a:rPr>
              <a:t> </a:t>
            </a:r>
            <a:r>
              <a:rPr lang="en-US" sz="1000">
                <a:solidFill>
                  <a:srgbClr val="000000"/>
                </a:solidFill>
                <a:latin typeface="Arial" panose="020B0604020202020204" pitchFamily="34" charset="0"/>
              </a:rPr>
              <a:t>​</a:t>
            </a:r>
            <a:endParaRPr lang="en-US" sz="1000"/>
          </a:p>
        </p:txBody>
      </p:sp>
      <p:pic>
        <p:nvPicPr>
          <p:cNvPr id="7" name="Picture 6" descr="A black background with text and a silhouette of a tree&#10;&#10;Description automatically generated">
            <a:extLst>
              <a:ext uri="{FF2B5EF4-FFF2-40B4-BE49-F238E27FC236}">
                <a16:creationId xmlns:a16="http://schemas.microsoft.com/office/drawing/2014/main" id="{5242E7E4-C272-B6CA-2D59-0C5564A65B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
        <p:nvSpPr>
          <p:cNvPr id="10" name="Title 1">
            <a:extLst>
              <a:ext uri="{FF2B5EF4-FFF2-40B4-BE49-F238E27FC236}">
                <a16:creationId xmlns:a16="http://schemas.microsoft.com/office/drawing/2014/main" id="{EF17E940-9638-062B-5712-0ECB21D44F36}"/>
              </a:ext>
            </a:extLst>
          </p:cNvPr>
          <p:cNvSpPr txBox="1">
            <a:spLocks/>
          </p:cNvSpPr>
          <p:nvPr/>
        </p:nvSpPr>
        <p:spPr>
          <a:xfrm>
            <a:off x="2209800" y="130927"/>
            <a:ext cx="6614162" cy="668280"/>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sz="2400" b="1">
                <a:latin typeface="Helios Extended" panose="020B0604020202020204" charset="0"/>
                <a:cs typeface="Helios Extended" panose="020B0604020202020204" charset="0"/>
              </a:rPr>
              <a:t>MY PATIENT IS DELIRIOUS, </a:t>
            </a:r>
          </a:p>
          <a:p>
            <a:pPr algn="l"/>
            <a:r>
              <a:rPr lang="en-CA" sz="2400" b="1">
                <a:latin typeface="Helios Extended" panose="020B0604020202020204" charset="0"/>
                <a:cs typeface="Helios Extended" panose="020B0604020202020204" charset="0"/>
              </a:rPr>
              <a:t>SO NOW WHAT?</a:t>
            </a:r>
            <a:endParaRPr lang="en-US" sz="1400" b="1">
              <a:latin typeface="Helios Extended" panose="020B0604020202020204" charset="0"/>
              <a:cs typeface="Helios Extended" panose="020B0604020202020204" charset="0"/>
            </a:endParaRPr>
          </a:p>
        </p:txBody>
      </p:sp>
      <p:cxnSp>
        <p:nvCxnSpPr>
          <p:cNvPr id="11" name="Straight Connector 10">
            <a:extLst>
              <a:ext uri="{FF2B5EF4-FFF2-40B4-BE49-F238E27FC236}">
                <a16:creationId xmlns:a16="http://schemas.microsoft.com/office/drawing/2014/main" id="{1DD40D94-C1BD-78B4-762E-AFE141A03494}"/>
              </a:ext>
            </a:extLst>
          </p:cNvPr>
          <p:cNvCxnSpPr>
            <a:cxnSpLocks/>
          </p:cNvCxnSpPr>
          <p:nvPr/>
        </p:nvCxnSpPr>
        <p:spPr>
          <a:xfrm>
            <a:off x="1710267" y="918338"/>
            <a:ext cx="6862233" cy="0"/>
          </a:xfrm>
          <a:prstGeom prst="line">
            <a:avLst/>
          </a:prstGeom>
        </p:spPr>
        <p:style>
          <a:lnRef idx="1">
            <a:schemeClr val="dk1"/>
          </a:lnRef>
          <a:fillRef idx="0">
            <a:schemeClr val="dk1"/>
          </a:fillRef>
          <a:effectRef idx="0">
            <a:schemeClr val="dk1"/>
          </a:effectRef>
          <a:fontRef idx="minor">
            <a:schemeClr val="tx1"/>
          </a:fontRef>
        </p:style>
      </p:cxnSp>
      <p:sp>
        <p:nvSpPr>
          <p:cNvPr id="2" name="TextBox 12">
            <a:extLst>
              <a:ext uri="{FF2B5EF4-FFF2-40B4-BE49-F238E27FC236}">
                <a16:creationId xmlns:a16="http://schemas.microsoft.com/office/drawing/2014/main" id="{F90A56C4-CE9F-C3E8-45E9-448FBA3A5F64}"/>
              </a:ext>
            </a:extLst>
          </p:cNvPr>
          <p:cNvSpPr txBox="1"/>
          <p:nvPr/>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34615023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29F168F-BB8B-43BE-B191-83B93749C567}"/>
              </a:ext>
            </a:extLst>
          </p:cNvPr>
          <p:cNvSpPr>
            <a:spLocks noGrp="1"/>
          </p:cNvSpPr>
          <p:nvPr>
            <p:ph idx="1"/>
          </p:nvPr>
        </p:nvSpPr>
        <p:spPr>
          <a:xfrm>
            <a:off x="2898818" y="2206682"/>
            <a:ext cx="5925144" cy="2792125"/>
          </a:xfrm>
        </p:spPr>
        <p:txBody>
          <a:bodyPr numCol="2"/>
          <a:lstStyle/>
          <a:p>
            <a:pPr marL="0" indent="0" fontAlgn="base">
              <a:buNone/>
            </a:pPr>
            <a:r>
              <a:rPr lang="en-CA" sz="1600">
                <a:solidFill>
                  <a:schemeClr val="tx1"/>
                </a:solidFill>
                <a:latin typeface="Helios Extended" panose="020B0604020202020204" charset="0"/>
                <a:cs typeface="Helios Extended" panose="020B0604020202020204" charset="0"/>
              </a:rPr>
              <a:t>Physical exam</a:t>
            </a:r>
            <a:r>
              <a:rPr lang="en-US" sz="1600">
                <a:solidFill>
                  <a:schemeClr val="tx1"/>
                </a:solidFill>
                <a:latin typeface="Helios Extended" panose="020B0604020202020204" charset="0"/>
                <a:cs typeface="Helios Extended" panose="020B0604020202020204" charset="0"/>
              </a:rPr>
              <a:t>​</a:t>
            </a:r>
          </a:p>
          <a:p>
            <a:pPr marL="0" indent="0" fontAlgn="base">
              <a:buNone/>
            </a:pPr>
            <a:r>
              <a:rPr lang="en-CA" sz="1600">
                <a:solidFill>
                  <a:schemeClr val="tx1"/>
                </a:solidFill>
                <a:latin typeface="Helios Extended" panose="020B0604020202020204" charset="0"/>
                <a:cs typeface="Helios Extended" panose="020B0604020202020204" charset="0"/>
              </a:rPr>
              <a:t>Full v/s</a:t>
            </a:r>
            <a:r>
              <a:rPr lang="en-US" sz="1600">
                <a:solidFill>
                  <a:schemeClr val="tx1"/>
                </a:solidFill>
                <a:latin typeface="Helios Extended" panose="020B0604020202020204" charset="0"/>
                <a:cs typeface="Helios Extended" panose="020B0604020202020204" charset="0"/>
              </a:rPr>
              <a:t>​</a:t>
            </a:r>
          </a:p>
          <a:p>
            <a:pPr marL="0" indent="0" fontAlgn="base">
              <a:buNone/>
            </a:pPr>
            <a:r>
              <a:rPr lang="en-CA" sz="1600">
                <a:solidFill>
                  <a:schemeClr val="tx1"/>
                </a:solidFill>
                <a:latin typeface="Helios Extended" panose="020B0604020202020204" charset="0"/>
                <a:cs typeface="Helios Extended" panose="020B0604020202020204" charset="0"/>
              </a:rPr>
              <a:t>Medication review</a:t>
            </a:r>
            <a:r>
              <a:rPr lang="en-US" sz="1600">
                <a:solidFill>
                  <a:schemeClr val="tx1"/>
                </a:solidFill>
                <a:latin typeface="Helios Extended" panose="020B0604020202020204" charset="0"/>
                <a:cs typeface="Helios Extended" panose="020B0604020202020204" charset="0"/>
              </a:rPr>
              <a:t>​</a:t>
            </a:r>
          </a:p>
          <a:p>
            <a:pPr marL="0" indent="0" fontAlgn="base">
              <a:buNone/>
            </a:pPr>
            <a:r>
              <a:rPr lang="en-CA" sz="1600">
                <a:solidFill>
                  <a:schemeClr val="tx1"/>
                </a:solidFill>
                <a:latin typeface="Helios Extended" panose="020B0604020202020204" charset="0"/>
                <a:cs typeface="Helios Extended" panose="020B0604020202020204" charset="0"/>
              </a:rPr>
              <a:t>Bloodwork </a:t>
            </a:r>
            <a:r>
              <a:rPr lang="en-US" sz="1600">
                <a:solidFill>
                  <a:schemeClr val="tx1"/>
                </a:solidFill>
                <a:latin typeface="Helios Extended" panose="020B0604020202020204" charset="0"/>
                <a:cs typeface="Helios Extended" panose="020B0604020202020204" charset="0"/>
              </a:rPr>
              <a:t>​</a:t>
            </a:r>
          </a:p>
          <a:p>
            <a:pPr marL="0" indent="0" fontAlgn="base">
              <a:buNone/>
            </a:pPr>
            <a:r>
              <a:rPr lang="en-CA" sz="1600">
                <a:solidFill>
                  <a:schemeClr val="tx1"/>
                </a:solidFill>
                <a:latin typeface="Helios Extended" panose="020B0604020202020204" charset="0"/>
                <a:cs typeface="Helios Extended" panose="020B0604020202020204" charset="0"/>
              </a:rPr>
              <a:t>Urine R&amp;M, C&amp;S</a:t>
            </a:r>
            <a:r>
              <a:rPr lang="en-US" sz="1600">
                <a:solidFill>
                  <a:schemeClr val="tx1"/>
                </a:solidFill>
                <a:latin typeface="Helios Extended" panose="020B0604020202020204" charset="0"/>
                <a:cs typeface="Helios Extended" panose="020B0604020202020204" charset="0"/>
              </a:rPr>
              <a:t>​</a:t>
            </a:r>
          </a:p>
          <a:p>
            <a:pPr marL="0" indent="0" fontAlgn="base">
              <a:buNone/>
            </a:pPr>
            <a:r>
              <a:rPr lang="en-CA" sz="1600">
                <a:solidFill>
                  <a:schemeClr val="tx1"/>
                </a:solidFill>
                <a:latin typeface="Helios Extended" panose="020B0604020202020204" charset="0"/>
                <a:cs typeface="Helios Extended" panose="020B0604020202020204" charset="0"/>
              </a:rPr>
              <a:t>ECG</a:t>
            </a:r>
            <a:r>
              <a:rPr lang="en-US" sz="1600">
                <a:solidFill>
                  <a:schemeClr val="tx1"/>
                </a:solidFill>
                <a:latin typeface="Helios Extended" panose="020B0604020202020204" charset="0"/>
                <a:cs typeface="Helios Extended" panose="020B0604020202020204" charset="0"/>
              </a:rPr>
              <a:t>​</a:t>
            </a:r>
          </a:p>
          <a:p>
            <a:pPr marL="0" indent="0" fontAlgn="base">
              <a:buNone/>
            </a:pPr>
            <a:r>
              <a:rPr lang="en-CA" sz="1600">
                <a:solidFill>
                  <a:schemeClr val="tx1"/>
                </a:solidFill>
                <a:latin typeface="Helios Extended" panose="020B0604020202020204" charset="0"/>
                <a:cs typeface="Helios Extended" panose="020B0604020202020204" charset="0"/>
              </a:rPr>
              <a:t>CXR</a:t>
            </a:r>
            <a:r>
              <a:rPr lang="en-US" sz="1600">
                <a:solidFill>
                  <a:schemeClr val="tx1"/>
                </a:solidFill>
                <a:latin typeface="Helios Extended" panose="020B0604020202020204" charset="0"/>
                <a:cs typeface="Helios Extended" panose="020B0604020202020204" charset="0"/>
              </a:rPr>
              <a:t>​</a:t>
            </a:r>
          </a:p>
          <a:p>
            <a:pPr marL="0" indent="0" fontAlgn="base">
              <a:buNone/>
            </a:pPr>
            <a:r>
              <a:rPr lang="en-CA" sz="1600">
                <a:solidFill>
                  <a:schemeClr val="tx1"/>
                </a:solidFill>
                <a:latin typeface="Helios Extended" panose="020B0604020202020204" charset="0"/>
                <a:cs typeface="Helios Extended" panose="020B0604020202020204" charset="0"/>
              </a:rPr>
              <a:t>CT head</a:t>
            </a:r>
            <a:r>
              <a:rPr lang="en-US" sz="1600">
                <a:solidFill>
                  <a:schemeClr val="tx1"/>
                </a:solidFill>
                <a:latin typeface="Helios Extended" panose="020B0604020202020204" charset="0"/>
                <a:cs typeface="Helios Extended" panose="020B0604020202020204" charset="0"/>
              </a:rPr>
              <a:t>​</a:t>
            </a:r>
          </a:p>
          <a:p>
            <a:pPr marL="72000" fontAlgn="base"/>
            <a:endParaRPr lang="en-CA" sz="1600">
              <a:solidFill>
                <a:schemeClr val="tx1"/>
              </a:solidFill>
              <a:latin typeface="Helios Extended" panose="020B0604020202020204" charset="0"/>
              <a:cs typeface="Helios Extended" panose="020B0604020202020204" charset="0"/>
            </a:endParaRPr>
          </a:p>
          <a:p>
            <a:pPr marL="72000" indent="0" fontAlgn="base">
              <a:buNone/>
            </a:pPr>
            <a:r>
              <a:rPr lang="en-CA" sz="1600">
                <a:solidFill>
                  <a:schemeClr val="tx1"/>
                </a:solidFill>
                <a:latin typeface="Helios Extended" panose="020B0604020202020204" charset="0"/>
                <a:cs typeface="Helios Extended" panose="020B0604020202020204" charset="0"/>
              </a:rPr>
              <a:t>Also consider:</a:t>
            </a:r>
            <a:r>
              <a:rPr lang="en-US" sz="1600">
                <a:solidFill>
                  <a:schemeClr val="tx1"/>
                </a:solidFill>
                <a:latin typeface="Helios Extended" panose="020B0604020202020204" charset="0"/>
                <a:cs typeface="Helios Extended" panose="020B0604020202020204" charset="0"/>
              </a:rPr>
              <a:t>​</a:t>
            </a:r>
          </a:p>
          <a:p>
            <a:pPr marL="72000" fontAlgn="base"/>
            <a:r>
              <a:rPr lang="en-CA" sz="1600">
                <a:solidFill>
                  <a:schemeClr val="tx1"/>
                </a:solidFill>
                <a:latin typeface="Helios Extended" panose="020B0604020202020204" charset="0"/>
                <a:cs typeface="Helios Extended" panose="020B0604020202020204" charset="0"/>
              </a:rPr>
              <a:t> O2 sat; ABG</a:t>
            </a:r>
            <a:r>
              <a:rPr lang="en-US" sz="1600">
                <a:solidFill>
                  <a:schemeClr val="tx1"/>
                </a:solidFill>
                <a:latin typeface="Helios Extended" panose="020B0604020202020204" charset="0"/>
                <a:cs typeface="Helios Extended" panose="020B0604020202020204" charset="0"/>
              </a:rPr>
              <a:t>​</a:t>
            </a:r>
          </a:p>
          <a:p>
            <a:pPr marL="72000" fontAlgn="base"/>
            <a:r>
              <a:rPr lang="en-CA" sz="1600">
                <a:solidFill>
                  <a:schemeClr val="tx1"/>
                </a:solidFill>
                <a:latin typeface="Helios Extended" panose="020B0604020202020204" charset="0"/>
                <a:cs typeface="Helios Extended" panose="020B0604020202020204" charset="0"/>
              </a:rPr>
              <a:t> Blood culture</a:t>
            </a:r>
            <a:r>
              <a:rPr lang="en-US" sz="1600">
                <a:solidFill>
                  <a:schemeClr val="tx1"/>
                </a:solidFill>
                <a:latin typeface="Helios Extended" panose="020B0604020202020204" charset="0"/>
                <a:cs typeface="Helios Extended" panose="020B0604020202020204" charset="0"/>
              </a:rPr>
              <a:t>​</a:t>
            </a:r>
          </a:p>
          <a:p>
            <a:pPr marL="72000" fontAlgn="base"/>
            <a:r>
              <a:rPr lang="en-CA" sz="1600">
                <a:solidFill>
                  <a:schemeClr val="tx1"/>
                </a:solidFill>
                <a:latin typeface="Helios Extended" panose="020B0604020202020204" charset="0"/>
                <a:cs typeface="Helios Extended" panose="020B0604020202020204" charset="0"/>
              </a:rPr>
              <a:t> Drug levels</a:t>
            </a:r>
            <a:r>
              <a:rPr lang="en-US" sz="1600">
                <a:solidFill>
                  <a:schemeClr val="tx1"/>
                </a:solidFill>
                <a:latin typeface="Helios Extended" panose="020B0604020202020204" charset="0"/>
                <a:cs typeface="Helios Extended" panose="020B0604020202020204" charset="0"/>
              </a:rPr>
              <a:t>​</a:t>
            </a:r>
          </a:p>
          <a:p>
            <a:pPr marL="72000" fontAlgn="base"/>
            <a:r>
              <a:rPr lang="en-CA" sz="1600">
                <a:solidFill>
                  <a:schemeClr val="tx1"/>
                </a:solidFill>
                <a:latin typeface="Helios Extended" panose="020B0604020202020204" charset="0"/>
                <a:cs typeface="Helios Extended" panose="020B0604020202020204" charset="0"/>
              </a:rPr>
              <a:t> ETOH</a:t>
            </a:r>
            <a:endParaRPr lang="en-US" sz="1600">
              <a:solidFill>
                <a:schemeClr val="tx1"/>
              </a:solidFill>
              <a:latin typeface="Helios Extended" panose="020B0604020202020204" charset="0"/>
              <a:cs typeface="Helios Extended" panose="020B0604020202020204" charset="0"/>
            </a:endParaRPr>
          </a:p>
          <a:p>
            <a:endParaRPr lang="en-US" sz="1400">
              <a:solidFill>
                <a:schemeClr val="tx1"/>
              </a:solidFill>
              <a:latin typeface="Helios Extended" panose="020B0604020202020204" charset="0"/>
              <a:cs typeface="Helios Extended" panose="020B0604020202020204" charset="0"/>
            </a:endParaRPr>
          </a:p>
        </p:txBody>
      </p:sp>
      <p:pic>
        <p:nvPicPr>
          <p:cNvPr id="12290" name="Picture 2">
            <a:extLst>
              <a:ext uri="{FF2B5EF4-FFF2-40B4-BE49-F238E27FC236}">
                <a16:creationId xmlns:a16="http://schemas.microsoft.com/office/drawing/2014/main" id="{04458F71-211A-4AFD-B8DB-4F7673F7CE2F}"/>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88771" y="1101320"/>
            <a:ext cx="1990725" cy="366667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C955C12-7D39-44AB-9DEB-C76E2D711CA2}"/>
              </a:ext>
            </a:extLst>
          </p:cNvPr>
          <p:cNvSpPr/>
          <p:nvPr/>
        </p:nvSpPr>
        <p:spPr>
          <a:xfrm>
            <a:off x="2793450" y="1117772"/>
            <a:ext cx="4572000" cy="923330"/>
          </a:xfrm>
          <a:prstGeom prst="rect">
            <a:avLst/>
          </a:prstGeom>
        </p:spPr>
        <p:txBody>
          <a:bodyPr>
            <a:spAutoFit/>
          </a:bodyPr>
          <a:lstStyle/>
          <a:p>
            <a:r>
              <a:rPr lang="en-CA">
                <a:latin typeface="Helios Extended" panose="020B0604020202020204" charset="0"/>
                <a:cs typeface="Helios Extended" panose="020B0604020202020204" charset="0"/>
              </a:rPr>
              <a:t>Anyone who presents with a </a:t>
            </a:r>
            <a:r>
              <a:rPr lang="en-CA" b="1">
                <a:latin typeface="Helios Extended" panose="020B0604020202020204" charset="0"/>
                <a:cs typeface="Helios Extended" panose="020B0604020202020204" charset="0"/>
              </a:rPr>
              <a:t>change</a:t>
            </a:r>
            <a:r>
              <a:rPr lang="en-CA">
                <a:latin typeface="Helios Extended" panose="020B0604020202020204" charset="0"/>
                <a:cs typeface="Helios Extended" panose="020B0604020202020204" charset="0"/>
              </a:rPr>
              <a:t> from their </a:t>
            </a:r>
            <a:r>
              <a:rPr lang="en-CA" b="1">
                <a:latin typeface="Helios Extended" panose="020B0604020202020204" charset="0"/>
                <a:cs typeface="Helios Extended" panose="020B0604020202020204" charset="0"/>
              </a:rPr>
              <a:t>baseline</a:t>
            </a:r>
            <a:r>
              <a:rPr lang="en-CA">
                <a:latin typeface="Helios Extended" panose="020B0604020202020204" charset="0"/>
                <a:cs typeface="Helios Extended" panose="020B0604020202020204" charset="0"/>
              </a:rPr>
              <a:t> cognition requires a full medical evaluation:</a:t>
            </a:r>
            <a:endParaRPr lang="en-US">
              <a:latin typeface="Helios Extended" panose="020B0604020202020204" charset="0"/>
              <a:cs typeface="Helios Extended" panose="020B0604020202020204" charset="0"/>
            </a:endParaRPr>
          </a:p>
        </p:txBody>
      </p:sp>
      <p:sp>
        <p:nvSpPr>
          <p:cNvPr id="5" name="Rectangle 4">
            <a:extLst>
              <a:ext uri="{FF2B5EF4-FFF2-40B4-BE49-F238E27FC236}">
                <a16:creationId xmlns:a16="http://schemas.microsoft.com/office/drawing/2014/main" id="{93778CAE-D2EA-4E3C-B83E-FA4E2C54E97A}"/>
              </a:ext>
            </a:extLst>
          </p:cNvPr>
          <p:cNvSpPr/>
          <p:nvPr/>
        </p:nvSpPr>
        <p:spPr>
          <a:xfrm>
            <a:off x="499106" y="4794154"/>
            <a:ext cx="1762021" cy="246221"/>
          </a:xfrm>
          <a:prstGeom prst="rect">
            <a:avLst/>
          </a:prstGeom>
        </p:spPr>
        <p:txBody>
          <a:bodyPr wrap="none">
            <a:spAutoFit/>
          </a:bodyPr>
          <a:lstStyle/>
          <a:p>
            <a:r>
              <a:rPr lang="en-US" sz="1000" i="1">
                <a:solidFill>
                  <a:srgbClr val="808080"/>
                </a:solidFill>
                <a:latin typeface="Helios Extended" panose="020B0604020202020204" charset="0"/>
                <a:cs typeface="Helios Extended" panose="020B0604020202020204" charset="0"/>
              </a:rPr>
              <a:t>Photo by </a:t>
            </a:r>
            <a:r>
              <a:rPr lang="en-US" sz="1000" i="1" err="1">
                <a:solidFill>
                  <a:srgbClr val="808080"/>
                </a:solidFill>
                <a:latin typeface="Helios Extended" panose="020B0604020202020204" charset="0"/>
                <a:cs typeface="Helios Extended" panose="020B0604020202020204" charset="0"/>
              </a:rPr>
              <a:t>Saffu</a:t>
            </a:r>
            <a:r>
              <a:rPr lang="en-US" sz="1000" i="1">
                <a:solidFill>
                  <a:srgbClr val="808080"/>
                </a:solidFill>
                <a:latin typeface="Helios Extended" panose="020B0604020202020204" charset="0"/>
                <a:cs typeface="Helios Extended" panose="020B0604020202020204" charset="0"/>
              </a:rPr>
              <a:t> on </a:t>
            </a:r>
            <a:r>
              <a:rPr lang="en-US" sz="1000" i="1" err="1">
                <a:solidFill>
                  <a:srgbClr val="808080"/>
                </a:solidFill>
                <a:latin typeface="Helios Extended" panose="020B0604020202020204" charset="0"/>
                <a:cs typeface="Helios Extended" panose="020B0604020202020204" charset="0"/>
              </a:rPr>
              <a:t>Unsplash</a:t>
            </a:r>
            <a:r>
              <a:rPr lang="en-US" sz="1000">
                <a:solidFill>
                  <a:srgbClr val="000000"/>
                </a:solidFill>
                <a:latin typeface="Helios Extended" panose="020B0604020202020204" charset="0"/>
                <a:cs typeface="Helios Extended" panose="020B0604020202020204" charset="0"/>
              </a:rPr>
              <a:t>​</a:t>
            </a:r>
            <a:endParaRPr lang="en-US" sz="1000">
              <a:latin typeface="Helios Extended" panose="020B0604020202020204" charset="0"/>
              <a:cs typeface="Helios Extended" panose="020B0604020202020204" charset="0"/>
            </a:endParaRPr>
          </a:p>
        </p:txBody>
      </p:sp>
      <p:pic>
        <p:nvPicPr>
          <p:cNvPr id="8" name="Picture 7" descr="A black background with text and a silhouette of a tree&#10;&#10;Description automatically generated">
            <a:extLst>
              <a:ext uri="{FF2B5EF4-FFF2-40B4-BE49-F238E27FC236}">
                <a16:creationId xmlns:a16="http://schemas.microsoft.com/office/drawing/2014/main" id="{AAD9D4AF-7A3E-A1EC-4BDD-EED9810F70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
        <p:nvSpPr>
          <p:cNvPr id="9" name="Title 1">
            <a:extLst>
              <a:ext uri="{FF2B5EF4-FFF2-40B4-BE49-F238E27FC236}">
                <a16:creationId xmlns:a16="http://schemas.microsoft.com/office/drawing/2014/main" id="{13B55A10-8391-2CCC-A002-903C1D55EAAC}"/>
              </a:ext>
            </a:extLst>
          </p:cNvPr>
          <p:cNvSpPr txBox="1">
            <a:spLocks/>
          </p:cNvSpPr>
          <p:nvPr/>
        </p:nvSpPr>
        <p:spPr>
          <a:xfrm>
            <a:off x="2209800" y="310182"/>
            <a:ext cx="6614162" cy="923329"/>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sz="2800" b="1">
                <a:latin typeface="Helios Extended" panose="020B0604020202020204" charset="0"/>
                <a:cs typeface="Helios Extended" panose="020B0604020202020204" charset="0"/>
              </a:rPr>
              <a:t>INVESTIGATING THE ROOT CAUSE</a:t>
            </a:r>
            <a:endParaRPr lang="en-US" sz="1600" b="1">
              <a:latin typeface="Helios Extended" panose="020B0604020202020204" charset="0"/>
              <a:cs typeface="Helios Extended" panose="020B0604020202020204" charset="0"/>
            </a:endParaRPr>
          </a:p>
        </p:txBody>
      </p:sp>
      <p:cxnSp>
        <p:nvCxnSpPr>
          <p:cNvPr id="10" name="Straight Connector 9">
            <a:extLst>
              <a:ext uri="{FF2B5EF4-FFF2-40B4-BE49-F238E27FC236}">
                <a16:creationId xmlns:a16="http://schemas.microsoft.com/office/drawing/2014/main" id="{CFC68EAA-18ED-7C5E-69E6-2212110D7152}"/>
              </a:ext>
            </a:extLst>
          </p:cNvPr>
          <p:cNvCxnSpPr>
            <a:cxnSpLocks/>
          </p:cNvCxnSpPr>
          <p:nvPr/>
        </p:nvCxnSpPr>
        <p:spPr>
          <a:xfrm>
            <a:off x="1710267" y="918338"/>
            <a:ext cx="6862233" cy="0"/>
          </a:xfrm>
          <a:prstGeom prst="line">
            <a:avLst/>
          </a:prstGeom>
        </p:spPr>
        <p:style>
          <a:lnRef idx="1">
            <a:schemeClr val="dk1"/>
          </a:lnRef>
          <a:fillRef idx="0">
            <a:schemeClr val="dk1"/>
          </a:fillRef>
          <a:effectRef idx="0">
            <a:schemeClr val="dk1"/>
          </a:effectRef>
          <a:fontRef idx="minor">
            <a:schemeClr val="tx1"/>
          </a:fontRef>
        </p:style>
      </p:cxnSp>
      <p:sp>
        <p:nvSpPr>
          <p:cNvPr id="3" name="TextBox 12">
            <a:extLst>
              <a:ext uri="{FF2B5EF4-FFF2-40B4-BE49-F238E27FC236}">
                <a16:creationId xmlns:a16="http://schemas.microsoft.com/office/drawing/2014/main" id="{1631D1C6-8E42-984E-4A78-E129D38EACBE}"/>
              </a:ext>
            </a:extLst>
          </p:cNvPr>
          <p:cNvSpPr txBox="1"/>
          <p:nvPr/>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15613421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2">
            <a:extLst>
              <a:ext uri="{FF2B5EF4-FFF2-40B4-BE49-F238E27FC236}">
                <a16:creationId xmlns:a16="http://schemas.microsoft.com/office/drawing/2014/main" id="{6D6C3A02-41A3-4FDF-916D-2C110A60E864}"/>
              </a:ext>
            </a:extLst>
          </p:cNvPr>
          <p:cNvGraphicFramePr>
            <a:graphicFrameLocks noGrp="1"/>
          </p:cNvGraphicFramePr>
          <p:nvPr>
            <p:ph idx="1"/>
            <p:extLst>
              <p:ext uri="{D42A27DB-BD31-4B8C-83A1-F6EECF244321}">
                <p14:modId xmlns:p14="http://schemas.microsoft.com/office/powerpoint/2010/main" val="3875072110"/>
              </p:ext>
            </p:extLst>
          </p:nvPr>
        </p:nvGraphicFramePr>
        <p:xfrm>
          <a:off x="3211332" y="1278803"/>
          <a:ext cx="5167313" cy="3387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itle 10">
            <a:extLst>
              <a:ext uri="{FF2B5EF4-FFF2-40B4-BE49-F238E27FC236}">
                <a16:creationId xmlns:a16="http://schemas.microsoft.com/office/drawing/2014/main" id="{2C9BB757-8110-B970-FEC8-062D23611778}"/>
              </a:ext>
            </a:extLst>
          </p:cNvPr>
          <p:cNvSpPr>
            <a:spLocks noGrp="1"/>
          </p:cNvSpPr>
          <p:nvPr>
            <p:ph type="title"/>
          </p:nvPr>
        </p:nvSpPr>
        <p:spPr/>
        <p:txBody>
          <a:bodyPr/>
          <a:lstStyle/>
          <a:p>
            <a:endParaRPr lang="en-US"/>
          </a:p>
        </p:txBody>
      </p:sp>
      <p:pic>
        <p:nvPicPr>
          <p:cNvPr id="14338" name="Picture 2">
            <a:extLst>
              <a:ext uri="{FF2B5EF4-FFF2-40B4-BE49-F238E27FC236}">
                <a16:creationId xmlns:a16="http://schemas.microsoft.com/office/drawing/2014/main" id="{60612590-7BD7-490D-8DB0-9ABF0DFA3AE4}"/>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327394" y="1642660"/>
            <a:ext cx="2095500" cy="280035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5CA38B8D-A12A-46C5-B31E-7D33C7D2616F}"/>
              </a:ext>
            </a:extLst>
          </p:cNvPr>
          <p:cNvSpPr/>
          <p:nvPr/>
        </p:nvSpPr>
        <p:spPr>
          <a:xfrm>
            <a:off x="0" y="4666528"/>
            <a:ext cx="2468946" cy="253916"/>
          </a:xfrm>
          <a:prstGeom prst="rect">
            <a:avLst/>
          </a:prstGeom>
        </p:spPr>
        <p:txBody>
          <a:bodyPr wrap="none">
            <a:spAutoFit/>
          </a:bodyPr>
          <a:lstStyle/>
          <a:p>
            <a:pPr algn="r"/>
            <a:r>
              <a:rPr lang="en-US" sz="1050" i="1">
                <a:solidFill>
                  <a:srgbClr val="808080"/>
                </a:solidFill>
                <a:latin typeface="Arial" panose="020B0604020202020204" pitchFamily="34" charset="0"/>
              </a:rPr>
              <a:t>Image by Gerd Altmann from </a:t>
            </a:r>
            <a:r>
              <a:rPr lang="en-US" sz="1050" i="1" err="1">
                <a:solidFill>
                  <a:srgbClr val="808080"/>
                </a:solidFill>
                <a:latin typeface="Arial" panose="020B0604020202020204" pitchFamily="34" charset="0"/>
              </a:rPr>
              <a:t>Pixabay</a:t>
            </a:r>
            <a:r>
              <a:rPr lang="en-US" sz="1050" i="1">
                <a:solidFill>
                  <a:srgbClr val="808080"/>
                </a:solidFill>
                <a:latin typeface="Arial" panose="020B0604020202020204" pitchFamily="34" charset="0"/>
              </a:rPr>
              <a:t> </a:t>
            </a:r>
            <a:r>
              <a:rPr lang="en-US" sz="1050">
                <a:solidFill>
                  <a:srgbClr val="000000"/>
                </a:solidFill>
                <a:latin typeface="Arial" panose="020B0604020202020204" pitchFamily="34" charset="0"/>
              </a:rPr>
              <a:t>​</a:t>
            </a:r>
            <a:endParaRPr lang="en-US" sz="1050"/>
          </a:p>
        </p:txBody>
      </p:sp>
      <p:pic>
        <p:nvPicPr>
          <p:cNvPr id="6" name="Picture 5" descr="A black background with text and a silhouette of a tree&#10;&#10;Description automatically generated">
            <a:extLst>
              <a:ext uri="{FF2B5EF4-FFF2-40B4-BE49-F238E27FC236}">
                <a16:creationId xmlns:a16="http://schemas.microsoft.com/office/drawing/2014/main" id="{9F415DEA-BCAD-7192-38AF-0336397CE50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
        <p:nvSpPr>
          <p:cNvPr id="8" name="Title 1">
            <a:extLst>
              <a:ext uri="{FF2B5EF4-FFF2-40B4-BE49-F238E27FC236}">
                <a16:creationId xmlns:a16="http://schemas.microsoft.com/office/drawing/2014/main" id="{4590B08A-1886-8E25-72B3-932A38F64A4E}"/>
              </a:ext>
            </a:extLst>
          </p:cNvPr>
          <p:cNvSpPr txBox="1">
            <a:spLocks/>
          </p:cNvSpPr>
          <p:nvPr/>
        </p:nvSpPr>
        <p:spPr>
          <a:xfrm>
            <a:off x="2209800" y="260818"/>
            <a:ext cx="641143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sz="3600" b="1">
                <a:latin typeface="Helios Extended" panose="020B0604020202020204" charset="0"/>
                <a:cs typeface="Helios Extended" panose="020B0604020202020204" charset="0"/>
              </a:rPr>
              <a:t>DELIRIUM MANAGEMENT</a:t>
            </a:r>
            <a:endParaRPr lang="en-US" sz="3600" b="1">
              <a:latin typeface="Helios Extended" panose="020B0604020202020204" charset="0"/>
              <a:cs typeface="Helios Extended" panose="020B0604020202020204" charset="0"/>
            </a:endParaRPr>
          </a:p>
        </p:txBody>
      </p:sp>
      <p:cxnSp>
        <p:nvCxnSpPr>
          <p:cNvPr id="9" name="Straight Connector 8">
            <a:extLst>
              <a:ext uri="{FF2B5EF4-FFF2-40B4-BE49-F238E27FC236}">
                <a16:creationId xmlns:a16="http://schemas.microsoft.com/office/drawing/2014/main" id="{227023D0-D3CA-B1AF-BB9C-8012E8767F6C}"/>
              </a:ext>
            </a:extLst>
          </p:cNvPr>
          <p:cNvCxnSpPr>
            <a:cxnSpLocks/>
          </p:cNvCxnSpPr>
          <p:nvPr/>
        </p:nvCxnSpPr>
        <p:spPr>
          <a:xfrm>
            <a:off x="1710267" y="918338"/>
            <a:ext cx="6862233" cy="0"/>
          </a:xfrm>
          <a:prstGeom prst="line">
            <a:avLst/>
          </a:prstGeom>
        </p:spPr>
        <p:style>
          <a:lnRef idx="1">
            <a:schemeClr val="dk1"/>
          </a:lnRef>
          <a:fillRef idx="0">
            <a:schemeClr val="dk1"/>
          </a:fillRef>
          <a:effectRef idx="0">
            <a:schemeClr val="dk1"/>
          </a:effectRef>
          <a:fontRef idx="minor">
            <a:schemeClr val="tx1"/>
          </a:fontRef>
        </p:style>
      </p:cxnSp>
      <p:sp>
        <p:nvSpPr>
          <p:cNvPr id="2" name="TextBox 12">
            <a:extLst>
              <a:ext uri="{FF2B5EF4-FFF2-40B4-BE49-F238E27FC236}">
                <a16:creationId xmlns:a16="http://schemas.microsoft.com/office/drawing/2014/main" id="{08ABCD74-66A3-C9A2-9C9B-474C2C8534B7}"/>
              </a:ext>
            </a:extLst>
          </p:cNvPr>
          <p:cNvSpPr txBox="1"/>
          <p:nvPr/>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7301144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A31F445-BAA4-48FE-910F-A34B0C0B4776}"/>
              </a:ext>
            </a:extLst>
          </p:cNvPr>
          <p:cNvSpPr/>
          <p:nvPr/>
        </p:nvSpPr>
        <p:spPr>
          <a:xfrm>
            <a:off x="150650" y="1384454"/>
            <a:ext cx="6157183" cy="1938992"/>
          </a:xfrm>
          <a:prstGeom prst="rect">
            <a:avLst/>
          </a:prstGeom>
        </p:spPr>
        <p:txBody>
          <a:bodyPr wrap="square">
            <a:spAutoFit/>
          </a:bodyPr>
          <a:lstStyle/>
          <a:p>
            <a:pPr fontAlgn="base">
              <a:buFont typeface="Arial" panose="020B0604020202020204" pitchFamily="34" charset="0"/>
              <a:buChar char="•"/>
            </a:pPr>
            <a:r>
              <a:rPr lang="en-CA" sz="2000">
                <a:latin typeface="Helios Extended" panose="020B0604020202020204" charset="0"/>
                <a:cs typeface="Helios Extended" panose="020B0604020202020204" charset="0"/>
              </a:rPr>
              <a:t>All behaviour has meaning</a:t>
            </a:r>
            <a:r>
              <a:rPr lang="en-US" sz="2000">
                <a:latin typeface="Helios Extended" panose="020B0604020202020204" charset="0"/>
                <a:cs typeface="Helios Extended" panose="020B0604020202020204" charset="0"/>
              </a:rPr>
              <a:t>​</a:t>
            </a:r>
          </a:p>
          <a:p>
            <a:pPr fontAlgn="base">
              <a:buFont typeface="Arial" panose="020B0604020202020204" pitchFamily="34" charset="0"/>
              <a:buChar char="•"/>
            </a:pPr>
            <a:r>
              <a:rPr lang="en-CA" sz="2000">
                <a:latin typeface="Helios Extended" panose="020B0604020202020204" charset="0"/>
                <a:cs typeface="Helios Extended" panose="020B0604020202020204" charset="0"/>
              </a:rPr>
              <a:t>What are the contributing factors/triggers?</a:t>
            </a:r>
            <a:r>
              <a:rPr lang="en-US" sz="2000">
                <a:latin typeface="Helios Extended" panose="020B0604020202020204" charset="0"/>
                <a:cs typeface="Helios Extended" panose="020B0604020202020204" charset="0"/>
              </a:rPr>
              <a:t>​</a:t>
            </a:r>
          </a:p>
          <a:p>
            <a:pPr fontAlgn="base">
              <a:buFont typeface="Arial" panose="020B0604020202020204" pitchFamily="34" charset="0"/>
              <a:buChar char="•"/>
            </a:pPr>
            <a:r>
              <a:rPr lang="en-CA" sz="2000" i="1">
                <a:latin typeface="Helios Extended" panose="020B0604020202020204" charset="0"/>
                <a:cs typeface="Helios Extended" panose="020B0604020202020204" charset="0"/>
              </a:rPr>
              <a:t>All</a:t>
            </a:r>
            <a:r>
              <a:rPr lang="en-CA" sz="2000">
                <a:latin typeface="Helios Extended" panose="020B0604020202020204" charset="0"/>
                <a:cs typeface="Helios Extended" panose="020B0604020202020204" charset="0"/>
              </a:rPr>
              <a:t> patients require non-pharmacological strategies</a:t>
            </a:r>
            <a:r>
              <a:rPr lang="en-US" sz="2000">
                <a:latin typeface="Helios Extended" panose="020B0604020202020204" charset="0"/>
                <a:cs typeface="Helios Extended" panose="020B0604020202020204" charset="0"/>
              </a:rPr>
              <a:t>​</a:t>
            </a:r>
          </a:p>
          <a:p>
            <a:pPr fontAlgn="base">
              <a:buFont typeface="Arial" panose="020B0604020202020204" pitchFamily="34" charset="0"/>
              <a:buChar char="•"/>
            </a:pPr>
            <a:r>
              <a:rPr lang="en-CA" sz="2000">
                <a:latin typeface="Helios Extended" panose="020B0604020202020204" charset="0"/>
                <a:cs typeface="Helios Extended" panose="020B0604020202020204" charset="0"/>
              </a:rPr>
              <a:t>May consider pharmacological strategies</a:t>
            </a:r>
            <a:r>
              <a:rPr lang="en-US" sz="2000">
                <a:latin typeface="Helios Extended" panose="020B0604020202020204" charset="0"/>
                <a:cs typeface="Helios Extended" panose="020B0604020202020204" charset="0"/>
              </a:rPr>
              <a:t>​</a:t>
            </a:r>
          </a:p>
          <a:p>
            <a:pPr fontAlgn="base">
              <a:buFont typeface="Arial" panose="020B0604020202020204" pitchFamily="34" charset="0"/>
              <a:buChar char="•"/>
            </a:pPr>
            <a:r>
              <a:rPr lang="en-CA" sz="2000">
                <a:latin typeface="Helios Extended" panose="020B0604020202020204" charset="0"/>
                <a:cs typeface="Helios Extended" panose="020B0604020202020204" charset="0"/>
              </a:rPr>
              <a:t>Tailor to individual needs</a:t>
            </a:r>
            <a:r>
              <a:rPr lang="en-US" sz="2000">
                <a:latin typeface="Helios Extended" panose="020B0604020202020204" charset="0"/>
                <a:cs typeface="Helios Extended" panose="020B0604020202020204" charset="0"/>
              </a:rPr>
              <a:t>​</a:t>
            </a:r>
          </a:p>
          <a:p>
            <a:pPr fontAlgn="base">
              <a:buFont typeface="Arial" panose="020B0604020202020204" pitchFamily="34" charset="0"/>
              <a:buChar char="•"/>
            </a:pPr>
            <a:r>
              <a:rPr lang="en-CA" sz="2000">
                <a:latin typeface="Helios Extended" panose="020B0604020202020204" charset="0"/>
                <a:cs typeface="Helios Extended" panose="020B0604020202020204" charset="0"/>
              </a:rPr>
              <a:t>Involve the family </a:t>
            </a:r>
            <a:endParaRPr lang="en-US" sz="2000">
              <a:latin typeface="Helios Extended" panose="020B0604020202020204" charset="0"/>
              <a:cs typeface="Helios Extended" panose="020B0604020202020204" charset="0"/>
            </a:endParaRPr>
          </a:p>
        </p:txBody>
      </p:sp>
      <p:pic>
        <p:nvPicPr>
          <p:cNvPr id="15364" name="Picture 4">
            <a:extLst>
              <a:ext uri="{FF2B5EF4-FFF2-40B4-BE49-F238E27FC236}">
                <a16:creationId xmlns:a16="http://schemas.microsoft.com/office/drawing/2014/main" id="{74B1C091-EADF-42A4-937D-7A5ED4F8D1F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977853" y="2685099"/>
            <a:ext cx="3038475" cy="22764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5AA3BA75-4019-4141-BB4E-78830C3FACA3}"/>
              </a:ext>
            </a:extLst>
          </p:cNvPr>
          <p:cNvSpPr/>
          <p:nvPr/>
        </p:nvSpPr>
        <p:spPr>
          <a:xfrm>
            <a:off x="6574066" y="2438464"/>
            <a:ext cx="2347117" cy="246221"/>
          </a:xfrm>
          <a:prstGeom prst="rect">
            <a:avLst/>
          </a:prstGeom>
        </p:spPr>
        <p:txBody>
          <a:bodyPr wrap="none">
            <a:spAutoFit/>
          </a:bodyPr>
          <a:lstStyle/>
          <a:p>
            <a:r>
              <a:rPr lang="en-US" sz="1000" i="1">
                <a:solidFill>
                  <a:srgbClr val="808080"/>
                </a:solidFill>
                <a:latin typeface="Arial" panose="020B0604020202020204" pitchFamily="34" charset="0"/>
              </a:rPr>
              <a:t>Image by Gerd Altmann from </a:t>
            </a:r>
            <a:r>
              <a:rPr lang="en-US" sz="1000" i="1" err="1">
                <a:solidFill>
                  <a:srgbClr val="808080"/>
                </a:solidFill>
                <a:latin typeface="Arial" panose="020B0604020202020204" pitchFamily="34" charset="0"/>
              </a:rPr>
              <a:t>Pixabay</a:t>
            </a:r>
            <a:r>
              <a:rPr lang="en-US" sz="1000" i="1">
                <a:solidFill>
                  <a:srgbClr val="808080"/>
                </a:solidFill>
                <a:latin typeface="Arial" panose="020B0604020202020204" pitchFamily="34" charset="0"/>
              </a:rPr>
              <a:t> </a:t>
            </a:r>
            <a:r>
              <a:rPr lang="en-US" sz="1000">
                <a:solidFill>
                  <a:srgbClr val="000000"/>
                </a:solidFill>
                <a:latin typeface="Arial" panose="020B0604020202020204" pitchFamily="34" charset="0"/>
              </a:rPr>
              <a:t>​</a:t>
            </a:r>
            <a:endParaRPr lang="en-US" sz="1000"/>
          </a:p>
        </p:txBody>
      </p:sp>
      <p:pic>
        <p:nvPicPr>
          <p:cNvPr id="7" name="Picture 6" descr="A black background with text and a silhouette of a tree&#10;&#10;Description automatically generated">
            <a:extLst>
              <a:ext uri="{FF2B5EF4-FFF2-40B4-BE49-F238E27FC236}">
                <a16:creationId xmlns:a16="http://schemas.microsoft.com/office/drawing/2014/main" id="{D0725B0B-3A59-4A00-6895-5BCDDC821A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
        <p:nvSpPr>
          <p:cNvPr id="12" name="Title 1">
            <a:extLst>
              <a:ext uri="{FF2B5EF4-FFF2-40B4-BE49-F238E27FC236}">
                <a16:creationId xmlns:a16="http://schemas.microsoft.com/office/drawing/2014/main" id="{BE085236-489D-74A8-231C-918112182F50}"/>
              </a:ext>
            </a:extLst>
          </p:cNvPr>
          <p:cNvSpPr txBox="1">
            <a:spLocks/>
          </p:cNvSpPr>
          <p:nvPr/>
        </p:nvSpPr>
        <p:spPr>
          <a:xfrm>
            <a:off x="2209800" y="260818"/>
            <a:ext cx="641143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sz="3600" b="1">
                <a:latin typeface="Helios Extended" panose="020B0604020202020204" charset="0"/>
                <a:cs typeface="Helios Extended" panose="020B0604020202020204" charset="0"/>
              </a:rPr>
              <a:t>BEHAVIOUR MANAGEMENT</a:t>
            </a:r>
            <a:endParaRPr lang="en-US" sz="3600" b="1">
              <a:latin typeface="Helios Extended" panose="020B0604020202020204" charset="0"/>
              <a:cs typeface="Helios Extended" panose="020B0604020202020204" charset="0"/>
            </a:endParaRPr>
          </a:p>
        </p:txBody>
      </p:sp>
      <p:cxnSp>
        <p:nvCxnSpPr>
          <p:cNvPr id="13" name="Straight Connector 12">
            <a:extLst>
              <a:ext uri="{FF2B5EF4-FFF2-40B4-BE49-F238E27FC236}">
                <a16:creationId xmlns:a16="http://schemas.microsoft.com/office/drawing/2014/main" id="{792C627F-F8FB-2465-2B20-6AB127B5E154}"/>
              </a:ext>
            </a:extLst>
          </p:cNvPr>
          <p:cNvCxnSpPr>
            <a:cxnSpLocks/>
          </p:cNvCxnSpPr>
          <p:nvPr/>
        </p:nvCxnSpPr>
        <p:spPr>
          <a:xfrm>
            <a:off x="1710267" y="918338"/>
            <a:ext cx="6862233" cy="0"/>
          </a:xfrm>
          <a:prstGeom prst="line">
            <a:avLst/>
          </a:prstGeom>
        </p:spPr>
        <p:style>
          <a:lnRef idx="1">
            <a:schemeClr val="dk1"/>
          </a:lnRef>
          <a:fillRef idx="0">
            <a:schemeClr val="dk1"/>
          </a:fillRef>
          <a:effectRef idx="0">
            <a:schemeClr val="dk1"/>
          </a:effectRef>
          <a:fontRef idx="minor">
            <a:schemeClr val="tx1"/>
          </a:fontRef>
        </p:style>
      </p:cxnSp>
      <p:sp>
        <p:nvSpPr>
          <p:cNvPr id="2" name="TextBox 12">
            <a:extLst>
              <a:ext uri="{FF2B5EF4-FFF2-40B4-BE49-F238E27FC236}">
                <a16:creationId xmlns:a16="http://schemas.microsoft.com/office/drawing/2014/main" id="{F501462D-F2A3-E323-78B7-EC11043372B3}"/>
              </a:ext>
            </a:extLst>
          </p:cNvPr>
          <p:cNvSpPr txBox="1"/>
          <p:nvPr/>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6507067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A31F445-BAA4-48FE-910F-A34B0C0B4776}"/>
              </a:ext>
            </a:extLst>
          </p:cNvPr>
          <p:cNvSpPr/>
          <p:nvPr/>
        </p:nvSpPr>
        <p:spPr>
          <a:xfrm>
            <a:off x="111763" y="1228905"/>
            <a:ext cx="5094719" cy="4001095"/>
          </a:xfrm>
          <a:prstGeom prst="rect">
            <a:avLst/>
          </a:prstGeom>
        </p:spPr>
        <p:txBody>
          <a:bodyPr wrap="square">
            <a:spAutoFit/>
          </a:bodyPr>
          <a:lstStyle/>
          <a:p>
            <a:pPr fontAlgn="base"/>
            <a:r>
              <a:rPr lang="en-CA" b="1" dirty="0">
                <a:latin typeface="Helios Extended" panose="020B0604020202020204" charset="0"/>
                <a:cs typeface="Helios Extended" panose="020B0604020202020204" charset="0"/>
              </a:rPr>
              <a:t>Non-pharmacological Strategies:</a:t>
            </a:r>
            <a:r>
              <a:rPr lang="en-US" dirty="0">
                <a:latin typeface="Helios Extended" panose="020B0604020202020204" charset="0"/>
                <a:cs typeface="Helios Extended" panose="020B0604020202020204" charset="0"/>
              </a:rPr>
              <a:t>​</a:t>
            </a:r>
          </a:p>
          <a:p>
            <a:pPr fontAlgn="base"/>
            <a:r>
              <a:rPr lang="en-US" dirty="0">
                <a:latin typeface="Helios Extended" panose="020B0604020202020204" charset="0"/>
                <a:cs typeface="Helios Extended" panose="020B0604020202020204" charset="0"/>
              </a:rPr>
              <a:t>Use positive non-verbal body posture​</a:t>
            </a:r>
          </a:p>
          <a:p>
            <a:pPr marL="285750" indent="-285750" fontAlgn="base">
              <a:buFont typeface="Wingdings" panose="05000000000000000000" pitchFamily="2" charset="2"/>
              <a:buChar char="Ø"/>
            </a:pPr>
            <a:r>
              <a:rPr lang="en-US" dirty="0">
                <a:latin typeface="Helios Extended" panose="020B0604020202020204" charset="0"/>
                <a:cs typeface="Helios Extended" panose="020B0604020202020204" charset="0"/>
              </a:rPr>
              <a:t>Approach from front​</a:t>
            </a:r>
          </a:p>
          <a:p>
            <a:pPr marL="285750" indent="-285750" fontAlgn="base">
              <a:buFont typeface="Wingdings" panose="05000000000000000000" pitchFamily="2" charset="2"/>
              <a:buChar char="Ø"/>
            </a:pPr>
            <a:r>
              <a:rPr lang="en-CA" dirty="0">
                <a:latin typeface="Helios Extended" panose="020B0604020202020204" charset="0"/>
                <a:cs typeface="Helios Extended" panose="020B0604020202020204" charset="0"/>
              </a:rPr>
              <a:t>Speak in a calm, soft reassuring voice</a:t>
            </a:r>
            <a:r>
              <a:rPr lang="en-US" dirty="0">
                <a:latin typeface="Helios Extended" panose="020B0604020202020204" charset="0"/>
                <a:cs typeface="Helios Extended" panose="020B0604020202020204" charset="0"/>
              </a:rPr>
              <a:t>​</a:t>
            </a:r>
          </a:p>
          <a:p>
            <a:pPr marL="285750" indent="-285750" fontAlgn="base">
              <a:buFont typeface="Wingdings" panose="05000000000000000000" pitchFamily="2" charset="2"/>
              <a:buChar char="Ø"/>
            </a:pPr>
            <a:r>
              <a:rPr lang="en-CA" dirty="0">
                <a:latin typeface="Helios Extended" panose="020B0604020202020204" charset="0"/>
                <a:cs typeface="Helios Extended" panose="020B0604020202020204" charset="0"/>
              </a:rPr>
              <a:t>Speak slowly and clearly; </a:t>
            </a:r>
            <a:r>
              <a:rPr lang="en-US" dirty="0">
                <a:latin typeface="Helios Extended" panose="020B0604020202020204" charset="0"/>
                <a:cs typeface="Helios Extended" panose="020B0604020202020204" charset="0"/>
              </a:rPr>
              <a:t>​</a:t>
            </a:r>
          </a:p>
          <a:p>
            <a:pPr marL="285750" indent="-285750" fontAlgn="base">
              <a:buFont typeface="Wingdings" panose="05000000000000000000" pitchFamily="2" charset="2"/>
              <a:buChar char="Ø"/>
            </a:pPr>
            <a:r>
              <a:rPr lang="en-CA" dirty="0">
                <a:latin typeface="Helios Extended" panose="020B0604020202020204" charset="0"/>
                <a:cs typeface="Helios Extended" panose="020B0604020202020204" charset="0"/>
              </a:rPr>
              <a:t>use simple sentences</a:t>
            </a:r>
            <a:r>
              <a:rPr lang="en-US" dirty="0">
                <a:latin typeface="Helios Extended" panose="020B0604020202020204" charset="0"/>
                <a:cs typeface="Helios Extended" panose="020B0604020202020204" charset="0"/>
              </a:rPr>
              <a:t>​</a:t>
            </a:r>
          </a:p>
          <a:p>
            <a:pPr marL="285750" indent="-285750" fontAlgn="base">
              <a:buFont typeface="Wingdings" panose="05000000000000000000" pitchFamily="2" charset="2"/>
              <a:buChar char="Ø"/>
            </a:pPr>
            <a:r>
              <a:rPr lang="en-CA" dirty="0">
                <a:latin typeface="Helios Extended" panose="020B0604020202020204" charset="0"/>
                <a:cs typeface="Helios Extended" panose="020B0604020202020204" charset="0"/>
              </a:rPr>
              <a:t>Assess for patterns and triggers</a:t>
            </a:r>
            <a:r>
              <a:rPr lang="en-US" dirty="0">
                <a:latin typeface="Helios Extended" panose="020B0604020202020204" charset="0"/>
                <a:cs typeface="Helios Extended" panose="020B0604020202020204" charset="0"/>
              </a:rPr>
              <a:t>​</a:t>
            </a:r>
          </a:p>
          <a:p>
            <a:pPr marL="285750" indent="-285750" fontAlgn="base">
              <a:buFont typeface="Wingdings" panose="05000000000000000000" pitchFamily="2" charset="2"/>
              <a:buChar char="Ø"/>
            </a:pPr>
            <a:r>
              <a:rPr lang="en-CA" dirty="0">
                <a:latin typeface="Helios Extended" panose="020B0604020202020204" charset="0"/>
                <a:cs typeface="Helios Extended" panose="020B0604020202020204" charset="0"/>
              </a:rPr>
              <a:t>Explain before doing &amp; allow time for </a:t>
            </a:r>
            <a:r>
              <a:rPr lang="en-US" dirty="0">
                <a:latin typeface="Helios Extended" panose="020B0604020202020204" charset="0"/>
                <a:cs typeface="Helios Extended" panose="020B0604020202020204" charset="0"/>
              </a:rPr>
              <a:t>​</a:t>
            </a:r>
          </a:p>
          <a:p>
            <a:pPr marL="285750" indent="-285750" fontAlgn="base">
              <a:buFont typeface="Wingdings" panose="05000000000000000000" pitchFamily="2" charset="2"/>
              <a:buChar char="Ø"/>
            </a:pPr>
            <a:r>
              <a:rPr lang="en-CA" dirty="0">
                <a:latin typeface="Helios Extended" panose="020B0604020202020204" charset="0"/>
                <a:cs typeface="Helios Extended" panose="020B0604020202020204" charset="0"/>
              </a:rPr>
              <a:t>the person to respond</a:t>
            </a:r>
            <a:r>
              <a:rPr lang="en-US" dirty="0">
                <a:latin typeface="Helios Extended" panose="020B0604020202020204" charset="0"/>
                <a:cs typeface="Helios Extended" panose="020B0604020202020204" charset="0"/>
              </a:rPr>
              <a:t>​</a:t>
            </a:r>
          </a:p>
          <a:p>
            <a:pPr marL="285750" indent="-285750" fontAlgn="base">
              <a:buFont typeface="Wingdings" panose="05000000000000000000" pitchFamily="2" charset="2"/>
              <a:buChar char="Ø"/>
            </a:pPr>
            <a:r>
              <a:rPr lang="en-CA" dirty="0">
                <a:latin typeface="Helios Extended" panose="020B0604020202020204" charset="0"/>
                <a:cs typeface="Helios Extended" panose="020B0604020202020204" charset="0"/>
              </a:rPr>
              <a:t>Use reassurance, relaxation, diversion </a:t>
            </a:r>
            <a:r>
              <a:rPr lang="en-US" dirty="0">
                <a:latin typeface="Helios Extended" panose="020B0604020202020204" charset="0"/>
                <a:cs typeface="Helios Extended" panose="020B0604020202020204" charset="0"/>
              </a:rPr>
              <a:t>​</a:t>
            </a:r>
          </a:p>
          <a:p>
            <a:pPr marL="285750" indent="-285750" fontAlgn="base">
              <a:buFont typeface="Wingdings" panose="05000000000000000000" pitchFamily="2" charset="2"/>
              <a:buChar char="Ø"/>
            </a:pPr>
            <a:r>
              <a:rPr lang="en-CA" dirty="0">
                <a:latin typeface="Helios Extended" panose="020B0604020202020204" charset="0"/>
                <a:cs typeface="Helios Extended" panose="020B0604020202020204" charset="0"/>
              </a:rPr>
              <a:t>&amp; distraction techniques</a:t>
            </a:r>
            <a:r>
              <a:rPr lang="en-US" dirty="0">
                <a:latin typeface="Helios Extended" panose="020B0604020202020204" charset="0"/>
                <a:cs typeface="Helios Extended" panose="020B0604020202020204" charset="0"/>
              </a:rPr>
              <a:t>​</a:t>
            </a:r>
          </a:p>
          <a:p>
            <a:pPr marL="285750" indent="-285750" fontAlgn="base">
              <a:buFont typeface="Wingdings" panose="05000000000000000000" pitchFamily="2" charset="2"/>
              <a:buChar char="Ø"/>
            </a:pPr>
            <a:r>
              <a:rPr lang="en-CA" dirty="0">
                <a:latin typeface="Helios Extended" panose="020B0604020202020204" charset="0"/>
                <a:cs typeface="Helios Extended" panose="020B0604020202020204" charset="0"/>
              </a:rPr>
              <a:t>Don’t reason, don’t argue</a:t>
            </a:r>
            <a:r>
              <a:rPr lang="en-US" dirty="0">
                <a:latin typeface="Helios Extended" panose="020B0604020202020204" charset="0"/>
                <a:cs typeface="Helios Extended" panose="020B0604020202020204" charset="0"/>
              </a:rPr>
              <a:t>​</a:t>
            </a:r>
          </a:p>
          <a:p>
            <a:pPr fontAlgn="base"/>
            <a:r>
              <a:rPr lang="fr-CA" dirty="0">
                <a:latin typeface="Helios Extended" panose="020B0604020202020204" charset="0"/>
                <a:cs typeface="Helios Extended" panose="020B0604020202020204" charset="0"/>
              </a:rPr>
              <a:t>​</a:t>
            </a:r>
          </a:p>
          <a:p>
            <a:pPr fontAlgn="base">
              <a:buFont typeface="Arial" panose="020B0604020202020204" pitchFamily="34" charset="0"/>
              <a:buChar char="•"/>
            </a:pPr>
            <a:endParaRPr lang="en-US" sz="2000" dirty="0">
              <a:solidFill>
                <a:srgbClr val="000000"/>
              </a:solidFill>
              <a:latin typeface="Helios Extended" panose="020B0604020202020204" charset="0"/>
              <a:cs typeface="Helios Extended" panose="020B0604020202020204" charset="0"/>
            </a:endParaRPr>
          </a:p>
        </p:txBody>
      </p:sp>
      <p:sp>
        <p:nvSpPr>
          <p:cNvPr id="5" name="Rectangle 4">
            <a:extLst>
              <a:ext uri="{FF2B5EF4-FFF2-40B4-BE49-F238E27FC236}">
                <a16:creationId xmlns:a16="http://schemas.microsoft.com/office/drawing/2014/main" id="{5AA3BA75-4019-4141-BB4E-78830C3FACA3}"/>
              </a:ext>
            </a:extLst>
          </p:cNvPr>
          <p:cNvSpPr/>
          <p:nvPr/>
        </p:nvSpPr>
        <p:spPr>
          <a:xfrm>
            <a:off x="6563291" y="4221007"/>
            <a:ext cx="2347117" cy="246221"/>
          </a:xfrm>
          <a:prstGeom prst="rect">
            <a:avLst/>
          </a:prstGeom>
        </p:spPr>
        <p:txBody>
          <a:bodyPr wrap="none">
            <a:spAutoFit/>
          </a:bodyPr>
          <a:lstStyle/>
          <a:p>
            <a:r>
              <a:rPr lang="en-US" sz="1000" i="1">
                <a:solidFill>
                  <a:schemeClr val="bg1">
                    <a:lumMod val="85000"/>
                  </a:schemeClr>
                </a:solidFill>
              </a:rPr>
              <a:t>Image by Gerd Altmann from </a:t>
            </a:r>
            <a:r>
              <a:rPr lang="en-US" sz="1000" i="1" err="1">
                <a:solidFill>
                  <a:schemeClr val="bg1">
                    <a:lumMod val="85000"/>
                  </a:schemeClr>
                </a:solidFill>
              </a:rPr>
              <a:t>Pixabay</a:t>
            </a:r>
            <a:r>
              <a:rPr lang="en-US" sz="1000" i="1">
                <a:solidFill>
                  <a:schemeClr val="bg1">
                    <a:lumMod val="85000"/>
                  </a:schemeClr>
                </a:solidFill>
              </a:rPr>
              <a:t> </a:t>
            </a:r>
            <a:r>
              <a:rPr lang="en-US" sz="1000">
                <a:solidFill>
                  <a:schemeClr val="bg1">
                    <a:lumMod val="85000"/>
                  </a:schemeClr>
                </a:solidFill>
              </a:rPr>
              <a:t>​</a:t>
            </a:r>
            <a:endParaRPr lang="en-US" sz="600">
              <a:solidFill>
                <a:schemeClr val="bg1">
                  <a:lumMod val="85000"/>
                </a:schemeClr>
              </a:solidFill>
            </a:endParaRPr>
          </a:p>
        </p:txBody>
      </p:sp>
      <p:pic>
        <p:nvPicPr>
          <p:cNvPr id="16386" name="Picture 2">
            <a:extLst>
              <a:ext uri="{FF2B5EF4-FFF2-40B4-BE49-F238E27FC236}">
                <a16:creationId xmlns:a16="http://schemas.microsoft.com/office/drawing/2014/main" id="{C868357F-3A5E-42FE-9982-C7ED39DD33B8}"/>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972796" y="1228905"/>
            <a:ext cx="3993922" cy="299210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black background with text and a silhouette of a tree&#10;&#10;Description automatically generated">
            <a:extLst>
              <a:ext uri="{FF2B5EF4-FFF2-40B4-BE49-F238E27FC236}">
                <a16:creationId xmlns:a16="http://schemas.microsoft.com/office/drawing/2014/main" id="{140C55F1-91D6-D0B6-60EE-E128B3076C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
        <p:nvSpPr>
          <p:cNvPr id="12" name="Title 1">
            <a:extLst>
              <a:ext uri="{FF2B5EF4-FFF2-40B4-BE49-F238E27FC236}">
                <a16:creationId xmlns:a16="http://schemas.microsoft.com/office/drawing/2014/main" id="{B9D95C87-3635-1CF7-4D5B-636CA7019DC3}"/>
              </a:ext>
            </a:extLst>
          </p:cNvPr>
          <p:cNvSpPr txBox="1">
            <a:spLocks/>
          </p:cNvSpPr>
          <p:nvPr/>
        </p:nvSpPr>
        <p:spPr>
          <a:xfrm>
            <a:off x="2209800" y="260818"/>
            <a:ext cx="641143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sz="3600" b="1">
                <a:latin typeface="Helios Extended" panose="020B0604020202020204" charset="0"/>
                <a:cs typeface="Helios Extended" panose="020B0604020202020204" charset="0"/>
              </a:rPr>
              <a:t>BEHAVIOUR MANAGEMENT</a:t>
            </a:r>
            <a:endParaRPr lang="en-US" sz="3600" b="1">
              <a:latin typeface="Helios Extended" panose="020B0604020202020204" charset="0"/>
              <a:cs typeface="Helios Extended" panose="020B0604020202020204" charset="0"/>
            </a:endParaRPr>
          </a:p>
        </p:txBody>
      </p:sp>
      <p:cxnSp>
        <p:nvCxnSpPr>
          <p:cNvPr id="13" name="Straight Connector 12">
            <a:extLst>
              <a:ext uri="{FF2B5EF4-FFF2-40B4-BE49-F238E27FC236}">
                <a16:creationId xmlns:a16="http://schemas.microsoft.com/office/drawing/2014/main" id="{D7347F00-0277-0F14-5D90-4E595C2D52D7}"/>
              </a:ext>
            </a:extLst>
          </p:cNvPr>
          <p:cNvCxnSpPr>
            <a:cxnSpLocks/>
          </p:cNvCxnSpPr>
          <p:nvPr/>
        </p:nvCxnSpPr>
        <p:spPr>
          <a:xfrm>
            <a:off x="1710267" y="918338"/>
            <a:ext cx="6862233" cy="0"/>
          </a:xfrm>
          <a:prstGeom prst="line">
            <a:avLst/>
          </a:prstGeom>
        </p:spPr>
        <p:style>
          <a:lnRef idx="1">
            <a:schemeClr val="dk1"/>
          </a:lnRef>
          <a:fillRef idx="0">
            <a:schemeClr val="dk1"/>
          </a:fillRef>
          <a:effectRef idx="0">
            <a:schemeClr val="dk1"/>
          </a:effectRef>
          <a:fontRef idx="minor">
            <a:schemeClr val="tx1"/>
          </a:fontRef>
        </p:style>
      </p:cxnSp>
      <p:sp>
        <p:nvSpPr>
          <p:cNvPr id="2" name="TextBox 12">
            <a:extLst>
              <a:ext uri="{FF2B5EF4-FFF2-40B4-BE49-F238E27FC236}">
                <a16:creationId xmlns:a16="http://schemas.microsoft.com/office/drawing/2014/main" id="{AAF50F01-2AD2-CCF4-549C-514EFDB359AD}"/>
              </a:ext>
            </a:extLst>
          </p:cNvPr>
          <p:cNvSpPr txBox="1"/>
          <p:nvPr/>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14095346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D3A33B2-1A83-486E-80C1-C63CE1BC54C1}"/>
              </a:ext>
            </a:extLst>
          </p:cNvPr>
          <p:cNvSpPr txBox="1"/>
          <p:nvPr/>
        </p:nvSpPr>
        <p:spPr>
          <a:xfrm>
            <a:off x="202740" y="1842902"/>
            <a:ext cx="4938643" cy="2308324"/>
          </a:xfrm>
          <a:prstGeom prst="rect">
            <a:avLst/>
          </a:prstGeom>
          <a:noFill/>
        </p:spPr>
        <p:txBody>
          <a:bodyPr wrap="square" lIns="91440" tIns="45720" rIns="91440" bIns="45720" rtlCol="0" anchor="t">
            <a:spAutoFit/>
          </a:bodyPr>
          <a:lstStyle/>
          <a:p>
            <a:pPr marL="285750" indent="-285750" fontAlgn="base">
              <a:buFont typeface="Arial" panose="020B0604020202020204" pitchFamily="34" charset="0"/>
              <a:buChar char="•"/>
            </a:pPr>
            <a:r>
              <a:rPr lang="en-US">
                <a:latin typeface="Helios Extended" panose="020B0604020202020204" charset="0"/>
                <a:cs typeface="Helios Extended" panose="020B0604020202020204" charset="0"/>
              </a:rPr>
              <a:t>An interdisciplinary program to teach health care providers a person-centered, compassionate approach to assessment and response to behaviours associated with dementia ​</a:t>
            </a:r>
          </a:p>
          <a:p>
            <a:pPr marL="285750" indent="-285750" fontAlgn="base">
              <a:buFont typeface="Arial" panose="020B0604020202020204" pitchFamily="34" charset="0"/>
              <a:buChar char="•"/>
            </a:pPr>
            <a:r>
              <a:rPr lang="en-US">
                <a:latin typeface="Helios Extended" panose="020B0604020202020204" charset="0"/>
                <a:cs typeface="Helios Extended" panose="020B0604020202020204" charset="0"/>
              </a:rPr>
              <a:t>Interactive, practical, skills-based​</a:t>
            </a:r>
          </a:p>
          <a:p>
            <a:pPr marL="285750" indent="-285750" fontAlgn="base">
              <a:buFont typeface="Arial" panose="020B0604020202020204" pitchFamily="34" charset="0"/>
              <a:buChar char="•"/>
            </a:pPr>
            <a:r>
              <a:rPr lang="en-US">
                <a:latin typeface="Helios Extended" panose="020B0604020202020204" charset="0"/>
                <a:cs typeface="Helios Extended" panose="020B0604020202020204" charset="0"/>
              </a:rPr>
              <a:t>GPA training is available monthly at TOH through NPPD Education days</a:t>
            </a:r>
          </a:p>
        </p:txBody>
      </p:sp>
      <p:pic>
        <p:nvPicPr>
          <p:cNvPr id="21506" name="Picture 2">
            <a:extLst>
              <a:ext uri="{FF2B5EF4-FFF2-40B4-BE49-F238E27FC236}">
                <a16:creationId xmlns:a16="http://schemas.microsoft.com/office/drawing/2014/main" id="{8C9272F6-93C1-4007-8964-F64447927049}"/>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494301" y="918015"/>
            <a:ext cx="2200275" cy="762000"/>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a:extLst>
              <a:ext uri="{FF2B5EF4-FFF2-40B4-BE49-F238E27FC236}">
                <a16:creationId xmlns:a16="http://schemas.microsoft.com/office/drawing/2014/main" id="{A13CE17B-E68A-43D3-9B08-DDC7B8213A3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494300" y="1680015"/>
            <a:ext cx="2200275" cy="313932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5C11BCC-5775-4946-8729-00D969B94ED7}"/>
              </a:ext>
            </a:extLst>
          </p:cNvPr>
          <p:cNvSpPr/>
          <p:nvPr/>
        </p:nvSpPr>
        <p:spPr>
          <a:xfrm>
            <a:off x="5308668" y="4863435"/>
            <a:ext cx="2440092" cy="246221"/>
          </a:xfrm>
          <a:prstGeom prst="rect">
            <a:avLst/>
          </a:prstGeom>
        </p:spPr>
        <p:txBody>
          <a:bodyPr wrap="none">
            <a:spAutoFit/>
          </a:bodyPr>
          <a:lstStyle/>
          <a:p>
            <a:pPr algn="r"/>
            <a:r>
              <a:rPr lang="en-US" sz="1000" i="1">
                <a:solidFill>
                  <a:srgbClr val="808080"/>
                </a:solidFill>
                <a:latin typeface="Arial" panose="020B0604020202020204" pitchFamily="34" charset="0"/>
              </a:rPr>
              <a:t>Photo by Cristian Newman on </a:t>
            </a:r>
            <a:r>
              <a:rPr lang="en-US" sz="1000" i="1" err="1">
                <a:solidFill>
                  <a:srgbClr val="808080"/>
                </a:solidFill>
                <a:latin typeface="Arial" panose="020B0604020202020204" pitchFamily="34" charset="0"/>
              </a:rPr>
              <a:t>Unsplash</a:t>
            </a:r>
            <a:r>
              <a:rPr lang="en-US" sz="1000">
                <a:solidFill>
                  <a:srgbClr val="000000"/>
                </a:solidFill>
                <a:latin typeface="Arial" panose="020B0604020202020204" pitchFamily="34" charset="0"/>
              </a:rPr>
              <a:t>​</a:t>
            </a:r>
            <a:endParaRPr lang="en-US" sz="1000"/>
          </a:p>
        </p:txBody>
      </p:sp>
      <p:pic>
        <p:nvPicPr>
          <p:cNvPr id="6" name="Picture 5" descr="A black background with text and a silhouette of a tree&#10;&#10;Description automatically generated">
            <a:extLst>
              <a:ext uri="{FF2B5EF4-FFF2-40B4-BE49-F238E27FC236}">
                <a16:creationId xmlns:a16="http://schemas.microsoft.com/office/drawing/2014/main" id="{3B18F6EA-BD98-A3B5-5D71-8FA209A50D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
        <p:nvSpPr>
          <p:cNvPr id="9" name="Title 1">
            <a:extLst>
              <a:ext uri="{FF2B5EF4-FFF2-40B4-BE49-F238E27FC236}">
                <a16:creationId xmlns:a16="http://schemas.microsoft.com/office/drawing/2014/main" id="{3EBAFF2A-BC56-42B8-53B6-26B1FD0EB8D9}"/>
              </a:ext>
            </a:extLst>
          </p:cNvPr>
          <p:cNvSpPr txBox="1">
            <a:spLocks/>
          </p:cNvSpPr>
          <p:nvPr/>
        </p:nvSpPr>
        <p:spPr>
          <a:xfrm>
            <a:off x="2103401" y="377675"/>
            <a:ext cx="678180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sz="2400" b="1">
                <a:latin typeface="Helios Extended" panose="020B0604020202020204" charset="0"/>
                <a:cs typeface="Helios Extended" panose="020B0604020202020204" charset="0"/>
              </a:rPr>
              <a:t>GENTLE PERSUASIVE APPROACHES (GPA) </a:t>
            </a:r>
          </a:p>
        </p:txBody>
      </p:sp>
      <p:cxnSp>
        <p:nvCxnSpPr>
          <p:cNvPr id="10" name="Straight Connector 9">
            <a:extLst>
              <a:ext uri="{FF2B5EF4-FFF2-40B4-BE49-F238E27FC236}">
                <a16:creationId xmlns:a16="http://schemas.microsoft.com/office/drawing/2014/main" id="{29DF17CE-5A03-38DB-66E3-F52C65AA5D17}"/>
              </a:ext>
            </a:extLst>
          </p:cNvPr>
          <p:cNvCxnSpPr>
            <a:cxnSpLocks/>
          </p:cNvCxnSpPr>
          <p:nvPr/>
        </p:nvCxnSpPr>
        <p:spPr>
          <a:xfrm>
            <a:off x="1710267" y="918338"/>
            <a:ext cx="6862233" cy="0"/>
          </a:xfrm>
          <a:prstGeom prst="line">
            <a:avLst/>
          </a:prstGeom>
        </p:spPr>
        <p:style>
          <a:lnRef idx="1">
            <a:schemeClr val="dk1"/>
          </a:lnRef>
          <a:fillRef idx="0">
            <a:schemeClr val="dk1"/>
          </a:fillRef>
          <a:effectRef idx="0">
            <a:schemeClr val="dk1"/>
          </a:effectRef>
          <a:fontRef idx="minor">
            <a:schemeClr val="tx1"/>
          </a:fontRef>
        </p:style>
      </p:cxnSp>
      <p:sp>
        <p:nvSpPr>
          <p:cNvPr id="2" name="TextBox 12">
            <a:extLst>
              <a:ext uri="{FF2B5EF4-FFF2-40B4-BE49-F238E27FC236}">
                <a16:creationId xmlns:a16="http://schemas.microsoft.com/office/drawing/2014/main" id="{31D30491-DA19-047A-E796-C63E5EB467EA}"/>
              </a:ext>
            </a:extLst>
          </p:cNvPr>
          <p:cNvSpPr txBox="1"/>
          <p:nvPr/>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21179087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9C58FC2D-4903-42C8-956C-C8E6C7942858}"/>
              </a:ext>
            </a:extLst>
          </p:cNvPr>
          <p:cNvGraphicFramePr>
            <a:graphicFrameLocks noGrp="1"/>
          </p:cNvGraphicFramePr>
          <p:nvPr>
            <p:extLst>
              <p:ext uri="{D42A27DB-BD31-4B8C-83A1-F6EECF244321}">
                <p14:modId xmlns:p14="http://schemas.microsoft.com/office/powerpoint/2010/main" val="2776818313"/>
              </p:ext>
            </p:extLst>
          </p:nvPr>
        </p:nvGraphicFramePr>
        <p:xfrm>
          <a:off x="320038" y="1091910"/>
          <a:ext cx="8474442" cy="3616647"/>
        </p:xfrm>
        <a:graphic>
          <a:graphicData uri="http://schemas.openxmlformats.org/drawingml/2006/table">
            <a:tbl>
              <a:tblPr>
                <a:tableStyleId>{D7AC3CCA-C797-4891-BE02-D94E43425B78}</a:tableStyleId>
              </a:tblPr>
              <a:tblGrid>
                <a:gridCol w="1748369">
                  <a:extLst>
                    <a:ext uri="{9D8B030D-6E8A-4147-A177-3AD203B41FA5}">
                      <a16:colId xmlns:a16="http://schemas.microsoft.com/office/drawing/2014/main" val="3715373014"/>
                    </a:ext>
                  </a:extLst>
                </a:gridCol>
                <a:gridCol w="6726073">
                  <a:extLst>
                    <a:ext uri="{9D8B030D-6E8A-4147-A177-3AD203B41FA5}">
                      <a16:colId xmlns:a16="http://schemas.microsoft.com/office/drawing/2014/main" val="2082855752"/>
                    </a:ext>
                  </a:extLst>
                </a:gridCol>
              </a:tblGrid>
              <a:tr h="206016">
                <a:tc gridSpan="2">
                  <a:txBody>
                    <a:bodyPr/>
                    <a:lstStyle/>
                    <a:p>
                      <a:pPr algn="l" fontAlgn="base"/>
                      <a:r>
                        <a:rPr lang="en-US" sz="1100" b="1">
                          <a:solidFill>
                            <a:schemeClr val="tx1"/>
                          </a:solidFill>
                          <a:effectLst/>
                          <a:latin typeface="Helios Extended" panose="020B0604020202020204" charset="0"/>
                          <a:cs typeface="Helios Extended" panose="020B0604020202020204" charset="0"/>
                        </a:rPr>
                        <a:t>Care Plan:​</a:t>
                      </a:r>
                      <a:endParaRPr lang="en-US" sz="1100" b="1" i="0">
                        <a:solidFill>
                          <a:schemeClr val="tx1"/>
                        </a:solidFill>
                        <a:effectLst/>
                        <a:latin typeface="Helios Extended" panose="020B0604020202020204" charset="0"/>
                        <a:cs typeface="Helios Extended" panose="020B0604020202020204" charset="0"/>
                      </a:endParaRPr>
                    </a:p>
                  </a:txBody>
                  <a:tcPr marL="59654" marR="59654" marT="29827" marB="29827"/>
                </a:tc>
                <a:tc hMerge="1">
                  <a:txBody>
                    <a:bodyPr/>
                    <a:lstStyle/>
                    <a:p>
                      <a:endParaRPr lang="en-US"/>
                    </a:p>
                  </a:txBody>
                  <a:tcPr/>
                </a:tc>
                <a:extLst>
                  <a:ext uri="{0D108BD9-81ED-4DB2-BD59-A6C34878D82A}">
                    <a16:rowId xmlns:a16="http://schemas.microsoft.com/office/drawing/2014/main" val="3567958490"/>
                  </a:ext>
                </a:extLst>
              </a:tr>
              <a:tr h="387993">
                <a:tc>
                  <a:txBody>
                    <a:bodyPr/>
                    <a:lstStyle/>
                    <a:p>
                      <a:pPr algn="l" fontAlgn="base"/>
                      <a:r>
                        <a:rPr lang="en-US" sz="1100" b="0">
                          <a:solidFill>
                            <a:schemeClr val="tx1"/>
                          </a:solidFill>
                          <a:effectLst/>
                          <a:latin typeface="Helios Extended" panose="020B0604020202020204" charset="0"/>
                          <a:cs typeface="Helios Extended" panose="020B0604020202020204" charset="0"/>
                        </a:rPr>
                        <a:t>Nutrition &amp; Fluids​</a:t>
                      </a:r>
                      <a:endParaRPr lang="en-US" sz="1100" b="0" i="0">
                        <a:solidFill>
                          <a:schemeClr val="tx1"/>
                        </a:solidFill>
                        <a:effectLst/>
                        <a:latin typeface="Helios Extended" panose="020B0604020202020204" charset="0"/>
                        <a:cs typeface="Helios Extended" panose="020B0604020202020204" charset="0"/>
                      </a:endParaRPr>
                    </a:p>
                  </a:txBody>
                  <a:tcPr marL="59654" marR="59654" marT="29827" marB="29827"/>
                </a:tc>
                <a:tc>
                  <a:txBody>
                    <a:bodyPr/>
                    <a:lstStyle/>
                    <a:p>
                      <a:pPr marL="171450" indent="-171450" algn="l" fontAlgn="base">
                        <a:buFont typeface="Arial" panose="020B0604020202020204" pitchFamily="34" charset="0"/>
                        <a:buChar char="•"/>
                      </a:pPr>
                      <a:r>
                        <a:rPr lang="en-US" sz="1100" b="0">
                          <a:solidFill>
                            <a:schemeClr val="tx1"/>
                          </a:solidFill>
                          <a:effectLst/>
                          <a:latin typeface="Helios Extended" panose="020B0604020202020204" charset="0"/>
                          <a:cs typeface="Helios Extended" panose="020B0604020202020204" charset="0"/>
                        </a:rPr>
                        <a:t>Offer 60ml of water or beverage of choice at every interaction​</a:t>
                      </a:r>
                    </a:p>
                    <a:p>
                      <a:pPr marL="171450" indent="-171450" algn="l" fontAlgn="base">
                        <a:buFont typeface="Arial" panose="020B0604020202020204" pitchFamily="34" charset="0"/>
                        <a:buChar char="•"/>
                      </a:pPr>
                      <a:r>
                        <a:rPr lang="en-US" sz="1100" b="0">
                          <a:solidFill>
                            <a:schemeClr val="tx1"/>
                          </a:solidFill>
                          <a:effectLst/>
                          <a:latin typeface="Helios Extended" panose="020B0604020202020204" charset="0"/>
                          <a:cs typeface="Helios Extended" panose="020B0604020202020204" charset="0"/>
                        </a:rPr>
                        <a:t>Ask family to bring in familiar foods​</a:t>
                      </a:r>
                      <a:endParaRPr lang="en-US" sz="1100" b="0" i="0">
                        <a:solidFill>
                          <a:schemeClr val="tx1"/>
                        </a:solidFill>
                        <a:effectLst/>
                        <a:latin typeface="Helios Extended" panose="020B0604020202020204" charset="0"/>
                        <a:cs typeface="Helios Extended" panose="020B0604020202020204" charset="0"/>
                      </a:endParaRPr>
                    </a:p>
                  </a:txBody>
                  <a:tcPr marL="59654" marR="59654" marT="29827" marB="29827"/>
                </a:tc>
                <a:extLst>
                  <a:ext uri="{0D108BD9-81ED-4DB2-BD59-A6C34878D82A}">
                    <a16:rowId xmlns:a16="http://schemas.microsoft.com/office/drawing/2014/main" val="4255102604"/>
                  </a:ext>
                </a:extLst>
              </a:tr>
              <a:tr h="560845">
                <a:tc>
                  <a:txBody>
                    <a:bodyPr/>
                    <a:lstStyle/>
                    <a:p>
                      <a:pPr algn="l" fontAlgn="base"/>
                      <a:r>
                        <a:rPr lang="en-US" sz="1100" b="0">
                          <a:solidFill>
                            <a:schemeClr val="tx1"/>
                          </a:solidFill>
                          <a:effectLst/>
                          <a:latin typeface="Helios Extended" panose="020B0604020202020204" charset="0"/>
                          <a:cs typeface="Helios Extended" panose="020B0604020202020204" charset="0"/>
                        </a:rPr>
                        <a:t>Mobilization​</a:t>
                      </a:r>
                      <a:endParaRPr lang="en-US" sz="1100" b="0" i="0">
                        <a:solidFill>
                          <a:schemeClr val="tx1"/>
                        </a:solidFill>
                        <a:effectLst/>
                        <a:latin typeface="Helios Extended" panose="020B0604020202020204" charset="0"/>
                        <a:cs typeface="Helios Extended" panose="020B0604020202020204" charset="0"/>
                      </a:endParaRPr>
                    </a:p>
                  </a:txBody>
                  <a:tcPr marL="59654" marR="59654" marT="29827" marB="29827"/>
                </a:tc>
                <a:tc>
                  <a:txBody>
                    <a:bodyPr/>
                    <a:lstStyle/>
                    <a:p>
                      <a:pPr marL="171450" indent="-171450" algn="l" fontAlgn="base">
                        <a:buFont typeface="Arial" panose="020B0604020202020204" pitchFamily="34" charset="0"/>
                        <a:buChar char="•"/>
                      </a:pPr>
                      <a:r>
                        <a:rPr lang="en-US" sz="1100" b="0">
                          <a:solidFill>
                            <a:schemeClr val="tx1"/>
                          </a:solidFill>
                          <a:effectLst/>
                          <a:latin typeface="Helios Extended" panose="020B0604020202020204" charset="0"/>
                          <a:cs typeface="Helios Extended" panose="020B0604020202020204" charset="0"/>
                        </a:rPr>
                        <a:t>Bed in lowest setting ​</a:t>
                      </a:r>
                    </a:p>
                    <a:p>
                      <a:pPr marL="171450" indent="-171450" algn="l" fontAlgn="base">
                        <a:buFont typeface="Arial" panose="020B0604020202020204" pitchFamily="34" charset="0"/>
                        <a:buChar char="•"/>
                      </a:pPr>
                      <a:r>
                        <a:rPr lang="en-US" sz="1100" b="0">
                          <a:solidFill>
                            <a:schemeClr val="tx1"/>
                          </a:solidFill>
                          <a:effectLst/>
                          <a:latin typeface="Helios Extended" panose="020B0604020202020204" charset="0"/>
                          <a:cs typeface="Helios Extended" panose="020B0604020202020204" charset="0"/>
                        </a:rPr>
                        <a:t>Up for meals, walk to BR​</a:t>
                      </a:r>
                    </a:p>
                    <a:p>
                      <a:pPr marL="171450" indent="-171450" algn="l" fontAlgn="base">
                        <a:buFont typeface="Arial" panose="020B0604020202020204" pitchFamily="34" charset="0"/>
                        <a:buChar char="•"/>
                      </a:pPr>
                      <a:r>
                        <a:rPr lang="en-US" sz="1100" b="0">
                          <a:solidFill>
                            <a:schemeClr val="tx1"/>
                          </a:solidFill>
                          <a:effectLst/>
                          <a:latin typeface="Helios Extended" panose="020B0604020202020204" charset="0"/>
                          <a:cs typeface="Helios Extended" panose="020B0604020202020204" charset="0"/>
                        </a:rPr>
                        <a:t>Get family to bring in proper footwear​</a:t>
                      </a:r>
                      <a:endParaRPr lang="en-US" sz="1100" b="0" i="0">
                        <a:solidFill>
                          <a:schemeClr val="tx1"/>
                        </a:solidFill>
                        <a:effectLst/>
                        <a:latin typeface="Helios Extended" panose="020B0604020202020204" charset="0"/>
                        <a:cs typeface="Helios Extended" panose="020B0604020202020204" charset="0"/>
                      </a:endParaRPr>
                    </a:p>
                  </a:txBody>
                  <a:tcPr marL="59654" marR="59654" marT="29827" marB="29827"/>
                </a:tc>
                <a:extLst>
                  <a:ext uri="{0D108BD9-81ED-4DB2-BD59-A6C34878D82A}">
                    <a16:rowId xmlns:a16="http://schemas.microsoft.com/office/drawing/2014/main" val="3054570777"/>
                  </a:ext>
                </a:extLst>
              </a:tr>
              <a:tr h="560845">
                <a:tc>
                  <a:txBody>
                    <a:bodyPr/>
                    <a:lstStyle/>
                    <a:p>
                      <a:pPr algn="l" fontAlgn="base"/>
                      <a:r>
                        <a:rPr lang="en-US" sz="1100" b="0">
                          <a:solidFill>
                            <a:schemeClr val="tx1"/>
                          </a:solidFill>
                          <a:effectLst/>
                          <a:latin typeface="Helios Extended" panose="020B0604020202020204" charset="0"/>
                          <a:cs typeface="Helios Extended" panose="020B0604020202020204" charset="0"/>
                        </a:rPr>
                        <a:t>Toileting​</a:t>
                      </a:r>
                      <a:endParaRPr lang="en-US" sz="1100" b="0" i="0">
                        <a:solidFill>
                          <a:schemeClr val="tx1"/>
                        </a:solidFill>
                        <a:effectLst/>
                        <a:latin typeface="Helios Extended" panose="020B0604020202020204" charset="0"/>
                        <a:cs typeface="Helios Extended" panose="020B0604020202020204" charset="0"/>
                      </a:endParaRPr>
                    </a:p>
                  </a:txBody>
                  <a:tcPr marL="59654" marR="59654" marT="29827" marB="29827"/>
                </a:tc>
                <a:tc>
                  <a:txBody>
                    <a:bodyPr/>
                    <a:lstStyle/>
                    <a:p>
                      <a:pPr marL="171450" indent="-171450" algn="l" fontAlgn="base">
                        <a:buFont typeface="Arial" panose="020B0604020202020204" pitchFamily="34" charset="0"/>
                        <a:buChar char="•"/>
                      </a:pPr>
                      <a:r>
                        <a:rPr lang="en-US" sz="1100" b="0">
                          <a:solidFill>
                            <a:schemeClr val="tx1"/>
                          </a:solidFill>
                          <a:effectLst/>
                          <a:latin typeface="Helios Extended" panose="020B0604020202020204" charset="0"/>
                          <a:cs typeface="Helios Extended" panose="020B0604020202020204" charset="0"/>
                        </a:rPr>
                        <a:t>Remove indwelling urinary catheter​</a:t>
                      </a:r>
                    </a:p>
                    <a:p>
                      <a:pPr marL="171450" indent="-171450" algn="l" fontAlgn="base">
                        <a:buFont typeface="Arial" panose="020B0604020202020204" pitchFamily="34" charset="0"/>
                        <a:buChar char="•"/>
                      </a:pPr>
                      <a:r>
                        <a:rPr lang="en-US" sz="1100" b="0">
                          <a:solidFill>
                            <a:schemeClr val="tx1"/>
                          </a:solidFill>
                          <a:effectLst/>
                          <a:latin typeface="Helios Extended" panose="020B0604020202020204" charset="0"/>
                          <a:cs typeface="Helios Extended" panose="020B0604020202020204" charset="0"/>
                        </a:rPr>
                        <a:t>Regular toileting regime​</a:t>
                      </a:r>
                    </a:p>
                    <a:p>
                      <a:pPr marL="171450" indent="-171450" algn="l" fontAlgn="base">
                        <a:buFont typeface="Arial" panose="020B0604020202020204" pitchFamily="34" charset="0"/>
                        <a:buChar char="•"/>
                      </a:pPr>
                      <a:r>
                        <a:rPr lang="en-US" sz="1100" b="0">
                          <a:solidFill>
                            <a:schemeClr val="tx1"/>
                          </a:solidFill>
                          <a:effectLst/>
                          <a:latin typeface="Helios Extended" panose="020B0604020202020204" charset="0"/>
                          <a:cs typeface="Helios Extended" panose="020B0604020202020204" charset="0"/>
                        </a:rPr>
                        <a:t>Initiate bowel routine​</a:t>
                      </a:r>
                      <a:endParaRPr lang="en-US" sz="1100" b="0" i="0">
                        <a:solidFill>
                          <a:schemeClr val="tx1"/>
                        </a:solidFill>
                        <a:effectLst/>
                        <a:latin typeface="Helios Extended" panose="020B0604020202020204" charset="0"/>
                        <a:cs typeface="Helios Extended" panose="020B0604020202020204" charset="0"/>
                      </a:endParaRPr>
                    </a:p>
                  </a:txBody>
                  <a:tcPr marL="59654" marR="59654" marT="29827" marB="29827"/>
                </a:tc>
                <a:extLst>
                  <a:ext uri="{0D108BD9-81ED-4DB2-BD59-A6C34878D82A}">
                    <a16:rowId xmlns:a16="http://schemas.microsoft.com/office/drawing/2014/main" val="2397506282"/>
                  </a:ext>
                </a:extLst>
              </a:tr>
              <a:tr h="387993">
                <a:tc>
                  <a:txBody>
                    <a:bodyPr/>
                    <a:lstStyle/>
                    <a:p>
                      <a:pPr algn="l" fontAlgn="base"/>
                      <a:r>
                        <a:rPr lang="en-US" sz="1100" b="0">
                          <a:solidFill>
                            <a:schemeClr val="tx1"/>
                          </a:solidFill>
                          <a:effectLst/>
                          <a:latin typeface="Helios Extended" panose="020B0604020202020204" charset="0"/>
                          <a:cs typeface="Helios Extended" panose="020B0604020202020204" charset="0"/>
                        </a:rPr>
                        <a:t>Medications​</a:t>
                      </a:r>
                      <a:endParaRPr lang="en-US" sz="1100" b="0" i="0">
                        <a:solidFill>
                          <a:schemeClr val="tx1"/>
                        </a:solidFill>
                        <a:effectLst/>
                        <a:latin typeface="Helios Extended" panose="020B0604020202020204" charset="0"/>
                        <a:cs typeface="Helios Extended" panose="020B0604020202020204" charset="0"/>
                      </a:endParaRPr>
                    </a:p>
                  </a:txBody>
                  <a:tcPr marL="59654" marR="59654" marT="29827" marB="29827"/>
                </a:tc>
                <a:tc>
                  <a:txBody>
                    <a:bodyPr/>
                    <a:lstStyle/>
                    <a:p>
                      <a:pPr marL="171450" indent="-171450" algn="l" fontAlgn="base">
                        <a:buFont typeface="Arial" panose="020B0604020202020204" pitchFamily="34" charset="0"/>
                        <a:buChar char="•"/>
                      </a:pPr>
                      <a:r>
                        <a:rPr lang="en-US" sz="1100" b="0">
                          <a:solidFill>
                            <a:schemeClr val="tx1"/>
                          </a:solidFill>
                          <a:effectLst/>
                          <a:latin typeface="Helios Extended" panose="020B0604020202020204" charset="0"/>
                          <a:cs typeface="Helios Extended" panose="020B0604020202020204" charset="0"/>
                        </a:rPr>
                        <a:t>Add acetaminophen QID and order regular schedule of analgesic​</a:t>
                      </a:r>
                    </a:p>
                    <a:p>
                      <a:pPr marL="171450" indent="-171450" algn="l" fontAlgn="base">
                        <a:buFont typeface="Arial" panose="020B0604020202020204" pitchFamily="34" charset="0"/>
                        <a:buChar char="•"/>
                      </a:pPr>
                      <a:r>
                        <a:rPr lang="en-US" sz="1100" b="0">
                          <a:solidFill>
                            <a:schemeClr val="tx1"/>
                          </a:solidFill>
                          <a:effectLst/>
                          <a:latin typeface="Helios Extended" panose="020B0604020202020204" charset="0"/>
                          <a:cs typeface="Helios Extended" panose="020B0604020202020204" charset="0"/>
                        </a:rPr>
                        <a:t>Meds: decrease metoprolol, add bowel protocol​</a:t>
                      </a:r>
                      <a:endParaRPr lang="en-US" sz="1100" b="0" i="0">
                        <a:solidFill>
                          <a:schemeClr val="tx1"/>
                        </a:solidFill>
                        <a:effectLst/>
                        <a:latin typeface="Helios Extended" panose="020B0604020202020204" charset="0"/>
                        <a:cs typeface="Helios Extended" panose="020B0604020202020204" charset="0"/>
                      </a:endParaRPr>
                    </a:p>
                  </a:txBody>
                  <a:tcPr marL="59654" marR="59654" marT="29827" marB="29827"/>
                </a:tc>
                <a:extLst>
                  <a:ext uri="{0D108BD9-81ED-4DB2-BD59-A6C34878D82A}">
                    <a16:rowId xmlns:a16="http://schemas.microsoft.com/office/drawing/2014/main" val="2586582700"/>
                  </a:ext>
                </a:extLst>
              </a:tr>
              <a:tr h="1079403">
                <a:tc>
                  <a:txBody>
                    <a:bodyPr/>
                    <a:lstStyle/>
                    <a:p>
                      <a:pPr algn="l" fontAlgn="base"/>
                      <a:r>
                        <a:rPr lang="en-US" sz="1100" b="0">
                          <a:solidFill>
                            <a:schemeClr val="tx1"/>
                          </a:solidFill>
                          <a:effectLst/>
                          <a:latin typeface="Helios Extended" panose="020B0604020202020204" charset="0"/>
                          <a:cs typeface="Helios Extended" panose="020B0604020202020204" charset="0"/>
                        </a:rPr>
                        <a:t>Behaviour Management​</a:t>
                      </a:r>
                      <a:endParaRPr lang="en-US" sz="1100" b="0" i="0">
                        <a:solidFill>
                          <a:schemeClr val="tx1"/>
                        </a:solidFill>
                        <a:effectLst/>
                        <a:latin typeface="Helios Extended" panose="020B0604020202020204" charset="0"/>
                        <a:cs typeface="Helios Extended" panose="020B0604020202020204" charset="0"/>
                      </a:endParaRPr>
                    </a:p>
                  </a:txBody>
                  <a:tcPr marL="59654" marR="59654" marT="29827" marB="29827"/>
                </a:tc>
                <a:tc>
                  <a:txBody>
                    <a:bodyPr/>
                    <a:lstStyle/>
                    <a:p>
                      <a:pPr marL="171450" indent="-171450" algn="l" fontAlgn="base">
                        <a:buFont typeface="Arial" panose="020B0604020202020204" pitchFamily="34" charset="0"/>
                        <a:buChar char="•"/>
                      </a:pPr>
                      <a:r>
                        <a:rPr lang="en-US" sz="1100" b="0">
                          <a:solidFill>
                            <a:schemeClr val="tx1"/>
                          </a:solidFill>
                          <a:effectLst/>
                          <a:latin typeface="Helios Extended" panose="020B0604020202020204" charset="0"/>
                          <a:cs typeface="Helios Extended" panose="020B0604020202020204" charset="0"/>
                        </a:rPr>
                        <a:t>Approach in a calm manner; explain what you would like to do; </a:t>
                      </a:r>
                      <a:r>
                        <a:rPr lang="en-US" sz="1100" b="0" err="1">
                          <a:solidFill>
                            <a:schemeClr val="tx1"/>
                          </a:solidFill>
                          <a:effectLst/>
                          <a:latin typeface="Helios Extended" panose="020B0604020202020204" charset="0"/>
                          <a:cs typeface="Helios Extended" panose="020B0604020202020204" charset="0"/>
                        </a:rPr>
                        <a:t>assessfor</a:t>
                      </a:r>
                      <a:r>
                        <a:rPr lang="en-US" sz="1100" b="0">
                          <a:solidFill>
                            <a:schemeClr val="tx1"/>
                          </a:solidFill>
                          <a:effectLst/>
                          <a:latin typeface="Helios Extended" panose="020B0604020202020204" charset="0"/>
                          <a:cs typeface="Helios Extended" panose="020B0604020202020204" charset="0"/>
                        </a:rPr>
                        <a:t> triggers​</a:t>
                      </a:r>
                    </a:p>
                    <a:p>
                      <a:pPr marL="171450" indent="-171450" algn="l" fontAlgn="base">
                        <a:buFont typeface="Arial" panose="020B0604020202020204" pitchFamily="34" charset="0"/>
                        <a:buChar char="•"/>
                      </a:pPr>
                      <a:r>
                        <a:rPr lang="en-US" sz="1100" b="0">
                          <a:solidFill>
                            <a:schemeClr val="tx1"/>
                          </a:solidFill>
                          <a:effectLst/>
                          <a:latin typeface="Helios Extended" panose="020B0604020202020204" charset="0"/>
                          <a:cs typeface="Helios Extended" panose="020B0604020202020204" charset="0"/>
                        </a:rPr>
                        <a:t>Hearing aids in place, clean glasses on​</a:t>
                      </a:r>
                    </a:p>
                    <a:p>
                      <a:pPr marL="171450" indent="-171450" algn="l" fontAlgn="base">
                        <a:buFont typeface="Arial" panose="020B0604020202020204" pitchFamily="34" charset="0"/>
                        <a:buChar char="•"/>
                      </a:pPr>
                      <a:r>
                        <a:rPr lang="en-US" sz="1100" b="0">
                          <a:solidFill>
                            <a:schemeClr val="tx1"/>
                          </a:solidFill>
                          <a:effectLst/>
                          <a:latin typeface="Helios Extended" panose="020B0604020202020204" charset="0"/>
                          <a:cs typeface="Helios Extended" panose="020B0604020202020204" charset="0"/>
                        </a:rPr>
                        <a:t>Reassure: “You’re in the hospital and you are safe”​</a:t>
                      </a:r>
                    </a:p>
                    <a:p>
                      <a:pPr marL="171450" indent="-171450" algn="l" fontAlgn="base">
                        <a:buFont typeface="Arial" panose="020B0604020202020204" pitchFamily="34" charset="0"/>
                        <a:buChar char="•"/>
                      </a:pPr>
                      <a:r>
                        <a:rPr lang="en-US" sz="1100" b="0">
                          <a:solidFill>
                            <a:schemeClr val="tx1"/>
                          </a:solidFill>
                          <a:effectLst/>
                          <a:latin typeface="Helios Extended" panose="020B0604020202020204" charset="0"/>
                          <a:cs typeface="Helios Extended" panose="020B0604020202020204" charset="0"/>
                        </a:rPr>
                        <a:t>Orientation: Frequent gentle reorientation to place, date, time, staff​</a:t>
                      </a:r>
                    </a:p>
                    <a:p>
                      <a:pPr marL="171450" indent="-171450" algn="l" fontAlgn="base">
                        <a:buFont typeface="Arial" panose="020B0604020202020204" pitchFamily="34" charset="0"/>
                        <a:buChar char="•"/>
                      </a:pPr>
                      <a:r>
                        <a:rPr lang="en-US" sz="1100" b="0">
                          <a:solidFill>
                            <a:schemeClr val="tx1"/>
                          </a:solidFill>
                          <a:effectLst/>
                          <a:latin typeface="Helios Extended" panose="020B0604020202020204" charset="0"/>
                          <a:cs typeface="Helios Extended" panose="020B0604020202020204" charset="0"/>
                        </a:rPr>
                        <a:t>Distract: Tell me about your garden?​</a:t>
                      </a:r>
                      <a:endParaRPr lang="en-US" sz="1100" b="0" i="0">
                        <a:solidFill>
                          <a:schemeClr val="tx1"/>
                        </a:solidFill>
                        <a:effectLst/>
                        <a:latin typeface="Helios Extended" panose="020B0604020202020204" charset="0"/>
                        <a:cs typeface="Helios Extended" panose="020B0604020202020204" charset="0"/>
                      </a:endParaRPr>
                    </a:p>
                  </a:txBody>
                  <a:tcPr marL="59654" marR="59654" marT="29827" marB="29827"/>
                </a:tc>
                <a:extLst>
                  <a:ext uri="{0D108BD9-81ED-4DB2-BD59-A6C34878D82A}">
                    <a16:rowId xmlns:a16="http://schemas.microsoft.com/office/drawing/2014/main" val="2540502709"/>
                  </a:ext>
                </a:extLst>
              </a:tr>
              <a:tr h="387993">
                <a:tc>
                  <a:txBody>
                    <a:bodyPr/>
                    <a:lstStyle/>
                    <a:p>
                      <a:pPr algn="l" fontAlgn="base"/>
                      <a:r>
                        <a:rPr lang="en-US" sz="1100" b="0">
                          <a:solidFill>
                            <a:schemeClr val="tx1"/>
                          </a:solidFill>
                          <a:effectLst/>
                          <a:latin typeface="Helios Extended" panose="020B0604020202020204" charset="0"/>
                          <a:cs typeface="Helios Extended" panose="020B0604020202020204" charset="0"/>
                        </a:rPr>
                        <a:t>Engage the family/caregiver​</a:t>
                      </a:r>
                      <a:endParaRPr lang="en-US" sz="1100" b="0" i="0">
                        <a:solidFill>
                          <a:schemeClr val="tx1"/>
                        </a:solidFill>
                        <a:effectLst/>
                        <a:latin typeface="Helios Extended" panose="020B0604020202020204" charset="0"/>
                        <a:cs typeface="Helios Extended" panose="020B0604020202020204" charset="0"/>
                      </a:endParaRPr>
                    </a:p>
                  </a:txBody>
                  <a:tcPr marL="59654" marR="59654" marT="29827" marB="29827"/>
                </a:tc>
                <a:tc>
                  <a:txBody>
                    <a:bodyPr/>
                    <a:lstStyle/>
                    <a:p>
                      <a:pPr marL="171450" indent="-171450" algn="l" fontAlgn="base">
                        <a:buFont typeface="Arial" panose="020B0604020202020204" pitchFamily="34" charset="0"/>
                        <a:buChar char="•"/>
                      </a:pPr>
                      <a:r>
                        <a:rPr lang="en-US" sz="1100" b="0">
                          <a:solidFill>
                            <a:schemeClr val="tx1"/>
                          </a:solidFill>
                          <a:effectLst/>
                          <a:latin typeface="Helios Extended" panose="020B0604020202020204" charset="0"/>
                          <a:cs typeface="Helios Extended" panose="020B0604020202020204" charset="0"/>
                        </a:rPr>
                        <a:t>Sit at bedside​</a:t>
                      </a:r>
                    </a:p>
                    <a:p>
                      <a:pPr marL="171450" indent="-171450" algn="l" fontAlgn="base">
                        <a:buFont typeface="Arial" panose="020B0604020202020204" pitchFamily="34" charset="0"/>
                        <a:buChar char="•"/>
                      </a:pPr>
                      <a:r>
                        <a:rPr lang="en-US" sz="1100" b="0">
                          <a:solidFill>
                            <a:schemeClr val="tx1"/>
                          </a:solidFill>
                          <a:effectLst/>
                          <a:latin typeface="Helios Extended" panose="020B0604020202020204" charset="0"/>
                          <a:cs typeface="Helios Extended" panose="020B0604020202020204" charset="0"/>
                        </a:rPr>
                        <a:t>Pictures of his garden​</a:t>
                      </a:r>
                      <a:endParaRPr lang="en-US" sz="1100" b="0" i="0">
                        <a:solidFill>
                          <a:schemeClr val="tx1"/>
                        </a:solidFill>
                        <a:effectLst/>
                        <a:latin typeface="Helios Extended" panose="020B0604020202020204" charset="0"/>
                        <a:cs typeface="Helios Extended" panose="020B0604020202020204" charset="0"/>
                      </a:endParaRPr>
                    </a:p>
                  </a:txBody>
                  <a:tcPr marL="59654" marR="59654" marT="29827" marB="29827"/>
                </a:tc>
                <a:extLst>
                  <a:ext uri="{0D108BD9-81ED-4DB2-BD59-A6C34878D82A}">
                    <a16:rowId xmlns:a16="http://schemas.microsoft.com/office/drawing/2014/main" val="575327751"/>
                  </a:ext>
                </a:extLst>
              </a:tr>
            </a:tbl>
          </a:graphicData>
        </a:graphic>
      </p:graphicFrame>
      <p:sp>
        <p:nvSpPr>
          <p:cNvPr id="4" name="Rectangle 1">
            <a:extLst>
              <a:ext uri="{FF2B5EF4-FFF2-40B4-BE49-F238E27FC236}">
                <a16:creationId xmlns:a16="http://schemas.microsoft.com/office/drawing/2014/main" id="{87078459-B1B7-428B-8506-04377F2503A0}"/>
              </a:ext>
            </a:extLst>
          </p:cNvPr>
          <p:cNvSpPr>
            <a:spLocks noChangeArrowheads="1"/>
          </p:cNvSpPr>
          <p:nvPr/>
        </p:nvSpPr>
        <p:spPr bwMode="auto">
          <a:xfrm>
            <a:off x="1692275" y="13700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6" name="Picture 5" descr="A black background with text and a silhouette of a tree&#10;&#10;Description automatically generated">
            <a:extLst>
              <a:ext uri="{FF2B5EF4-FFF2-40B4-BE49-F238E27FC236}">
                <a16:creationId xmlns:a16="http://schemas.microsoft.com/office/drawing/2014/main" id="{9A2E6F05-6F15-D58A-AEEA-0C6A95A3EA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
        <p:nvSpPr>
          <p:cNvPr id="7" name="Title 1">
            <a:extLst>
              <a:ext uri="{FF2B5EF4-FFF2-40B4-BE49-F238E27FC236}">
                <a16:creationId xmlns:a16="http://schemas.microsoft.com/office/drawing/2014/main" id="{5CEAE85C-2BD8-2430-DF3E-4FDBF328DF03}"/>
              </a:ext>
            </a:extLst>
          </p:cNvPr>
          <p:cNvSpPr txBox="1">
            <a:spLocks/>
          </p:cNvSpPr>
          <p:nvPr/>
        </p:nvSpPr>
        <p:spPr>
          <a:xfrm>
            <a:off x="2209800" y="260818"/>
            <a:ext cx="641143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sz="3600" b="1">
                <a:latin typeface="Helios Extended" panose="020B0604020202020204" charset="0"/>
                <a:cs typeface="Helios Extended" panose="020B0604020202020204" charset="0"/>
              </a:rPr>
              <a:t>CARE PLAN</a:t>
            </a:r>
            <a:endParaRPr lang="en-US" sz="3600" b="1">
              <a:latin typeface="Helios Extended" panose="020B0604020202020204" charset="0"/>
              <a:cs typeface="Helios Extended" panose="020B0604020202020204" charset="0"/>
            </a:endParaRPr>
          </a:p>
        </p:txBody>
      </p:sp>
      <p:cxnSp>
        <p:nvCxnSpPr>
          <p:cNvPr id="8" name="Straight Connector 7">
            <a:extLst>
              <a:ext uri="{FF2B5EF4-FFF2-40B4-BE49-F238E27FC236}">
                <a16:creationId xmlns:a16="http://schemas.microsoft.com/office/drawing/2014/main" id="{A7B7ED0F-F810-1262-92DC-40C200CE5D85}"/>
              </a:ext>
            </a:extLst>
          </p:cNvPr>
          <p:cNvCxnSpPr>
            <a:cxnSpLocks/>
          </p:cNvCxnSpPr>
          <p:nvPr/>
        </p:nvCxnSpPr>
        <p:spPr>
          <a:xfrm>
            <a:off x="1710267" y="918338"/>
            <a:ext cx="6862233" cy="0"/>
          </a:xfrm>
          <a:prstGeom prst="line">
            <a:avLst/>
          </a:prstGeom>
        </p:spPr>
        <p:style>
          <a:lnRef idx="1">
            <a:schemeClr val="dk1"/>
          </a:lnRef>
          <a:fillRef idx="0">
            <a:schemeClr val="dk1"/>
          </a:fillRef>
          <a:effectRef idx="0">
            <a:schemeClr val="dk1"/>
          </a:effectRef>
          <a:fontRef idx="minor">
            <a:schemeClr val="tx1"/>
          </a:fontRef>
        </p:style>
      </p:cxnSp>
      <p:sp>
        <p:nvSpPr>
          <p:cNvPr id="2" name="TextBox 12">
            <a:extLst>
              <a:ext uri="{FF2B5EF4-FFF2-40B4-BE49-F238E27FC236}">
                <a16:creationId xmlns:a16="http://schemas.microsoft.com/office/drawing/2014/main" id="{1A4FD99B-F92E-5D48-7AD6-9BEC6C29B84B}"/>
              </a:ext>
            </a:extLst>
          </p:cNvPr>
          <p:cNvSpPr txBox="1"/>
          <p:nvPr/>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7323154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473D5D-7733-4309-B693-D2F179837C75}"/>
              </a:ext>
            </a:extLst>
          </p:cNvPr>
          <p:cNvSpPr txBox="1"/>
          <p:nvPr/>
        </p:nvSpPr>
        <p:spPr>
          <a:xfrm>
            <a:off x="760085" y="1966753"/>
            <a:ext cx="7623829" cy="1569660"/>
          </a:xfrm>
          <a:prstGeom prst="rect">
            <a:avLst/>
          </a:prstGeom>
          <a:noFill/>
        </p:spPr>
        <p:txBody>
          <a:bodyPr wrap="square" lIns="91440" tIns="45720" rIns="91440" bIns="45720" rtlCol="0" anchor="t">
            <a:spAutoFit/>
          </a:bodyPr>
          <a:lstStyle/>
          <a:p>
            <a:pPr algn="ctr"/>
            <a:r>
              <a:rPr lang="en-US" sz="2400">
                <a:latin typeface="Helios Extended" panose="020B0604020202020204" charset="0"/>
                <a:cs typeface="Helios Extended" panose="020B0604020202020204" charset="0"/>
              </a:rPr>
              <a:t>This presentation has been adapted from the October 2018 Delirium: Prevent-Assess-Manage from Laura Wilding used for the RGPEO Geriatric Education Series (N.D. origin version) </a:t>
            </a:r>
            <a:endParaRPr lang="fr-CA" sz="2400">
              <a:solidFill>
                <a:srgbClr val="1C1D1E"/>
              </a:solidFill>
              <a:latin typeface="Helios Extended" panose="020B0604020202020204" charset="0"/>
              <a:ea typeface="Open Sans"/>
              <a:cs typeface="Helios Extended" panose="020B0604020202020204" charset="0"/>
            </a:endParaRPr>
          </a:p>
        </p:txBody>
      </p:sp>
      <p:sp>
        <p:nvSpPr>
          <p:cNvPr id="4" name="TextBox 16">
            <a:extLst>
              <a:ext uri="{FF2B5EF4-FFF2-40B4-BE49-F238E27FC236}">
                <a16:creationId xmlns:a16="http://schemas.microsoft.com/office/drawing/2014/main" id="{60F865B5-4D3F-DC55-ACD5-9B096B8B6E9A}"/>
              </a:ext>
            </a:extLst>
          </p:cNvPr>
          <p:cNvSpPr txBox="1"/>
          <p:nvPr/>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a:solidFill>
                  <a:srgbClr val="000000"/>
                </a:solidFill>
                <a:latin typeface="Helios Extended"/>
                <a:ea typeface="Helios Extended"/>
                <a:cs typeface="Helios Extended"/>
                <a:sym typeface="Helios Extended"/>
              </a:rPr>
              <a:t>© 2024 Regional Geriatric Program of Eastern Ontario</a:t>
            </a:r>
          </a:p>
        </p:txBody>
      </p:sp>
      <p:pic>
        <p:nvPicPr>
          <p:cNvPr id="5" name="Picture 4" descr="A black background with text and a silhouette of a tree&#10;&#10;Description automatically generated">
            <a:extLst>
              <a:ext uri="{FF2B5EF4-FFF2-40B4-BE49-F238E27FC236}">
                <a16:creationId xmlns:a16="http://schemas.microsoft.com/office/drawing/2014/main" id="{AC80F120-AFF5-7F37-94CA-84F9E92C2F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
        <p:nvSpPr>
          <p:cNvPr id="8" name="Title 1">
            <a:extLst>
              <a:ext uri="{FF2B5EF4-FFF2-40B4-BE49-F238E27FC236}">
                <a16:creationId xmlns:a16="http://schemas.microsoft.com/office/drawing/2014/main" id="{82759659-19CA-6AA4-4245-B424CB8FDF03}"/>
              </a:ext>
            </a:extLst>
          </p:cNvPr>
          <p:cNvSpPr txBox="1">
            <a:spLocks/>
          </p:cNvSpPr>
          <p:nvPr/>
        </p:nvSpPr>
        <p:spPr>
          <a:xfrm>
            <a:off x="2074334" y="158890"/>
            <a:ext cx="641143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US" sz="4400" b="1"/>
              <a:t>ACKNOWLEDGEMENT</a:t>
            </a:r>
            <a:endParaRPr lang="en-US" sz="4400" b="1">
              <a:latin typeface="Helios Extended" panose="020B0604020202020204" charset="0"/>
              <a:cs typeface="Helios Extended" panose="020B0604020202020204" charset="0"/>
            </a:endParaRPr>
          </a:p>
        </p:txBody>
      </p:sp>
      <p:cxnSp>
        <p:nvCxnSpPr>
          <p:cNvPr id="9" name="Straight Connector 8">
            <a:extLst>
              <a:ext uri="{FF2B5EF4-FFF2-40B4-BE49-F238E27FC236}">
                <a16:creationId xmlns:a16="http://schemas.microsoft.com/office/drawing/2014/main" id="{DB1BBE52-A6E3-294E-FCDE-D7752BAAF885}"/>
              </a:ext>
            </a:extLst>
          </p:cNvPr>
          <p:cNvCxnSpPr>
            <a:cxnSpLocks/>
          </p:cNvCxnSpPr>
          <p:nvPr/>
        </p:nvCxnSpPr>
        <p:spPr>
          <a:xfrm>
            <a:off x="1710267" y="918338"/>
            <a:ext cx="6862233"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1346667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BE88A79-8A35-484D-B240-D2E92DDDF64C}"/>
              </a:ext>
            </a:extLst>
          </p:cNvPr>
          <p:cNvSpPr/>
          <p:nvPr/>
        </p:nvSpPr>
        <p:spPr>
          <a:xfrm>
            <a:off x="195942" y="1393976"/>
            <a:ext cx="6363478" cy="3170099"/>
          </a:xfrm>
          <a:prstGeom prst="rect">
            <a:avLst/>
          </a:prstGeom>
        </p:spPr>
        <p:txBody>
          <a:bodyPr wrap="square">
            <a:spAutoFit/>
          </a:bodyPr>
          <a:lstStyle/>
          <a:p>
            <a:pPr fontAlgn="base"/>
            <a:r>
              <a:rPr lang="en-CA" sz="2000" b="1">
                <a:latin typeface="Helios Extended" panose="020B0604020202020204" charset="0"/>
                <a:cs typeface="Helios Extended" panose="020B0604020202020204" charset="0"/>
              </a:rPr>
              <a:t>Goals:</a:t>
            </a:r>
            <a:r>
              <a:rPr lang="en-US" sz="2000">
                <a:latin typeface="Helios Extended" panose="020B0604020202020204" charset="0"/>
                <a:cs typeface="Helios Extended" panose="020B0604020202020204" charset="0"/>
              </a:rPr>
              <a:t>​</a:t>
            </a:r>
          </a:p>
          <a:p>
            <a:pPr fontAlgn="base">
              <a:buFont typeface="Arial" panose="020B0604020202020204" pitchFamily="34" charset="0"/>
              <a:buChar char="•"/>
            </a:pPr>
            <a:r>
              <a:rPr lang="en-CA" sz="2000">
                <a:latin typeface="Helios Extended" panose="020B0604020202020204" charset="0"/>
                <a:cs typeface="Helios Extended" panose="020B0604020202020204" charset="0"/>
              </a:rPr>
              <a:t>To reverse behavioural symptoms</a:t>
            </a:r>
            <a:r>
              <a:rPr lang="en-US" sz="2000">
                <a:latin typeface="Helios Extended" panose="020B0604020202020204" charset="0"/>
                <a:cs typeface="Helios Extended" panose="020B0604020202020204" charset="0"/>
              </a:rPr>
              <a:t>​</a:t>
            </a:r>
          </a:p>
          <a:p>
            <a:pPr fontAlgn="base">
              <a:buFont typeface="Arial" panose="020B0604020202020204" pitchFamily="34" charset="0"/>
              <a:buChar char="•"/>
            </a:pPr>
            <a:r>
              <a:rPr lang="en-CA" sz="2000">
                <a:latin typeface="Helios Extended" panose="020B0604020202020204" charset="0"/>
                <a:cs typeface="Helios Extended" panose="020B0604020202020204" charset="0"/>
              </a:rPr>
              <a:t>Stop potentially dangerous behaviour</a:t>
            </a:r>
            <a:r>
              <a:rPr lang="en-US" sz="2000">
                <a:latin typeface="Helios Extended" panose="020B0604020202020204" charset="0"/>
                <a:cs typeface="Helios Extended" panose="020B0604020202020204" charset="0"/>
              </a:rPr>
              <a:t>​</a:t>
            </a:r>
          </a:p>
          <a:p>
            <a:pPr fontAlgn="base">
              <a:buFont typeface="Arial" panose="020B0604020202020204" pitchFamily="34" charset="0"/>
              <a:buChar char="•"/>
            </a:pPr>
            <a:r>
              <a:rPr lang="en-CA" sz="2000">
                <a:latin typeface="Helios Extended" panose="020B0604020202020204" charset="0"/>
                <a:cs typeface="Helios Extended" panose="020B0604020202020204" charset="0"/>
              </a:rPr>
              <a:t>Calm the patient to sufficiently evaluate </a:t>
            </a:r>
            <a:r>
              <a:rPr lang="en-US" sz="2000">
                <a:latin typeface="Helios Extended" panose="020B0604020202020204" charset="0"/>
                <a:cs typeface="Helios Extended" panose="020B0604020202020204" charset="0"/>
              </a:rPr>
              <a:t>​</a:t>
            </a:r>
            <a:r>
              <a:rPr lang="en-CA" sz="2000">
                <a:latin typeface="Helios Extended" panose="020B0604020202020204" charset="0"/>
                <a:cs typeface="Helios Extended" panose="020B0604020202020204" charset="0"/>
              </a:rPr>
              <a:t>&amp; treat</a:t>
            </a:r>
            <a:r>
              <a:rPr lang="en-US" sz="2000">
                <a:latin typeface="Helios Extended" panose="020B0604020202020204" charset="0"/>
                <a:cs typeface="Helios Extended" panose="020B0604020202020204" charset="0"/>
              </a:rPr>
              <a:t>​</a:t>
            </a:r>
          </a:p>
          <a:p>
            <a:pPr fontAlgn="base"/>
            <a:endParaRPr lang="en-CA" sz="2000">
              <a:latin typeface="Helios Extended" panose="020B0604020202020204" charset="0"/>
              <a:cs typeface="Helios Extended" panose="020B0604020202020204" charset="0"/>
            </a:endParaRPr>
          </a:p>
          <a:p>
            <a:pPr fontAlgn="base"/>
            <a:r>
              <a:rPr lang="en-CA" sz="2000" b="1">
                <a:latin typeface="Helios Extended" panose="020B0604020202020204" charset="0"/>
                <a:cs typeface="Helios Extended" panose="020B0604020202020204" charset="0"/>
              </a:rPr>
              <a:t>Consider:</a:t>
            </a:r>
            <a:r>
              <a:rPr lang="en-US" sz="2000" b="1">
                <a:latin typeface="Helios Extended" panose="020B0604020202020204" charset="0"/>
                <a:cs typeface="Helios Extended" panose="020B0604020202020204" charset="0"/>
              </a:rPr>
              <a:t>​</a:t>
            </a:r>
          </a:p>
          <a:p>
            <a:pPr fontAlgn="base">
              <a:buFont typeface="Arial" panose="020B0604020202020204" pitchFamily="34" charset="0"/>
              <a:buChar char="•"/>
            </a:pPr>
            <a:r>
              <a:rPr lang="en-CA" sz="2000">
                <a:latin typeface="Helios Extended" panose="020B0604020202020204" charset="0"/>
                <a:cs typeface="Helios Extended" panose="020B0604020202020204" charset="0"/>
              </a:rPr>
              <a:t>Type and degree of behaviour</a:t>
            </a:r>
            <a:r>
              <a:rPr lang="en-US" sz="2000">
                <a:latin typeface="Helios Extended" panose="020B0604020202020204" charset="0"/>
                <a:cs typeface="Helios Extended" panose="020B0604020202020204" charset="0"/>
              </a:rPr>
              <a:t>​</a:t>
            </a:r>
          </a:p>
          <a:p>
            <a:pPr fontAlgn="base">
              <a:buFont typeface="Arial" panose="020B0604020202020204" pitchFamily="34" charset="0"/>
              <a:buChar char="•"/>
            </a:pPr>
            <a:r>
              <a:rPr lang="en-CA" sz="2000">
                <a:latin typeface="Helios Extended" panose="020B0604020202020204" charset="0"/>
                <a:cs typeface="Helios Extended" panose="020B0604020202020204" charset="0"/>
              </a:rPr>
              <a:t>Aggressive versus non-aggressive </a:t>
            </a:r>
            <a:r>
              <a:rPr lang="en-US" sz="2000">
                <a:latin typeface="Helios Extended" panose="020B0604020202020204" charset="0"/>
                <a:cs typeface="Helios Extended" panose="020B0604020202020204" charset="0"/>
              </a:rPr>
              <a:t>​</a:t>
            </a:r>
            <a:r>
              <a:rPr lang="en-CA" sz="2000">
                <a:latin typeface="Helios Extended" panose="020B0604020202020204" charset="0"/>
                <a:cs typeface="Helios Extended" panose="020B0604020202020204" charset="0"/>
              </a:rPr>
              <a:t>agitation</a:t>
            </a:r>
            <a:r>
              <a:rPr lang="en-US" sz="2000">
                <a:latin typeface="Helios Extended" panose="020B0604020202020204" charset="0"/>
                <a:cs typeface="Helios Extended" panose="020B0604020202020204" charset="0"/>
              </a:rPr>
              <a:t>​</a:t>
            </a:r>
          </a:p>
          <a:p>
            <a:pPr fontAlgn="base">
              <a:buFont typeface="Arial" panose="020B0604020202020204" pitchFamily="34" charset="0"/>
              <a:buChar char="•"/>
            </a:pPr>
            <a:r>
              <a:rPr lang="en-CA" sz="2000">
                <a:latin typeface="Helios Extended" panose="020B0604020202020204" charset="0"/>
                <a:cs typeface="Helios Extended" panose="020B0604020202020204" charset="0"/>
              </a:rPr>
              <a:t>Atypical versus traditional antipsychotics</a:t>
            </a:r>
            <a:r>
              <a:rPr lang="en-US" sz="2000">
                <a:latin typeface="Helios Extended" panose="020B0604020202020204" charset="0"/>
                <a:cs typeface="Helios Extended" panose="020B0604020202020204" charset="0"/>
              </a:rPr>
              <a:t>​</a:t>
            </a:r>
          </a:p>
          <a:p>
            <a:pPr fontAlgn="base">
              <a:buFont typeface="Arial" panose="020B0604020202020204" pitchFamily="34" charset="0"/>
              <a:buChar char="•"/>
            </a:pPr>
            <a:r>
              <a:rPr lang="en-CA" sz="2000">
                <a:latin typeface="Helios Extended" panose="020B0604020202020204" charset="0"/>
                <a:cs typeface="Helios Extended" panose="020B0604020202020204" charset="0"/>
              </a:rPr>
              <a:t>Always start low &amp; go slow….</a:t>
            </a:r>
            <a:endParaRPr lang="en-CA" sz="2000" b="0" i="0">
              <a:effectLst/>
              <a:latin typeface="Helios Extended" panose="020B0604020202020204" charset="0"/>
              <a:cs typeface="Helios Extended" panose="020B0604020202020204" charset="0"/>
            </a:endParaRPr>
          </a:p>
        </p:txBody>
      </p:sp>
      <p:pic>
        <p:nvPicPr>
          <p:cNvPr id="23554" name="Picture 2">
            <a:extLst>
              <a:ext uri="{FF2B5EF4-FFF2-40B4-BE49-F238E27FC236}">
                <a16:creationId xmlns:a16="http://schemas.microsoft.com/office/drawing/2014/main" id="{2E1956EB-2CD4-407A-9E6F-5381A8B55A4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793143" y="1142709"/>
            <a:ext cx="2847004" cy="355875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FD5C65F4-226F-47E6-9B09-058C957C0546}"/>
              </a:ext>
            </a:extLst>
          </p:cNvPr>
          <p:cNvSpPr/>
          <p:nvPr/>
        </p:nvSpPr>
        <p:spPr>
          <a:xfrm>
            <a:off x="6351854" y="4720577"/>
            <a:ext cx="2262158" cy="246221"/>
          </a:xfrm>
          <a:prstGeom prst="rect">
            <a:avLst/>
          </a:prstGeom>
        </p:spPr>
        <p:txBody>
          <a:bodyPr wrap="none">
            <a:spAutoFit/>
          </a:bodyPr>
          <a:lstStyle/>
          <a:p>
            <a:r>
              <a:rPr lang="en-US" sz="1000" i="1">
                <a:solidFill>
                  <a:schemeClr val="bg1">
                    <a:lumMod val="85000"/>
                  </a:schemeClr>
                </a:solidFill>
              </a:rPr>
              <a:t>Image by Free-Photos from </a:t>
            </a:r>
            <a:r>
              <a:rPr lang="en-US" sz="1000" i="1" err="1">
                <a:solidFill>
                  <a:schemeClr val="bg1">
                    <a:lumMod val="85000"/>
                  </a:schemeClr>
                </a:solidFill>
              </a:rPr>
              <a:t>Pixabay</a:t>
            </a:r>
            <a:r>
              <a:rPr lang="en-US" sz="1000" i="1">
                <a:solidFill>
                  <a:schemeClr val="bg1">
                    <a:lumMod val="85000"/>
                  </a:schemeClr>
                </a:solidFill>
              </a:rPr>
              <a:t> ​</a:t>
            </a:r>
          </a:p>
        </p:txBody>
      </p:sp>
      <p:pic>
        <p:nvPicPr>
          <p:cNvPr id="5" name="Picture 4" descr="A black background with text and a silhouette of a tree&#10;&#10;Description automatically generated">
            <a:extLst>
              <a:ext uri="{FF2B5EF4-FFF2-40B4-BE49-F238E27FC236}">
                <a16:creationId xmlns:a16="http://schemas.microsoft.com/office/drawing/2014/main" id="{C61E4299-BF8E-5CB2-8738-C1D03BEB0A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
        <p:nvSpPr>
          <p:cNvPr id="10" name="Title 1">
            <a:extLst>
              <a:ext uri="{FF2B5EF4-FFF2-40B4-BE49-F238E27FC236}">
                <a16:creationId xmlns:a16="http://schemas.microsoft.com/office/drawing/2014/main" id="{61206983-BE7D-12BC-E1B3-C2A26F0911BE}"/>
              </a:ext>
            </a:extLst>
          </p:cNvPr>
          <p:cNvSpPr txBox="1">
            <a:spLocks/>
          </p:cNvSpPr>
          <p:nvPr/>
        </p:nvSpPr>
        <p:spPr>
          <a:xfrm>
            <a:off x="2209800" y="358771"/>
            <a:ext cx="641143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sz="2400" b="1">
                <a:latin typeface="Helios Extended" panose="020B0604020202020204" charset="0"/>
                <a:cs typeface="Helios Extended" panose="020B0604020202020204" charset="0"/>
              </a:rPr>
              <a:t>PHARMACOLOGICAL INTERVENTION</a:t>
            </a:r>
            <a:endParaRPr lang="en-US" sz="2400" b="1">
              <a:latin typeface="Helios Extended" panose="020B0604020202020204" charset="0"/>
              <a:cs typeface="Helios Extended" panose="020B0604020202020204" charset="0"/>
            </a:endParaRPr>
          </a:p>
        </p:txBody>
      </p:sp>
      <p:cxnSp>
        <p:nvCxnSpPr>
          <p:cNvPr id="11" name="Straight Connector 10">
            <a:extLst>
              <a:ext uri="{FF2B5EF4-FFF2-40B4-BE49-F238E27FC236}">
                <a16:creationId xmlns:a16="http://schemas.microsoft.com/office/drawing/2014/main" id="{B969C92A-CFAB-5392-3C0F-91D74DC85283}"/>
              </a:ext>
            </a:extLst>
          </p:cNvPr>
          <p:cNvCxnSpPr>
            <a:cxnSpLocks/>
          </p:cNvCxnSpPr>
          <p:nvPr/>
        </p:nvCxnSpPr>
        <p:spPr>
          <a:xfrm>
            <a:off x="1710267" y="918338"/>
            <a:ext cx="6862233" cy="0"/>
          </a:xfrm>
          <a:prstGeom prst="line">
            <a:avLst/>
          </a:prstGeom>
        </p:spPr>
        <p:style>
          <a:lnRef idx="1">
            <a:schemeClr val="dk1"/>
          </a:lnRef>
          <a:fillRef idx="0">
            <a:schemeClr val="dk1"/>
          </a:fillRef>
          <a:effectRef idx="0">
            <a:schemeClr val="dk1"/>
          </a:effectRef>
          <a:fontRef idx="minor">
            <a:schemeClr val="tx1"/>
          </a:fontRef>
        </p:style>
      </p:cxnSp>
      <p:sp>
        <p:nvSpPr>
          <p:cNvPr id="2" name="TextBox 12">
            <a:extLst>
              <a:ext uri="{FF2B5EF4-FFF2-40B4-BE49-F238E27FC236}">
                <a16:creationId xmlns:a16="http://schemas.microsoft.com/office/drawing/2014/main" id="{B8FCAB1B-28F3-2BF8-8442-C7FA5135961A}"/>
              </a:ext>
            </a:extLst>
          </p:cNvPr>
          <p:cNvSpPr txBox="1"/>
          <p:nvPr/>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29038804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F82BBFC-3408-4E93-A319-B8B9C6C28EE6}"/>
              </a:ext>
            </a:extLst>
          </p:cNvPr>
          <p:cNvSpPr/>
          <p:nvPr/>
        </p:nvSpPr>
        <p:spPr>
          <a:xfrm>
            <a:off x="4447607" y="2387084"/>
            <a:ext cx="248786" cy="369332"/>
          </a:xfrm>
          <a:prstGeom prst="rect">
            <a:avLst/>
          </a:prstGeom>
        </p:spPr>
        <p:txBody>
          <a:bodyPr wrap="none">
            <a:spAutoFit/>
          </a:bodyPr>
          <a:lstStyle/>
          <a:p>
            <a:r>
              <a:rPr lang="en-US"/>
              <a:t> </a:t>
            </a:r>
          </a:p>
        </p:txBody>
      </p:sp>
      <p:pic>
        <p:nvPicPr>
          <p:cNvPr id="24578" name="Picture 2">
            <a:extLst>
              <a:ext uri="{FF2B5EF4-FFF2-40B4-BE49-F238E27FC236}">
                <a16:creationId xmlns:a16="http://schemas.microsoft.com/office/drawing/2014/main" id="{F16FCC58-6C5C-48DF-B089-DED2F6C52444}"/>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r="-1765"/>
          <a:stretch/>
        </p:blipFill>
        <p:spPr bwMode="auto">
          <a:xfrm>
            <a:off x="2334714" y="457630"/>
            <a:ext cx="6510023" cy="4155628"/>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4" name="Picture 3" descr="A black background with text and a silhouette of a tree&#10;&#10;Description automatically generated">
            <a:extLst>
              <a:ext uri="{FF2B5EF4-FFF2-40B4-BE49-F238E27FC236}">
                <a16:creationId xmlns:a16="http://schemas.microsoft.com/office/drawing/2014/main" id="{988AAABC-0B64-0BDE-9ED8-B9E385528F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
        <p:nvSpPr>
          <p:cNvPr id="2" name="TextBox 12">
            <a:extLst>
              <a:ext uri="{FF2B5EF4-FFF2-40B4-BE49-F238E27FC236}">
                <a16:creationId xmlns:a16="http://schemas.microsoft.com/office/drawing/2014/main" id="{27297778-8378-47D8-EED6-FC8720297CE3}"/>
              </a:ext>
            </a:extLst>
          </p:cNvPr>
          <p:cNvSpPr txBox="1"/>
          <p:nvPr/>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13416154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6996FD3A-768D-4846-B376-07DCE5EF22D4}"/>
              </a:ext>
            </a:extLst>
          </p:cNvPr>
          <p:cNvGraphicFramePr>
            <a:graphicFrameLocks noGrp="1"/>
          </p:cNvGraphicFramePr>
          <p:nvPr>
            <p:extLst>
              <p:ext uri="{D42A27DB-BD31-4B8C-83A1-F6EECF244321}">
                <p14:modId xmlns:p14="http://schemas.microsoft.com/office/powerpoint/2010/main" val="1372845118"/>
              </p:ext>
            </p:extLst>
          </p:nvPr>
        </p:nvGraphicFramePr>
        <p:xfrm>
          <a:off x="559092" y="1288164"/>
          <a:ext cx="7996571" cy="1981200"/>
        </p:xfrm>
        <a:graphic>
          <a:graphicData uri="http://schemas.openxmlformats.org/drawingml/2006/table">
            <a:tbl>
              <a:tblPr/>
              <a:tblGrid>
                <a:gridCol w="7996571">
                  <a:extLst>
                    <a:ext uri="{9D8B030D-6E8A-4147-A177-3AD203B41FA5}">
                      <a16:colId xmlns:a16="http://schemas.microsoft.com/office/drawing/2014/main" val="3751661270"/>
                    </a:ext>
                  </a:extLst>
                </a:gridCol>
              </a:tblGrid>
              <a:tr h="0">
                <a:tc>
                  <a:txBody>
                    <a:bodyPr/>
                    <a:lstStyle/>
                    <a:p>
                      <a:pPr algn="l" fontAlgn="base"/>
                      <a:r>
                        <a:rPr lang="en-US" sz="1600" b="1" i="0">
                          <a:solidFill>
                            <a:schemeClr val="bg2"/>
                          </a:solidFill>
                          <a:effectLst/>
                          <a:latin typeface="Helios Extended" panose="020B0604020202020204" charset="0"/>
                          <a:cs typeface="Helios Extended" panose="020B0604020202020204" charset="0"/>
                        </a:rPr>
                        <a:t>Atypical Antipsychotics:​</a:t>
                      </a:r>
                    </a:p>
                  </a:txBody>
                  <a:tcPr>
                    <a:lnL w="10839" cap="flat" cmpd="sng" algn="ctr">
                      <a:solidFill>
                        <a:srgbClr val="000000"/>
                      </a:solidFill>
                      <a:prstDash val="solid"/>
                      <a:round/>
                      <a:headEnd type="none" w="med" len="med"/>
                      <a:tailEnd type="none" w="med" len="med"/>
                    </a:lnL>
                    <a:lnR w="10839" cap="flat" cmpd="sng" algn="ctr">
                      <a:solidFill>
                        <a:srgbClr val="000000"/>
                      </a:solidFill>
                      <a:prstDash val="solid"/>
                      <a:round/>
                      <a:headEnd type="none" w="med" len="med"/>
                      <a:tailEnd type="none" w="med" len="med"/>
                    </a:lnR>
                    <a:lnT w="10839" cap="flat" cmpd="sng" algn="ctr">
                      <a:solidFill>
                        <a:srgbClr val="000000"/>
                      </a:solidFill>
                      <a:prstDash val="solid"/>
                      <a:round/>
                      <a:headEnd type="none" w="med" len="med"/>
                      <a:tailEnd type="none" w="med" len="med"/>
                    </a:lnT>
                    <a:lnB w="10839"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518850105"/>
                  </a:ext>
                </a:extLst>
              </a:tr>
              <a:tr h="0">
                <a:tc>
                  <a:txBody>
                    <a:bodyPr/>
                    <a:lstStyle/>
                    <a:p>
                      <a:pPr algn="l" fontAlgn="base"/>
                      <a:r>
                        <a:rPr lang="en-US" sz="1400" b="0" i="0">
                          <a:solidFill>
                            <a:srgbClr val="000000"/>
                          </a:solidFill>
                          <a:effectLst/>
                          <a:latin typeface="Helios Extended" panose="020B0604020202020204" charset="0"/>
                          <a:cs typeface="Helios Extended" panose="020B0604020202020204" charset="0"/>
                        </a:rPr>
                        <a:t>Respiridone 0.25 – 1 mg PO Q2-4h/prn Max 2 mg​</a:t>
                      </a:r>
                    </a:p>
                  </a:txBody>
                  <a:tcPr>
                    <a:lnL w="10839" cap="flat" cmpd="sng" algn="ctr">
                      <a:solidFill>
                        <a:srgbClr val="000000"/>
                      </a:solidFill>
                      <a:prstDash val="solid"/>
                      <a:round/>
                      <a:headEnd type="none" w="med" len="med"/>
                      <a:tailEnd type="none" w="med" len="med"/>
                    </a:lnL>
                    <a:lnR w="10839" cap="flat" cmpd="sng" algn="ctr">
                      <a:solidFill>
                        <a:srgbClr val="000000"/>
                      </a:solidFill>
                      <a:prstDash val="solid"/>
                      <a:round/>
                      <a:headEnd type="none" w="med" len="med"/>
                      <a:tailEnd type="none" w="med" len="med"/>
                    </a:lnR>
                    <a:lnT w="10839" cap="flat" cmpd="sng" algn="ctr">
                      <a:solidFill>
                        <a:srgbClr val="000000"/>
                      </a:solidFill>
                      <a:prstDash val="solid"/>
                      <a:round/>
                      <a:headEnd type="none" w="med" len="med"/>
                      <a:tailEnd type="none" w="med" len="med"/>
                    </a:lnT>
                    <a:lnB w="10839" cap="flat" cmpd="sng" algn="ctr">
                      <a:solidFill>
                        <a:srgbClr val="000000"/>
                      </a:solidFill>
                      <a:prstDash val="solid"/>
                      <a:round/>
                      <a:headEnd type="none" w="med" len="med"/>
                      <a:tailEnd type="none" w="med" len="med"/>
                    </a:lnB>
                    <a:solidFill>
                      <a:srgbClr val="E7E7E7"/>
                    </a:solidFill>
                  </a:tcPr>
                </a:tc>
                <a:extLst>
                  <a:ext uri="{0D108BD9-81ED-4DB2-BD59-A6C34878D82A}">
                    <a16:rowId xmlns:a16="http://schemas.microsoft.com/office/drawing/2014/main" val="439489748"/>
                  </a:ext>
                </a:extLst>
              </a:tr>
              <a:tr h="0">
                <a:tc>
                  <a:txBody>
                    <a:bodyPr/>
                    <a:lstStyle/>
                    <a:p>
                      <a:pPr algn="l" fontAlgn="base"/>
                      <a:r>
                        <a:rPr lang="en-US" sz="1400" b="0" i="0" err="1">
                          <a:solidFill>
                            <a:srgbClr val="000000"/>
                          </a:solidFill>
                          <a:effectLst/>
                          <a:latin typeface="Helios Extended" panose="020B0604020202020204" charset="0"/>
                          <a:cs typeface="Helios Extended" panose="020B0604020202020204" charset="0"/>
                        </a:rPr>
                        <a:t>Olanzepine</a:t>
                      </a:r>
                      <a:r>
                        <a:rPr lang="en-US" sz="1400" b="0" i="0">
                          <a:solidFill>
                            <a:srgbClr val="000000"/>
                          </a:solidFill>
                          <a:effectLst/>
                          <a:latin typeface="Helios Extended" panose="020B0604020202020204" charset="0"/>
                          <a:cs typeface="Helios Extended" panose="020B0604020202020204" charset="0"/>
                        </a:rPr>
                        <a:t> 2.5 - 5 mg PO Q2-4h/prn Max 10 mg​</a:t>
                      </a:r>
                    </a:p>
                  </a:txBody>
                  <a:tcPr>
                    <a:lnL w="10839" cap="flat" cmpd="sng" algn="ctr">
                      <a:solidFill>
                        <a:srgbClr val="000000"/>
                      </a:solidFill>
                      <a:prstDash val="solid"/>
                      <a:round/>
                      <a:headEnd type="none" w="med" len="med"/>
                      <a:tailEnd type="none" w="med" len="med"/>
                    </a:lnL>
                    <a:lnR w="10839" cap="flat" cmpd="sng" algn="ctr">
                      <a:solidFill>
                        <a:srgbClr val="000000"/>
                      </a:solidFill>
                      <a:prstDash val="solid"/>
                      <a:round/>
                      <a:headEnd type="none" w="med" len="med"/>
                      <a:tailEnd type="none" w="med" len="med"/>
                    </a:lnR>
                    <a:lnT w="10839" cap="flat" cmpd="sng" algn="ctr">
                      <a:solidFill>
                        <a:srgbClr val="000000"/>
                      </a:solidFill>
                      <a:prstDash val="solid"/>
                      <a:round/>
                      <a:headEnd type="none" w="med" len="med"/>
                      <a:tailEnd type="none" w="med" len="med"/>
                    </a:lnT>
                    <a:lnB w="10839" cap="flat" cmpd="sng" algn="ctr">
                      <a:solidFill>
                        <a:srgbClr val="000000"/>
                      </a:solidFill>
                      <a:prstDash val="solid"/>
                      <a:round/>
                      <a:headEnd type="none" w="med" len="med"/>
                      <a:tailEnd type="none" w="med" len="med"/>
                    </a:lnB>
                    <a:solidFill>
                      <a:srgbClr val="808080"/>
                    </a:solidFill>
                  </a:tcPr>
                </a:tc>
                <a:extLst>
                  <a:ext uri="{0D108BD9-81ED-4DB2-BD59-A6C34878D82A}">
                    <a16:rowId xmlns:a16="http://schemas.microsoft.com/office/drawing/2014/main" val="1424318685"/>
                  </a:ext>
                </a:extLst>
              </a:tr>
              <a:tr h="0">
                <a:tc>
                  <a:txBody>
                    <a:bodyPr/>
                    <a:lstStyle/>
                    <a:p>
                      <a:pPr algn="l" fontAlgn="base"/>
                      <a:r>
                        <a:rPr lang="en-US" sz="1400" b="0" i="0">
                          <a:solidFill>
                            <a:srgbClr val="000000"/>
                          </a:solidFill>
                          <a:effectLst/>
                          <a:latin typeface="Helios Extended" panose="020B0604020202020204" charset="0"/>
                          <a:cs typeface="Helios Extended" panose="020B0604020202020204" charset="0"/>
                        </a:rPr>
                        <a:t>Quetiapine 12.5 – 25mg PO q2-4/prn Max 75 mg BID​</a:t>
                      </a:r>
                    </a:p>
                  </a:txBody>
                  <a:tcPr>
                    <a:lnL w="10839" cap="flat" cmpd="sng" algn="ctr">
                      <a:solidFill>
                        <a:srgbClr val="000000"/>
                      </a:solidFill>
                      <a:prstDash val="solid"/>
                      <a:round/>
                      <a:headEnd type="none" w="med" len="med"/>
                      <a:tailEnd type="none" w="med" len="med"/>
                    </a:lnL>
                    <a:lnR w="10839" cap="flat" cmpd="sng" algn="ctr">
                      <a:solidFill>
                        <a:srgbClr val="000000"/>
                      </a:solidFill>
                      <a:prstDash val="solid"/>
                      <a:round/>
                      <a:headEnd type="none" w="med" len="med"/>
                      <a:tailEnd type="none" w="med" len="med"/>
                    </a:lnR>
                    <a:lnT w="10839" cap="flat" cmpd="sng" algn="ctr">
                      <a:solidFill>
                        <a:srgbClr val="000000"/>
                      </a:solidFill>
                      <a:prstDash val="solid"/>
                      <a:round/>
                      <a:headEnd type="none" w="med" len="med"/>
                      <a:tailEnd type="none" w="med" len="med"/>
                    </a:lnT>
                    <a:lnB w="10839" cap="flat" cmpd="sng" algn="ctr">
                      <a:solidFill>
                        <a:srgbClr val="000000"/>
                      </a:solidFill>
                      <a:prstDash val="solid"/>
                      <a:round/>
                      <a:headEnd type="none" w="med" len="med"/>
                      <a:tailEnd type="none" w="med" len="med"/>
                    </a:lnB>
                    <a:solidFill>
                      <a:srgbClr val="E7E7E7"/>
                    </a:solidFill>
                  </a:tcPr>
                </a:tc>
                <a:extLst>
                  <a:ext uri="{0D108BD9-81ED-4DB2-BD59-A6C34878D82A}">
                    <a16:rowId xmlns:a16="http://schemas.microsoft.com/office/drawing/2014/main" val="3308646735"/>
                  </a:ext>
                </a:extLst>
              </a:tr>
              <a:tr h="0">
                <a:tc>
                  <a:txBody>
                    <a:bodyPr/>
                    <a:lstStyle/>
                    <a:p>
                      <a:pPr algn="l" fontAlgn="base"/>
                      <a:r>
                        <a:rPr lang="en-US" sz="1400" b="1" i="0">
                          <a:solidFill>
                            <a:srgbClr val="000000"/>
                          </a:solidFill>
                          <a:effectLst/>
                          <a:latin typeface="Helios Extended" panose="020B0604020202020204" charset="0"/>
                          <a:cs typeface="Helios Extended" panose="020B0604020202020204" charset="0"/>
                        </a:rPr>
                        <a:t>Effects</a:t>
                      </a:r>
                      <a:r>
                        <a:rPr lang="en-US" sz="1400" b="0" i="0">
                          <a:solidFill>
                            <a:srgbClr val="000000"/>
                          </a:solidFill>
                          <a:effectLst/>
                          <a:latin typeface="Helios Extended" panose="020B0604020202020204" charset="0"/>
                          <a:cs typeface="Helios Extended" panose="020B0604020202020204" charset="0"/>
                        </a:rPr>
                        <a:t>: sedating, calming agitation and aggression + reduce psychotic syndromes (hallucinations, paranoia, etc.)​</a:t>
                      </a:r>
                    </a:p>
                    <a:p>
                      <a:pPr algn="l" fontAlgn="base"/>
                      <a:r>
                        <a:rPr lang="en-US" sz="1400" b="1" i="0">
                          <a:solidFill>
                            <a:srgbClr val="000000"/>
                          </a:solidFill>
                          <a:effectLst/>
                          <a:latin typeface="Helios Extended" panose="020B0604020202020204" charset="0"/>
                          <a:cs typeface="Helios Extended" panose="020B0604020202020204" charset="0"/>
                        </a:rPr>
                        <a:t>Risks: </a:t>
                      </a:r>
                      <a:r>
                        <a:rPr lang="en-US" sz="1400" b="0" i="0">
                          <a:solidFill>
                            <a:srgbClr val="000000"/>
                          </a:solidFill>
                          <a:effectLst/>
                          <a:latin typeface="Helios Extended" panose="020B0604020202020204" charset="0"/>
                          <a:cs typeface="Helios Extended" panose="020B0604020202020204" charset="0"/>
                        </a:rPr>
                        <a:t>▼cognitive function, ▲fall risk, ▲risk stroke/death, EPS​</a:t>
                      </a:r>
                    </a:p>
                  </a:txBody>
                  <a:tcPr>
                    <a:lnL w="10839" cap="flat" cmpd="sng" algn="ctr">
                      <a:solidFill>
                        <a:srgbClr val="000000"/>
                      </a:solidFill>
                      <a:prstDash val="solid"/>
                      <a:round/>
                      <a:headEnd type="none" w="med" len="med"/>
                      <a:tailEnd type="none" w="med" len="med"/>
                    </a:lnL>
                    <a:lnR w="10839" cap="flat" cmpd="sng" algn="ctr">
                      <a:solidFill>
                        <a:srgbClr val="000000"/>
                      </a:solidFill>
                      <a:prstDash val="solid"/>
                      <a:round/>
                      <a:headEnd type="none" w="med" len="med"/>
                      <a:tailEnd type="none" w="med" len="med"/>
                    </a:lnR>
                    <a:lnT w="10839" cap="flat" cmpd="sng" algn="ctr">
                      <a:solidFill>
                        <a:srgbClr val="000000"/>
                      </a:solidFill>
                      <a:prstDash val="solid"/>
                      <a:round/>
                      <a:headEnd type="none" w="med" len="med"/>
                      <a:tailEnd type="none" w="med" len="med"/>
                    </a:lnT>
                    <a:lnB w="10839"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157575049"/>
                  </a:ext>
                </a:extLst>
              </a:tr>
            </a:tbl>
          </a:graphicData>
        </a:graphic>
      </p:graphicFrame>
      <p:sp>
        <p:nvSpPr>
          <p:cNvPr id="6" name="Rectangle 1">
            <a:extLst>
              <a:ext uri="{FF2B5EF4-FFF2-40B4-BE49-F238E27FC236}">
                <a16:creationId xmlns:a16="http://schemas.microsoft.com/office/drawing/2014/main" id="{DB8AA3AA-1731-4E46-A4D9-13EC7F780DC3}"/>
              </a:ext>
            </a:extLst>
          </p:cNvPr>
          <p:cNvSpPr>
            <a:spLocks noChangeArrowheads="1"/>
          </p:cNvSpPr>
          <p:nvPr/>
        </p:nvSpPr>
        <p:spPr bwMode="auto">
          <a:xfrm flipV="1">
            <a:off x="1104900" y="1533575"/>
            <a:ext cx="677737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14" name="Table 13">
            <a:extLst>
              <a:ext uri="{FF2B5EF4-FFF2-40B4-BE49-F238E27FC236}">
                <a16:creationId xmlns:a16="http://schemas.microsoft.com/office/drawing/2014/main" id="{578756DE-9B2C-4667-941C-13B9370324FB}"/>
              </a:ext>
            </a:extLst>
          </p:cNvPr>
          <p:cNvGraphicFramePr>
            <a:graphicFrameLocks noGrp="1"/>
          </p:cNvGraphicFramePr>
          <p:nvPr>
            <p:extLst>
              <p:ext uri="{D42A27DB-BD31-4B8C-83A1-F6EECF244321}">
                <p14:modId xmlns:p14="http://schemas.microsoft.com/office/powerpoint/2010/main" val="1832466374"/>
              </p:ext>
            </p:extLst>
          </p:nvPr>
        </p:nvGraphicFramePr>
        <p:xfrm>
          <a:off x="559093" y="3557763"/>
          <a:ext cx="7996571" cy="1168851"/>
        </p:xfrm>
        <a:graphic>
          <a:graphicData uri="http://schemas.openxmlformats.org/drawingml/2006/table">
            <a:tbl>
              <a:tblPr/>
              <a:tblGrid>
                <a:gridCol w="4565799">
                  <a:extLst>
                    <a:ext uri="{9D8B030D-6E8A-4147-A177-3AD203B41FA5}">
                      <a16:colId xmlns:a16="http://schemas.microsoft.com/office/drawing/2014/main" val="3936432822"/>
                    </a:ext>
                  </a:extLst>
                </a:gridCol>
                <a:gridCol w="3430772">
                  <a:extLst>
                    <a:ext uri="{9D8B030D-6E8A-4147-A177-3AD203B41FA5}">
                      <a16:colId xmlns:a16="http://schemas.microsoft.com/office/drawing/2014/main" val="4083981925"/>
                    </a:ext>
                  </a:extLst>
                </a:gridCol>
              </a:tblGrid>
              <a:tr h="520694">
                <a:tc>
                  <a:txBody>
                    <a:bodyPr/>
                    <a:lstStyle/>
                    <a:p>
                      <a:pPr algn="l" rtl="0" fontAlgn="base"/>
                      <a:r>
                        <a:rPr lang="en-US" sz="1400" b="1" i="0">
                          <a:solidFill>
                            <a:srgbClr val="000000"/>
                          </a:solidFill>
                          <a:effectLst/>
                          <a:latin typeface="Helios Extended" panose="020B0604020202020204" charset="0"/>
                          <a:cs typeface="Helios Extended" panose="020B0604020202020204" charset="0"/>
                        </a:rPr>
                        <a:t>Trazodone (SSRI) 12.5mg – 25mg PO Q2-4h/prn-Max 50 – 100mg​</a:t>
                      </a:r>
                    </a:p>
                  </a:txBody>
                  <a:tcPr>
                    <a:lnL w="10839" cap="flat" cmpd="sng" algn="ctr">
                      <a:solidFill>
                        <a:srgbClr val="000000"/>
                      </a:solidFill>
                      <a:prstDash val="solid"/>
                      <a:round/>
                      <a:headEnd type="none" w="med" len="med"/>
                      <a:tailEnd type="none" w="med" len="med"/>
                    </a:lnL>
                    <a:lnR w="10839" cap="flat" cmpd="sng" algn="ctr">
                      <a:solidFill>
                        <a:srgbClr val="000000"/>
                      </a:solidFill>
                      <a:prstDash val="solid"/>
                      <a:round/>
                      <a:headEnd type="none" w="med" len="med"/>
                      <a:tailEnd type="none" w="med" len="med"/>
                    </a:lnR>
                    <a:lnT w="10839" cap="flat" cmpd="sng" algn="ctr">
                      <a:solidFill>
                        <a:srgbClr val="000000"/>
                      </a:solidFill>
                      <a:prstDash val="solid"/>
                      <a:round/>
                      <a:headEnd type="none" w="med" len="med"/>
                      <a:tailEnd type="none" w="med" len="med"/>
                    </a:lnT>
                    <a:lnB w="10839" cap="flat" cmpd="sng" algn="ctr">
                      <a:solidFill>
                        <a:srgbClr val="000000"/>
                      </a:solidFill>
                      <a:prstDash val="solid"/>
                      <a:round/>
                      <a:headEnd type="none" w="med" len="med"/>
                      <a:tailEnd type="none" w="med" len="med"/>
                    </a:lnB>
                  </a:tcPr>
                </a:tc>
                <a:tc>
                  <a:txBody>
                    <a:bodyPr/>
                    <a:lstStyle/>
                    <a:p>
                      <a:pPr algn="l" rtl="0" fontAlgn="base"/>
                      <a:r>
                        <a:rPr lang="en-US" sz="1400" b="1" i="0">
                          <a:solidFill>
                            <a:srgbClr val="000000"/>
                          </a:solidFill>
                          <a:effectLst/>
                          <a:latin typeface="Helios Extended" panose="020B0604020202020204" charset="0"/>
                          <a:cs typeface="Helios Extended" panose="020B0604020202020204" charset="0"/>
                        </a:rPr>
                        <a:t>Good for mild agitation, mild anxiety, GPA resistant​</a:t>
                      </a:r>
                    </a:p>
                  </a:txBody>
                  <a:tcPr>
                    <a:lnL w="10839" cap="flat" cmpd="sng" algn="ctr">
                      <a:solidFill>
                        <a:srgbClr val="000000"/>
                      </a:solidFill>
                      <a:prstDash val="solid"/>
                      <a:round/>
                      <a:headEnd type="none" w="med" len="med"/>
                      <a:tailEnd type="none" w="med" len="med"/>
                    </a:lnL>
                    <a:lnR w="10839" cap="flat" cmpd="sng" algn="ctr">
                      <a:solidFill>
                        <a:srgbClr val="000000"/>
                      </a:solidFill>
                      <a:prstDash val="solid"/>
                      <a:round/>
                      <a:headEnd type="none" w="med" len="med"/>
                      <a:tailEnd type="none" w="med" len="med"/>
                    </a:lnR>
                    <a:lnT w="10839" cap="flat" cmpd="sng" algn="ctr">
                      <a:solidFill>
                        <a:srgbClr val="000000"/>
                      </a:solidFill>
                      <a:prstDash val="solid"/>
                      <a:round/>
                      <a:headEnd type="none" w="med" len="med"/>
                      <a:tailEnd type="none" w="med" len="med"/>
                    </a:lnT>
                    <a:lnB w="10839"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72257753"/>
                  </a:ext>
                </a:extLst>
              </a:tr>
              <a:tr h="648157">
                <a:tc>
                  <a:txBody>
                    <a:bodyPr/>
                    <a:lstStyle/>
                    <a:p>
                      <a:pPr algn="l" rtl="0" fontAlgn="base"/>
                      <a:r>
                        <a:rPr lang="en-US" sz="1400" b="0" i="0" err="1">
                          <a:solidFill>
                            <a:srgbClr val="000000"/>
                          </a:solidFill>
                          <a:effectLst/>
                          <a:latin typeface="Helios Extended" panose="020B0604020202020204" charset="0"/>
                          <a:cs typeface="Helios Extended" panose="020B0604020202020204" charset="0"/>
                        </a:rPr>
                        <a:t>Loxapine</a:t>
                      </a:r>
                      <a:r>
                        <a:rPr lang="en-US" sz="1400" b="0" i="0">
                          <a:solidFill>
                            <a:srgbClr val="000000"/>
                          </a:solidFill>
                          <a:effectLst/>
                          <a:latin typeface="Helios Extended" panose="020B0604020202020204" charset="0"/>
                          <a:cs typeface="Helios Extended" panose="020B0604020202020204" charset="0"/>
                        </a:rPr>
                        <a:t> (typical </a:t>
                      </a:r>
                      <a:r>
                        <a:rPr lang="en-US" sz="1400" b="0" i="0" err="1">
                          <a:solidFill>
                            <a:srgbClr val="000000"/>
                          </a:solidFill>
                          <a:effectLst/>
                          <a:latin typeface="Helios Extended" panose="020B0604020202020204" charset="0"/>
                          <a:cs typeface="Helios Extended" panose="020B0604020202020204" charset="0"/>
                        </a:rPr>
                        <a:t>apx</a:t>
                      </a:r>
                      <a:r>
                        <a:rPr lang="en-US" sz="1400" b="0" i="0">
                          <a:solidFill>
                            <a:srgbClr val="000000"/>
                          </a:solidFill>
                          <a:effectLst/>
                          <a:latin typeface="Helios Extended" panose="020B0604020202020204" charset="0"/>
                          <a:cs typeface="Helios Extended" panose="020B0604020202020204" charset="0"/>
                        </a:rPr>
                        <a:t>) 6.25 mg IM Q2-4h/prn​ Max 2 doses (preferred over Haldol)​</a:t>
                      </a:r>
                    </a:p>
                  </a:txBody>
                  <a:tcPr>
                    <a:lnL w="10839" cap="flat" cmpd="sng" algn="ctr">
                      <a:solidFill>
                        <a:srgbClr val="000000"/>
                      </a:solidFill>
                      <a:prstDash val="solid"/>
                      <a:round/>
                      <a:headEnd type="none" w="med" len="med"/>
                      <a:tailEnd type="none" w="med" len="med"/>
                    </a:lnL>
                    <a:lnR w="10839" cap="flat" cmpd="sng" algn="ctr">
                      <a:solidFill>
                        <a:srgbClr val="000000"/>
                      </a:solidFill>
                      <a:prstDash val="solid"/>
                      <a:round/>
                      <a:headEnd type="none" w="med" len="med"/>
                      <a:tailEnd type="none" w="med" len="med"/>
                    </a:lnR>
                    <a:lnT w="10839" cap="flat" cmpd="sng" algn="ctr">
                      <a:solidFill>
                        <a:srgbClr val="000000"/>
                      </a:solidFill>
                      <a:prstDash val="solid"/>
                      <a:round/>
                      <a:headEnd type="none" w="med" len="med"/>
                      <a:tailEnd type="none" w="med" len="med"/>
                    </a:lnT>
                    <a:lnB w="10839" cap="flat" cmpd="sng" algn="ctr">
                      <a:solidFill>
                        <a:srgbClr val="000000"/>
                      </a:solidFill>
                      <a:prstDash val="solid"/>
                      <a:round/>
                      <a:headEnd type="none" w="med" len="med"/>
                      <a:tailEnd type="none" w="med" len="med"/>
                    </a:lnB>
                  </a:tcPr>
                </a:tc>
                <a:tc>
                  <a:txBody>
                    <a:bodyPr/>
                    <a:lstStyle/>
                    <a:p>
                      <a:pPr algn="l" rtl="0" fontAlgn="base"/>
                      <a:r>
                        <a:rPr lang="en-US" sz="1400" b="0" i="0">
                          <a:solidFill>
                            <a:srgbClr val="000000"/>
                          </a:solidFill>
                          <a:effectLst/>
                          <a:latin typeface="Helios Extended" panose="020B0604020202020204" charset="0"/>
                          <a:cs typeface="Helios Extended" panose="020B0604020202020204" charset="0"/>
                        </a:rPr>
                        <a:t>Not for long term use​</a:t>
                      </a:r>
                    </a:p>
                  </a:txBody>
                  <a:tcPr>
                    <a:lnL w="10839" cap="flat" cmpd="sng" algn="ctr">
                      <a:solidFill>
                        <a:srgbClr val="000000"/>
                      </a:solidFill>
                      <a:prstDash val="solid"/>
                      <a:round/>
                      <a:headEnd type="none" w="med" len="med"/>
                      <a:tailEnd type="none" w="med" len="med"/>
                    </a:lnL>
                    <a:lnR w="10839" cap="flat" cmpd="sng" algn="ctr">
                      <a:solidFill>
                        <a:srgbClr val="000000"/>
                      </a:solidFill>
                      <a:prstDash val="solid"/>
                      <a:round/>
                      <a:headEnd type="none" w="med" len="med"/>
                      <a:tailEnd type="none" w="med" len="med"/>
                    </a:lnR>
                    <a:lnT w="10839" cap="flat" cmpd="sng" algn="ctr">
                      <a:solidFill>
                        <a:srgbClr val="000000"/>
                      </a:solidFill>
                      <a:prstDash val="solid"/>
                      <a:round/>
                      <a:headEnd type="none" w="med" len="med"/>
                      <a:tailEnd type="none" w="med" len="med"/>
                    </a:lnT>
                    <a:lnB w="10839"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50640507"/>
                  </a:ext>
                </a:extLst>
              </a:tr>
            </a:tbl>
          </a:graphicData>
        </a:graphic>
      </p:graphicFrame>
      <p:pic>
        <p:nvPicPr>
          <p:cNvPr id="7" name="Picture 6" descr="A black background with text and a silhouette of a tree&#10;&#10;Description automatically generated">
            <a:extLst>
              <a:ext uri="{FF2B5EF4-FFF2-40B4-BE49-F238E27FC236}">
                <a16:creationId xmlns:a16="http://schemas.microsoft.com/office/drawing/2014/main" id="{3F68FE9A-4AE5-C2D9-31D6-76E5B747BA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
        <p:nvSpPr>
          <p:cNvPr id="10" name="Title 1">
            <a:extLst>
              <a:ext uri="{FF2B5EF4-FFF2-40B4-BE49-F238E27FC236}">
                <a16:creationId xmlns:a16="http://schemas.microsoft.com/office/drawing/2014/main" id="{9784D7D4-7217-834C-C24A-33C4F00A2C0A}"/>
              </a:ext>
            </a:extLst>
          </p:cNvPr>
          <p:cNvSpPr txBox="1">
            <a:spLocks/>
          </p:cNvSpPr>
          <p:nvPr/>
        </p:nvSpPr>
        <p:spPr>
          <a:xfrm>
            <a:off x="2209800" y="336783"/>
            <a:ext cx="641143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sz="3200" b="1">
                <a:latin typeface="Helios Extended" panose="020B0604020202020204" charset="0"/>
                <a:cs typeface="Helios Extended" panose="020B0604020202020204" charset="0"/>
              </a:rPr>
              <a:t>MEDICATIONS TO CONSIDER</a:t>
            </a:r>
            <a:endParaRPr lang="en-US" sz="3200" b="1">
              <a:latin typeface="Helios Extended" panose="020B0604020202020204" charset="0"/>
              <a:cs typeface="Helios Extended" panose="020B0604020202020204" charset="0"/>
            </a:endParaRPr>
          </a:p>
        </p:txBody>
      </p:sp>
      <p:cxnSp>
        <p:nvCxnSpPr>
          <p:cNvPr id="11" name="Straight Connector 10">
            <a:extLst>
              <a:ext uri="{FF2B5EF4-FFF2-40B4-BE49-F238E27FC236}">
                <a16:creationId xmlns:a16="http://schemas.microsoft.com/office/drawing/2014/main" id="{D6388364-E872-0FBD-6122-802D5A8F70BA}"/>
              </a:ext>
            </a:extLst>
          </p:cNvPr>
          <p:cNvCxnSpPr>
            <a:cxnSpLocks/>
          </p:cNvCxnSpPr>
          <p:nvPr/>
        </p:nvCxnSpPr>
        <p:spPr>
          <a:xfrm>
            <a:off x="1710267" y="918338"/>
            <a:ext cx="6862233" cy="0"/>
          </a:xfrm>
          <a:prstGeom prst="line">
            <a:avLst/>
          </a:prstGeom>
        </p:spPr>
        <p:style>
          <a:lnRef idx="1">
            <a:schemeClr val="dk1"/>
          </a:lnRef>
          <a:fillRef idx="0">
            <a:schemeClr val="dk1"/>
          </a:fillRef>
          <a:effectRef idx="0">
            <a:schemeClr val="dk1"/>
          </a:effectRef>
          <a:fontRef idx="minor">
            <a:schemeClr val="tx1"/>
          </a:fontRef>
        </p:style>
      </p:cxnSp>
      <p:sp>
        <p:nvSpPr>
          <p:cNvPr id="2" name="TextBox 12">
            <a:extLst>
              <a:ext uri="{FF2B5EF4-FFF2-40B4-BE49-F238E27FC236}">
                <a16:creationId xmlns:a16="http://schemas.microsoft.com/office/drawing/2014/main" id="{EDE750CC-2EA3-87F0-8D9E-1EEC02A0E400}"/>
              </a:ext>
            </a:extLst>
          </p:cNvPr>
          <p:cNvSpPr txBox="1"/>
          <p:nvPr/>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8564814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324D931-4D76-4D7D-A4A5-FB8490519EAB}"/>
              </a:ext>
            </a:extLst>
          </p:cNvPr>
          <p:cNvSpPr txBox="1"/>
          <p:nvPr/>
        </p:nvSpPr>
        <p:spPr>
          <a:xfrm>
            <a:off x="440514" y="1094611"/>
            <a:ext cx="5199398" cy="3570208"/>
          </a:xfrm>
          <a:prstGeom prst="rect">
            <a:avLst/>
          </a:prstGeom>
          <a:noFill/>
        </p:spPr>
        <p:txBody>
          <a:bodyPr wrap="square" lIns="91440" tIns="45720" rIns="91440" bIns="45720" rtlCol="0" anchor="t">
            <a:spAutoFit/>
          </a:bodyPr>
          <a:lstStyle/>
          <a:p>
            <a:pPr fontAlgn="base"/>
            <a:r>
              <a:rPr lang="en-CA" sz="2400"/>
              <a:t>Document changes in mental status using the CAM &amp; the progress notes</a:t>
            </a:r>
            <a:r>
              <a:rPr lang="en-US" sz="2400"/>
              <a:t>​</a:t>
            </a:r>
            <a:endParaRPr lang="en-US" sz="2400">
              <a:ea typeface="Calibri"/>
              <a:cs typeface="Calibri"/>
            </a:endParaRPr>
          </a:p>
          <a:p>
            <a:pPr marL="285750" indent="-285750" fontAlgn="base">
              <a:buFont typeface="Wingdings" panose="05000000000000000000" pitchFamily="2" charset="2"/>
              <a:buChar char="§"/>
            </a:pPr>
            <a:r>
              <a:rPr lang="en-CA" sz="2000">
                <a:solidFill>
                  <a:schemeClr val="accent6">
                    <a:lumMod val="10000"/>
                  </a:schemeClr>
                </a:solidFill>
              </a:rPr>
              <a:t>“CAM positive” “acute confusion” “delirium”</a:t>
            </a:r>
            <a:r>
              <a:rPr lang="en-US" sz="2000">
                <a:solidFill>
                  <a:schemeClr val="accent6">
                    <a:lumMod val="10000"/>
                  </a:schemeClr>
                </a:solidFill>
              </a:rPr>
              <a:t>​</a:t>
            </a:r>
            <a:endParaRPr lang="en-US" sz="2000">
              <a:solidFill>
                <a:schemeClr val="accent6">
                  <a:lumMod val="10000"/>
                </a:schemeClr>
              </a:solidFill>
              <a:ea typeface="Calibri"/>
              <a:cs typeface="Calibri"/>
            </a:endParaRPr>
          </a:p>
          <a:p>
            <a:pPr marL="285750" indent="-285750" fontAlgn="base">
              <a:buFont typeface="Wingdings" panose="05000000000000000000" pitchFamily="2" charset="2"/>
              <a:buChar char="§"/>
            </a:pPr>
            <a:r>
              <a:rPr lang="en-CA" sz="2000">
                <a:solidFill>
                  <a:schemeClr val="accent6">
                    <a:lumMod val="10000"/>
                  </a:schemeClr>
                </a:solidFill>
              </a:rPr>
              <a:t>Describe the behaviour you see </a:t>
            </a:r>
            <a:r>
              <a:rPr lang="en-US" sz="2000">
                <a:solidFill>
                  <a:schemeClr val="accent6">
                    <a:lumMod val="10000"/>
                  </a:schemeClr>
                </a:solidFill>
              </a:rPr>
              <a:t>​</a:t>
            </a:r>
            <a:endParaRPr lang="en-US" sz="2000">
              <a:solidFill>
                <a:schemeClr val="accent6">
                  <a:lumMod val="10000"/>
                </a:schemeClr>
              </a:solidFill>
              <a:ea typeface="Calibri"/>
              <a:cs typeface="Calibri"/>
            </a:endParaRPr>
          </a:p>
          <a:p>
            <a:pPr marL="285750" indent="-285750" fontAlgn="base">
              <a:buFont typeface="Wingdings" panose="05000000000000000000" pitchFamily="2" charset="2"/>
              <a:buChar char="§"/>
            </a:pPr>
            <a:r>
              <a:rPr lang="en-CA" sz="2000">
                <a:solidFill>
                  <a:schemeClr val="accent6">
                    <a:lumMod val="10000"/>
                  </a:schemeClr>
                </a:solidFill>
              </a:rPr>
              <a:t>Chart interventions</a:t>
            </a:r>
            <a:r>
              <a:rPr lang="en-US" sz="2000">
                <a:solidFill>
                  <a:schemeClr val="accent6">
                    <a:lumMod val="10000"/>
                  </a:schemeClr>
                </a:solidFill>
              </a:rPr>
              <a:t>​</a:t>
            </a:r>
            <a:endParaRPr lang="en-US" sz="2000">
              <a:solidFill>
                <a:schemeClr val="accent6">
                  <a:lumMod val="10000"/>
                </a:schemeClr>
              </a:solidFill>
              <a:ea typeface="Calibri"/>
              <a:cs typeface="Calibri"/>
            </a:endParaRPr>
          </a:p>
          <a:p>
            <a:pPr marL="285750" indent="-285750" fontAlgn="base">
              <a:buFont typeface="Wingdings" panose="05000000000000000000" pitchFamily="2" charset="2"/>
              <a:buChar char="§"/>
            </a:pPr>
            <a:r>
              <a:rPr lang="en-CA" sz="2000">
                <a:solidFill>
                  <a:schemeClr val="accent6">
                    <a:lumMod val="10000"/>
                  </a:schemeClr>
                </a:solidFill>
              </a:rPr>
              <a:t>Document patient and family education</a:t>
            </a:r>
            <a:r>
              <a:rPr lang="en-US" sz="2000">
                <a:solidFill>
                  <a:schemeClr val="accent6">
                    <a:lumMod val="10000"/>
                  </a:schemeClr>
                </a:solidFill>
              </a:rPr>
              <a:t>​</a:t>
            </a:r>
            <a:endParaRPr lang="en-US" sz="2000">
              <a:solidFill>
                <a:schemeClr val="accent6">
                  <a:lumMod val="10000"/>
                </a:schemeClr>
              </a:solidFill>
              <a:ea typeface="Calibri"/>
              <a:cs typeface="Calibri"/>
            </a:endParaRPr>
          </a:p>
          <a:p>
            <a:pPr marL="285750" indent="-285750" fontAlgn="base">
              <a:buFont typeface="Wingdings" panose="05000000000000000000" pitchFamily="2" charset="2"/>
              <a:buChar char="§"/>
            </a:pPr>
            <a:r>
              <a:rPr lang="en-CA" sz="2000">
                <a:solidFill>
                  <a:schemeClr val="accent6">
                    <a:lumMod val="10000"/>
                  </a:schemeClr>
                </a:solidFill>
              </a:rPr>
              <a:t>Document re-assessment of delirium and patient’s response to interventions</a:t>
            </a:r>
            <a:r>
              <a:rPr lang="en-US" sz="2000">
                <a:solidFill>
                  <a:schemeClr val="accent6">
                    <a:lumMod val="10000"/>
                  </a:schemeClr>
                </a:solidFill>
              </a:rPr>
              <a:t>​</a:t>
            </a:r>
            <a:endParaRPr lang="en-US" sz="2000">
              <a:solidFill>
                <a:schemeClr val="accent6">
                  <a:lumMod val="10000"/>
                </a:schemeClr>
              </a:solidFill>
              <a:ea typeface="Calibri"/>
              <a:cs typeface="Calibri"/>
            </a:endParaRPr>
          </a:p>
          <a:p>
            <a:pPr marL="285750" indent="-285750" fontAlgn="base">
              <a:buFont typeface="Wingdings" panose="05000000000000000000" pitchFamily="2" charset="2"/>
              <a:buChar char="§"/>
            </a:pPr>
            <a:r>
              <a:rPr lang="en-CA" sz="2000">
                <a:solidFill>
                  <a:schemeClr val="accent6">
                    <a:lumMod val="10000"/>
                  </a:schemeClr>
                </a:solidFill>
              </a:rPr>
              <a:t>Communicate to the team</a:t>
            </a:r>
            <a:r>
              <a:rPr lang="en-US" sz="2000">
                <a:solidFill>
                  <a:schemeClr val="accent6">
                    <a:lumMod val="10000"/>
                  </a:schemeClr>
                </a:solidFill>
              </a:rPr>
              <a:t>​</a:t>
            </a:r>
            <a:endParaRPr lang="en-US" sz="2000">
              <a:solidFill>
                <a:schemeClr val="accent6">
                  <a:lumMod val="10000"/>
                </a:schemeClr>
              </a:solidFill>
              <a:ea typeface="Calibri"/>
              <a:cs typeface="Calibri"/>
            </a:endParaRPr>
          </a:p>
          <a:p>
            <a:pPr marL="285750" indent="-285750" fontAlgn="base">
              <a:buFont typeface="Wingdings" panose="05000000000000000000" pitchFamily="2" charset="2"/>
              <a:buChar char="§"/>
            </a:pPr>
            <a:r>
              <a:rPr lang="en-CA" sz="2000">
                <a:solidFill>
                  <a:schemeClr val="accent6">
                    <a:lumMod val="10000"/>
                  </a:schemeClr>
                </a:solidFill>
              </a:rPr>
              <a:t>Note triggers</a:t>
            </a:r>
            <a:endParaRPr lang="en-US" sz="2000">
              <a:solidFill>
                <a:schemeClr val="accent6">
                  <a:lumMod val="10000"/>
                </a:schemeClr>
              </a:solidFill>
            </a:endParaRPr>
          </a:p>
          <a:p>
            <a:endParaRPr lang="en-US"/>
          </a:p>
        </p:txBody>
      </p:sp>
      <p:pic>
        <p:nvPicPr>
          <p:cNvPr id="25604" name="Picture 4">
            <a:extLst>
              <a:ext uri="{FF2B5EF4-FFF2-40B4-BE49-F238E27FC236}">
                <a16:creationId xmlns:a16="http://schemas.microsoft.com/office/drawing/2014/main" id="{61C1FD16-6205-4B4D-9B63-FE6CAC5EA656}"/>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522136" y="961121"/>
            <a:ext cx="3555965" cy="265643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96274175-B85C-4F7A-BCD5-50A97AC581E6}"/>
              </a:ext>
            </a:extLst>
          </p:cNvPr>
          <p:cNvSpPr/>
          <p:nvPr/>
        </p:nvSpPr>
        <p:spPr>
          <a:xfrm>
            <a:off x="6881842" y="3617553"/>
            <a:ext cx="2262158" cy="246221"/>
          </a:xfrm>
          <a:prstGeom prst="rect">
            <a:avLst/>
          </a:prstGeom>
        </p:spPr>
        <p:txBody>
          <a:bodyPr wrap="none">
            <a:spAutoFit/>
          </a:bodyPr>
          <a:lstStyle/>
          <a:p>
            <a:pPr algn="r"/>
            <a:r>
              <a:rPr lang="en-US" sz="1000" i="1">
                <a:solidFill>
                  <a:schemeClr val="bg1">
                    <a:lumMod val="85000"/>
                  </a:schemeClr>
                </a:solidFill>
              </a:rPr>
              <a:t>Image by Free-Photos from </a:t>
            </a:r>
            <a:r>
              <a:rPr lang="en-US" sz="1000" i="1" err="1">
                <a:solidFill>
                  <a:schemeClr val="bg1">
                    <a:lumMod val="85000"/>
                  </a:schemeClr>
                </a:solidFill>
              </a:rPr>
              <a:t>Pixabay</a:t>
            </a:r>
            <a:r>
              <a:rPr lang="en-US" sz="1000" i="1">
                <a:solidFill>
                  <a:schemeClr val="bg1">
                    <a:lumMod val="85000"/>
                  </a:schemeClr>
                </a:solidFill>
              </a:rPr>
              <a:t> ​</a:t>
            </a:r>
          </a:p>
        </p:txBody>
      </p:sp>
      <p:pic>
        <p:nvPicPr>
          <p:cNvPr id="5" name="Picture 4" descr="A black background with text and a silhouette of a tree&#10;&#10;Description automatically generated">
            <a:extLst>
              <a:ext uri="{FF2B5EF4-FFF2-40B4-BE49-F238E27FC236}">
                <a16:creationId xmlns:a16="http://schemas.microsoft.com/office/drawing/2014/main" id="{5A654F27-8727-B487-E489-6468FD13AB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637" y="196573"/>
            <a:ext cx="1813563" cy="774440"/>
          </a:xfrm>
          <a:prstGeom prst="rect">
            <a:avLst/>
          </a:prstGeom>
        </p:spPr>
      </p:pic>
      <p:sp>
        <p:nvSpPr>
          <p:cNvPr id="12" name="Title 1">
            <a:extLst>
              <a:ext uri="{FF2B5EF4-FFF2-40B4-BE49-F238E27FC236}">
                <a16:creationId xmlns:a16="http://schemas.microsoft.com/office/drawing/2014/main" id="{1B218829-EE23-2C93-0F14-A5A7553BFB3F}"/>
              </a:ext>
            </a:extLst>
          </p:cNvPr>
          <p:cNvSpPr txBox="1">
            <a:spLocks/>
          </p:cNvSpPr>
          <p:nvPr/>
        </p:nvSpPr>
        <p:spPr>
          <a:xfrm>
            <a:off x="2209800" y="260818"/>
            <a:ext cx="641143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sz="3600" b="1">
                <a:latin typeface="Helios Extended" panose="020B0604020202020204" charset="0"/>
                <a:cs typeface="Helios Extended" panose="020B0604020202020204" charset="0"/>
              </a:rPr>
              <a:t>DOCUMENTATION</a:t>
            </a:r>
            <a:endParaRPr lang="en-US" sz="3600" b="1">
              <a:latin typeface="Helios Extended" panose="020B0604020202020204" charset="0"/>
              <a:cs typeface="Helios Extended" panose="020B0604020202020204" charset="0"/>
            </a:endParaRPr>
          </a:p>
        </p:txBody>
      </p:sp>
      <p:cxnSp>
        <p:nvCxnSpPr>
          <p:cNvPr id="13" name="Straight Connector 12">
            <a:extLst>
              <a:ext uri="{FF2B5EF4-FFF2-40B4-BE49-F238E27FC236}">
                <a16:creationId xmlns:a16="http://schemas.microsoft.com/office/drawing/2014/main" id="{35CD9300-875C-D7A0-EA26-7F331BB877F6}"/>
              </a:ext>
            </a:extLst>
          </p:cNvPr>
          <p:cNvCxnSpPr>
            <a:cxnSpLocks/>
          </p:cNvCxnSpPr>
          <p:nvPr/>
        </p:nvCxnSpPr>
        <p:spPr>
          <a:xfrm>
            <a:off x="1710267" y="918338"/>
            <a:ext cx="6862233" cy="0"/>
          </a:xfrm>
          <a:prstGeom prst="line">
            <a:avLst/>
          </a:prstGeom>
        </p:spPr>
        <p:style>
          <a:lnRef idx="1">
            <a:schemeClr val="dk1"/>
          </a:lnRef>
          <a:fillRef idx="0">
            <a:schemeClr val="dk1"/>
          </a:fillRef>
          <a:effectRef idx="0">
            <a:schemeClr val="dk1"/>
          </a:effectRef>
          <a:fontRef idx="minor">
            <a:schemeClr val="tx1"/>
          </a:fontRef>
        </p:style>
      </p:cxnSp>
      <p:sp>
        <p:nvSpPr>
          <p:cNvPr id="2" name="TextBox 12">
            <a:extLst>
              <a:ext uri="{FF2B5EF4-FFF2-40B4-BE49-F238E27FC236}">
                <a16:creationId xmlns:a16="http://schemas.microsoft.com/office/drawing/2014/main" id="{1A0809E5-A834-2328-6B91-EB75AD92FCB9}"/>
              </a:ext>
            </a:extLst>
          </p:cNvPr>
          <p:cNvSpPr txBox="1"/>
          <p:nvPr/>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32494580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42B549D-0973-464D-9D2E-C219D1B13526}"/>
              </a:ext>
            </a:extLst>
          </p:cNvPr>
          <p:cNvSpPr txBox="1"/>
          <p:nvPr/>
        </p:nvSpPr>
        <p:spPr>
          <a:xfrm>
            <a:off x="298580" y="1091682"/>
            <a:ext cx="4273420" cy="3416320"/>
          </a:xfrm>
          <a:prstGeom prst="rect">
            <a:avLst/>
          </a:prstGeom>
          <a:noFill/>
        </p:spPr>
        <p:txBody>
          <a:bodyPr wrap="square" rtlCol="0">
            <a:spAutoFit/>
          </a:bodyPr>
          <a:lstStyle/>
          <a:p>
            <a:pPr marL="285750" indent="-285750" fontAlgn="base">
              <a:buFont typeface="Arial" panose="020B0604020202020204" pitchFamily="34" charset="0"/>
              <a:buChar char="•"/>
            </a:pPr>
            <a:r>
              <a:rPr lang="en-CA"/>
              <a:t>Delirium can result in significant distress for patient &amp; their family</a:t>
            </a:r>
            <a:r>
              <a:rPr lang="en-US"/>
              <a:t>​</a:t>
            </a:r>
          </a:p>
          <a:p>
            <a:pPr marL="285750" indent="-285750" fontAlgn="base">
              <a:buFont typeface="Arial" panose="020B0604020202020204" pitchFamily="34" charset="0"/>
              <a:buChar char="•"/>
            </a:pPr>
            <a:r>
              <a:rPr lang="en-CA"/>
              <a:t>Engage the caregiver in the patient’s care:</a:t>
            </a:r>
            <a:r>
              <a:rPr lang="en-US"/>
              <a:t>​</a:t>
            </a:r>
          </a:p>
          <a:p>
            <a:pPr marL="742950" lvl="1" indent="-285750" fontAlgn="base">
              <a:buFont typeface="Wingdings" panose="05000000000000000000" pitchFamily="2" charset="2"/>
              <a:buChar char="ü"/>
            </a:pPr>
            <a:r>
              <a:rPr lang="en-CA"/>
              <a:t>Provide information about the person</a:t>
            </a:r>
            <a:r>
              <a:rPr lang="en-US"/>
              <a:t>​</a:t>
            </a:r>
          </a:p>
          <a:p>
            <a:pPr marL="742950" lvl="1" indent="-285750" fontAlgn="base">
              <a:buFont typeface="Wingdings" panose="05000000000000000000" pitchFamily="2" charset="2"/>
              <a:buChar char="ü"/>
            </a:pPr>
            <a:r>
              <a:rPr lang="en-CA"/>
              <a:t>Bring in familiar items from home</a:t>
            </a:r>
            <a:r>
              <a:rPr lang="en-US"/>
              <a:t>​</a:t>
            </a:r>
          </a:p>
          <a:p>
            <a:pPr marL="742950" lvl="1" indent="-285750" fontAlgn="base">
              <a:buFont typeface="Wingdings" panose="05000000000000000000" pitchFamily="2" charset="2"/>
              <a:buChar char="ü"/>
            </a:pPr>
            <a:r>
              <a:rPr lang="en-CA"/>
              <a:t>Stay with patient – reorient &amp; reassure</a:t>
            </a:r>
            <a:r>
              <a:rPr lang="en-US"/>
              <a:t>​</a:t>
            </a:r>
          </a:p>
          <a:p>
            <a:pPr marL="742950" lvl="1" indent="-285750" fontAlgn="base">
              <a:buFont typeface="Wingdings" panose="05000000000000000000" pitchFamily="2" charset="2"/>
              <a:buChar char="ü"/>
            </a:pPr>
            <a:r>
              <a:rPr lang="en-CA"/>
              <a:t>Assist with meals &amp; ambulation</a:t>
            </a:r>
            <a:r>
              <a:rPr lang="en-US"/>
              <a:t>​</a:t>
            </a:r>
          </a:p>
          <a:p>
            <a:pPr marL="742950" lvl="1" indent="-285750" fontAlgn="base">
              <a:buFont typeface="Wingdings" panose="05000000000000000000" pitchFamily="2" charset="2"/>
              <a:buChar char="ü"/>
            </a:pPr>
            <a:r>
              <a:rPr lang="en-CA"/>
              <a:t>Engage patient in activities</a:t>
            </a:r>
            <a:endParaRPr lang="en-US"/>
          </a:p>
        </p:txBody>
      </p:sp>
      <p:pic>
        <p:nvPicPr>
          <p:cNvPr id="20482" name="Picture 2">
            <a:extLst>
              <a:ext uri="{FF2B5EF4-FFF2-40B4-BE49-F238E27FC236}">
                <a16:creationId xmlns:a16="http://schemas.microsoft.com/office/drawing/2014/main" id="{0A7FA325-8D80-4ACC-B56C-12F8D4933C1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267712" y="2132141"/>
            <a:ext cx="3699005" cy="245019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5354681-C9DF-4C11-AAA6-A957627D9E06}"/>
              </a:ext>
            </a:extLst>
          </p:cNvPr>
          <p:cNvSpPr txBox="1"/>
          <p:nvPr/>
        </p:nvSpPr>
        <p:spPr>
          <a:xfrm>
            <a:off x="4926564" y="1091682"/>
            <a:ext cx="1576873" cy="1200329"/>
          </a:xfrm>
          <a:prstGeom prst="rect">
            <a:avLst/>
          </a:prstGeom>
          <a:noFill/>
        </p:spPr>
        <p:txBody>
          <a:bodyPr wrap="square" rtlCol="0">
            <a:spAutoFit/>
          </a:bodyPr>
          <a:lstStyle/>
          <a:p>
            <a:pPr marL="285750" indent="-285750" fontAlgn="base">
              <a:buFont typeface="Wingdings" panose="05000000000000000000" pitchFamily="2" charset="2"/>
              <a:buChar char="ü"/>
            </a:pPr>
            <a:r>
              <a:rPr lang="en-CA"/>
              <a:t>Educate</a:t>
            </a:r>
            <a:r>
              <a:rPr lang="en-US"/>
              <a:t>​</a:t>
            </a:r>
          </a:p>
          <a:p>
            <a:pPr marL="285750" indent="-285750" fontAlgn="base">
              <a:buFont typeface="Wingdings" panose="05000000000000000000" pitchFamily="2" charset="2"/>
              <a:buChar char="ü"/>
            </a:pPr>
            <a:r>
              <a:rPr lang="en-CA"/>
              <a:t>Reassure</a:t>
            </a:r>
            <a:r>
              <a:rPr lang="en-US"/>
              <a:t>​</a:t>
            </a:r>
          </a:p>
          <a:p>
            <a:pPr marL="285750" indent="-285750" fontAlgn="base">
              <a:buFont typeface="Wingdings" panose="05000000000000000000" pitchFamily="2" charset="2"/>
              <a:buChar char="ü"/>
            </a:pPr>
            <a:r>
              <a:rPr lang="en-CA"/>
              <a:t>Resources</a:t>
            </a:r>
            <a:endParaRPr lang="en-US"/>
          </a:p>
          <a:p>
            <a:pPr marL="285750" indent="-285750">
              <a:buFont typeface="Wingdings" panose="05000000000000000000" pitchFamily="2" charset="2"/>
              <a:buChar char="ü"/>
            </a:pPr>
            <a:endParaRPr lang="en-US"/>
          </a:p>
        </p:txBody>
      </p:sp>
      <p:sp>
        <p:nvSpPr>
          <p:cNvPr id="5" name="Rectangle 4">
            <a:extLst>
              <a:ext uri="{FF2B5EF4-FFF2-40B4-BE49-F238E27FC236}">
                <a16:creationId xmlns:a16="http://schemas.microsoft.com/office/drawing/2014/main" id="{4B654486-1D67-4FE1-BA13-85FE84565AB6}"/>
              </a:ext>
            </a:extLst>
          </p:cNvPr>
          <p:cNvSpPr/>
          <p:nvPr/>
        </p:nvSpPr>
        <p:spPr>
          <a:xfrm>
            <a:off x="6503437" y="4601905"/>
            <a:ext cx="2640563" cy="246221"/>
          </a:xfrm>
          <a:prstGeom prst="rect">
            <a:avLst/>
          </a:prstGeom>
        </p:spPr>
        <p:txBody>
          <a:bodyPr wrap="square">
            <a:spAutoFit/>
          </a:bodyPr>
          <a:lstStyle/>
          <a:p>
            <a:pPr algn="r"/>
            <a:r>
              <a:rPr lang="en-US" sz="1000" i="1">
                <a:solidFill>
                  <a:schemeClr val="bg1">
                    <a:lumMod val="85000"/>
                  </a:schemeClr>
                </a:solidFill>
                <a:latin typeface="Arial" panose="020B0604020202020204" pitchFamily="34" charset="0"/>
              </a:rPr>
              <a:t>Image by </a:t>
            </a:r>
            <a:r>
              <a:rPr lang="en-US" sz="1000" i="1" err="1">
                <a:solidFill>
                  <a:schemeClr val="bg1">
                    <a:lumMod val="85000"/>
                  </a:schemeClr>
                </a:solidFill>
                <a:latin typeface="Arial" panose="020B0604020202020204" pitchFamily="34" charset="0"/>
              </a:rPr>
              <a:t>Gundula</a:t>
            </a:r>
            <a:r>
              <a:rPr lang="en-US" sz="1000" i="1">
                <a:solidFill>
                  <a:schemeClr val="bg1">
                    <a:lumMod val="85000"/>
                  </a:schemeClr>
                </a:solidFill>
                <a:latin typeface="Arial" panose="020B0604020202020204" pitchFamily="34" charset="0"/>
              </a:rPr>
              <a:t> Vogel from </a:t>
            </a:r>
            <a:r>
              <a:rPr lang="en-US" sz="1000" i="1" err="1">
                <a:solidFill>
                  <a:schemeClr val="bg1">
                    <a:lumMod val="85000"/>
                  </a:schemeClr>
                </a:solidFill>
                <a:latin typeface="Arial" panose="020B0604020202020204" pitchFamily="34" charset="0"/>
              </a:rPr>
              <a:t>Pixabay</a:t>
            </a:r>
            <a:r>
              <a:rPr lang="en-US" sz="1000" i="1">
                <a:solidFill>
                  <a:schemeClr val="bg1">
                    <a:lumMod val="85000"/>
                  </a:schemeClr>
                </a:solidFill>
                <a:latin typeface="Arial" panose="020B0604020202020204" pitchFamily="34" charset="0"/>
              </a:rPr>
              <a:t> </a:t>
            </a:r>
            <a:r>
              <a:rPr lang="en-US" sz="1000">
                <a:solidFill>
                  <a:schemeClr val="bg1">
                    <a:lumMod val="85000"/>
                  </a:schemeClr>
                </a:solidFill>
                <a:latin typeface="Arial" panose="020B0604020202020204" pitchFamily="34" charset="0"/>
              </a:rPr>
              <a:t>​</a:t>
            </a:r>
            <a:endParaRPr lang="en-US" sz="1000">
              <a:solidFill>
                <a:schemeClr val="bg1">
                  <a:lumMod val="85000"/>
                </a:schemeClr>
              </a:solidFill>
            </a:endParaRPr>
          </a:p>
        </p:txBody>
      </p:sp>
      <p:pic>
        <p:nvPicPr>
          <p:cNvPr id="7" name="Picture 6" descr="A black background with text and a silhouette of a tree&#10;&#10;Description automatically generated">
            <a:extLst>
              <a:ext uri="{FF2B5EF4-FFF2-40B4-BE49-F238E27FC236}">
                <a16:creationId xmlns:a16="http://schemas.microsoft.com/office/drawing/2014/main" id="{1F6DAA17-F3F8-0616-078C-B9F5D96DE4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
        <p:nvSpPr>
          <p:cNvPr id="10" name="Title 1">
            <a:extLst>
              <a:ext uri="{FF2B5EF4-FFF2-40B4-BE49-F238E27FC236}">
                <a16:creationId xmlns:a16="http://schemas.microsoft.com/office/drawing/2014/main" id="{9627022C-7C51-4372-9FBB-39FDAAEB7AC5}"/>
              </a:ext>
            </a:extLst>
          </p:cNvPr>
          <p:cNvSpPr txBox="1">
            <a:spLocks/>
          </p:cNvSpPr>
          <p:nvPr/>
        </p:nvSpPr>
        <p:spPr>
          <a:xfrm>
            <a:off x="2209800" y="375717"/>
            <a:ext cx="641143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sz="2400" b="1">
                <a:latin typeface="Helios Extended" panose="020B0604020202020204" charset="0"/>
                <a:cs typeface="Helios Extended" panose="020B0604020202020204" charset="0"/>
              </a:rPr>
              <a:t>SUPPORTING THE PATIENT AND FAMILY</a:t>
            </a:r>
            <a:endParaRPr lang="en-US" sz="2400" b="1">
              <a:latin typeface="Helios Extended" panose="020B0604020202020204" charset="0"/>
              <a:cs typeface="Helios Extended" panose="020B0604020202020204" charset="0"/>
            </a:endParaRPr>
          </a:p>
        </p:txBody>
      </p:sp>
      <p:cxnSp>
        <p:nvCxnSpPr>
          <p:cNvPr id="11" name="Straight Connector 10">
            <a:extLst>
              <a:ext uri="{FF2B5EF4-FFF2-40B4-BE49-F238E27FC236}">
                <a16:creationId xmlns:a16="http://schemas.microsoft.com/office/drawing/2014/main" id="{048C60FF-354F-066A-CE00-11F865EA9D5E}"/>
              </a:ext>
            </a:extLst>
          </p:cNvPr>
          <p:cNvCxnSpPr>
            <a:cxnSpLocks/>
          </p:cNvCxnSpPr>
          <p:nvPr/>
        </p:nvCxnSpPr>
        <p:spPr>
          <a:xfrm>
            <a:off x="1710267" y="918338"/>
            <a:ext cx="6862233" cy="0"/>
          </a:xfrm>
          <a:prstGeom prst="line">
            <a:avLst/>
          </a:prstGeom>
        </p:spPr>
        <p:style>
          <a:lnRef idx="1">
            <a:schemeClr val="dk1"/>
          </a:lnRef>
          <a:fillRef idx="0">
            <a:schemeClr val="dk1"/>
          </a:fillRef>
          <a:effectRef idx="0">
            <a:schemeClr val="dk1"/>
          </a:effectRef>
          <a:fontRef idx="minor">
            <a:schemeClr val="tx1"/>
          </a:fontRef>
        </p:style>
      </p:cxnSp>
      <p:sp>
        <p:nvSpPr>
          <p:cNvPr id="2" name="TextBox 12">
            <a:extLst>
              <a:ext uri="{FF2B5EF4-FFF2-40B4-BE49-F238E27FC236}">
                <a16:creationId xmlns:a16="http://schemas.microsoft.com/office/drawing/2014/main" id="{783905D1-E690-6D1C-E24F-AA732D026149}"/>
              </a:ext>
            </a:extLst>
          </p:cNvPr>
          <p:cNvSpPr txBox="1"/>
          <p:nvPr/>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28943081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BA62AA2-CFA3-46F9-9AA9-4BBCFE3844ED}"/>
              </a:ext>
            </a:extLst>
          </p:cNvPr>
          <p:cNvSpPr txBox="1"/>
          <p:nvPr/>
        </p:nvSpPr>
        <p:spPr>
          <a:xfrm>
            <a:off x="139628" y="1048155"/>
            <a:ext cx="4682821" cy="3970318"/>
          </a:xfrm>
          <a:prstGeom prst="rect">
            <a:avLst/>
          </a:prstGeom>
          <a:noFill/>
        </p:spPr>
        <p:txBody>
          <a:bodyPr wrap="square" lIns="91440" tIns="45720" rIns="91440" bIns="45720" rtlCol="0" anchor="t">
            <a:spAutoFit/>
          </a:bodyPr>
          <a:lstStyle/>
          <a:p>
            <a:pPr marL="285750" indent="-285750" fontAlgn="base">
              <a:buFont typeface="Arial" panose="020B0604020202020204" pitchFamily="34" charset="0"/>
              <a:buChar char="•"/>
            </a:pPr>
            <a:r>
              <a:rPr lang="en-CA"/>
              <a:t>Cause?</a:t>
            </a:r>
            <a:r>
              <a:rPr lang="en-US"/>
              <a:t>​</a:t>
            </a:r>
          </a:p>
          <a:p>
            <a:pPr marL="285750" indent="-285750" fontAlgn="base">
              <a:buFont typeface="Arial" panose="020B0604020202020204" pitchFamily="34" charset="0"/>
              <a:buChar char="•"/>
            </a:pPr>
            <a:r>
              <a:rPr lang="en-CA"/>
              <a:t>Adequate supervision</a:t>
            </a:r>
            <a:r>
              <a:rPr lang="en-US"/>
              <a:t>​</a:t>
            </a:r>
          </a:p>
          <a:p>
            <a:pPr marL="285750" indent="-285750" fontAlgn="base">
              <a:buFont typeface="Arial" panose="020B0604020202020204" pitchFamily="34" charset="0"/>
              <a:buChar char="•"/>
            </a:pPr>
            <a:r>
              <a:rPr lang="en-CA"/>
              <a:t>Assess for home safety</a:t>
            </a:r>
            <a:r>
              <a:rPr lang="en-US"/>
              <a:t>​</a:t>
            </a:r>
          </a:p>
          <a:p>
            <a:pPr marL="742950" lvl="1" indent="-285750" fontAlgn="base">
              <a:buFont typeface="Wingdings" panose="05000000000000000000" pitchFamily="2" charset="2"/>
              <a:buChar char="ü"/>
            </a:pPr>
            <a:r>
              <a:rPr lang="en-CA"/>
              <a:t>Driving, smoking, cooking </a:t>
            </a:r>
            <a:r>
              <a:rPr lang="en-US"/>
              <a:t>​</a:t>
            </a:r>
            <a:r>
              <a:rPr lang="en-CA"/>
              <a:t>on the stove</a:t>
            </a:r>
            <a:r>
              <a:rPr lang="en-US"/>
              <a:t>​</a:t>
            </a:r>
          </a:p>
          <a:p>
            <a:pPr marL="742950" lvl="1" indent="-285750" fontAlgn="base">
              <a:buFont typeface="Wingdings" panose="05000000000000000000" pitchFamily="2" charset="2"/>
              <a:buChar char="ü"/>
            </a:pPr>
            <a:r>
              <a:rPr lang="en-CA"/>
              <a:t>Managing medications</a:t>
            </a:r>
            <a:r>
              <a:rPr lang="en-US"/>
              <a:t>​</a:t>
            </a:r>
          </a:p>
          <a:p>
            <a:pPr marL="742950" lvl="1" indent="-285750" fontAlgn="base">
              <a:buFont typeface="Wingdings" panose="05000000000000000000" pitchFamily="2" charset="2"/>
              <a:buChar char="ü"/>
            </a:pPr>
            <a:r>
              <a:rPr lang="en-CA"/>
              <a:t>Behaviour</a:t>
            </a:r>
            <a:r>
              <a:rPr lang="en-US"/>
              <a:t>​</a:t>
            </a:r>
          </a:p>
          <a:p>
            <a:pPr marL="285750" indent="-285750" fontAlgn="base">
              <a:buFont typeface="Arial" panose="020B0604020202020204" pitchFamily="34" charset="0"/>
              <a:buChar char="•"/>
            </a:pPr>
            <a:r>
              <a:rPr lang="en-CA"/>
              <a:t>Consider:</a:t>
            </a:r>
            <a:r>
              <a:rPr lang="en-US"/>
              <a:t>​</a:t>
            </a:r>
          </a:p>
          <a:p>
            <a:pPr marL="742950" lvl="1" indent="-285750" fontAlgn="base">
              <a:buFont typeface="Wingdings" panose="05000000000000000000" pitchFamily="2" charset="2"/>
              <a:buChar char="ü"/>
            </a:pPr>
            <a:r>
              <a:rPr lang="en-CA"/>
              <a:t>Geriatrics, SW, LHIN Home &amp; Community Care</a:t>
            </a:r>
            <a:r>
              <a:rPr lang="en-US"/>
              <a:t>​</a:t>
            </a:r>
            <a:endParaRPr lang="en-US">
              <a:cs typeface="Arial"/>
            </a:endParaRPr>
          </a:p>
          <a:p>
            <a:pPr marL="742950" lvl="1" indent="-285750" fontAlgn="base">
              <a:buFont typeface="Wingdings" panose="05000000000000000000" pitchFamily="2" charset="2"/>
              <a:buChar char="ü"/>
            </a:pPr>
            <a:r>
              <a:rPr lang="en-CA"/>
              <a:t>Other community supports</a:t>
            </a:r>
            <a:r>
              <a:rPr lang="en-US"/>
              <a:t>​</a:t>
            </a:r>
          </a:p>
          <a:p>
            <a:pPr marL="285750" indent="-285750" fontAlgn="base">
              <a:buFont typeface="Arial" panose="020B0604020202020204" pitchFamily="34" charset="0"/>
              <a:buChar char="•"/>
            </a:pPr>
            <a:r>
              <a:rPr lang="en-CA"/>
              <a:t>Education: patient &amp; family</a:t>
            </a:r>
            <a:r>
              <a:rPr lang="en-US"/>
              <a:t>​</a:t>
            </a:r>
          </a:p>
          <a:p>
            <a:pPr marL="285750" indent="-285750" fontAlgn="base">
              <a:buFont typeface="Arial" panose="020B0604020202020204" pitchFamily="34" charset="0"/>
              <a:buChar char="•"/>
            </a:pPr>
            <a:r>
              <a:rPr lang="en-CA"/>
              <a:t>Appropriate follow-up: GP, SGS</a:t>
            </a:r>
            <a:r>
              <a:rPr lang="en-US"/>
              <a:t>​</a:t>
            </a:r>
          </a:p>
          <a:p>
            <a:pPr fontAlgn="base"/>
            <a:r>
              <a:rPr lang="fr-CA"/>
              <a:t>​</a:t>
            </a:r>
          </a:p>
        </p:txBody>
      </p:sp>
      <p:pic>
        <p:nvPicPr>
          <p:cNvPr id="19458" name="Picture 2">
            <a:extLst>
              <a:ext uri="{FF2B5EF4-FFF2-40B4-BE49-F238E27FC236}">
                <a16:creationId xmlns:a16="http://schemas.microsoft.com/office/drawing/2014/main" id="{67EDEF79-70E1-4CBF-9E79-4DCED1D1E95E}"/>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951712" y="1383028"/>
            <a:ext cx="4085781" cy="260218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1A8ECCEF-9E1E-42AD-BBD1-DC72B77ACCD2}"/>
              </a:ext>
            </a:extLst>
          </p:cNvPr>
          <p:cNvSpPr/>
          <p:nvPr/>
        </p:nvSpPr>
        <p:spPr>
          <a:xfrm>
            <a:off x="4450813" y="2387084"/>
            <a:ext cx="242374" cy="369332"/>
          </a:xfrm>
          <a:prstGeom prst="rect">
            <a:avLst/>
          </a:prstGeom>
        </p:spPr>
        <p:txBody>
          <a:bodyPr wrap="none">
            <a:spAutoFit/>
          </a:bodyPr>
          <a:lstStyle/>
          <a:p>
            <a:r>
              <a:rPr lang="en-US">
                <a:solidFill>
                  <a:srgbClr val="000000"/>
                </a:solidFill>
                <a:latin typeface="Times New Roman" panose="02020603050405020304" pitchFamily="18" charset="0"/>
              </a:rPr>
              <a:t> </a:t>
            </a:r>
            <a:endParaRPr lang="en-US"/>
          </a:p>
        </p:txBody>
      </p:sp>
      <p:sp>
        <p:nvSpPr>
          <p:cNvPr id="5" name="Rectangle 4">
            <a:extLst>
              <a:ext uri="{FF2B5EF4-FFF2-40B4-BE49-F238E27FC236}">
                <a16:creationId xmlns:a16="http://schemas.microsoft.com/office/drawing/2014/main" id="{2AE16CBE-7CD9-4323-8984-C4AC5EC70F97}"/>
              </a:ext>
            </a:extLst>
          </p:cNvPr>
          <p:cNvSpPr/>
          <p:nvPr/>
        </p:nvSpPr>
        <p:spPr>
          <a:xfrm>
            <a:off x="4450813" y="2387084"/>
            <a:ext cx="1928472" cy="369332"/>
          </a:xfrm>
          <a:prstGeom prst="rect">
            <a:avLst/>
          </a:prstGeom>
        </p:spPr>
        <p:txBody>
          <a:bodyPr wrap="square">
            <a:spAutoFit/>
          </a:bodyPr>
          <a:lstStyle/>
          <a:p>
            <a:r>
              <a:rPr lang="en-US">
                <a:solidFill>
                  <a:srgbClr val="000000"/>
                </a:solidFill>
                <a:latin typeface="Times New Roman" panose="02020603050405020304" pitchFamily="18" charset="0"/>
              </a:rPr>
              <a:t> </a:t>
            </a:r>
            <a:endParaRPr lang="en-US"/>
          </a:p>
        </p:txBody>
      </p:sp>
      <p:sp>
        <p:nvSpPr>
          <p:cNvPr id="6" name="Rectangle 5">
            <a:extLst>
              <a:ext uri="{FF2B5EF4-FFF2-40B4-BE49-F238E27FC236}">
                <a16:creationId xmlns:a16="http://schemas.microsoft.com/office/drawing/2014/main" id="{0A74B254-564E-409C-A5AB-92DE90B4C263}"/>
              </a:ext>
            </a:extLst>
          </p:cNvPr>
          <p:cNvSpPr/>
          <p:nvPr/>
        </p:nvSpPr>
        <p:spPr>
          <a:xfrm>
            <a:off x="6854934" y="3357918"/>
            <a:ext cx="2347116" cy="246221"/>
          </a:xfrm>
          <a:prstGeom prst="rect">
            <a:avLst/>
          </a:prstGeom>
        </p:spPr>
        <p:txBody>
          <a:bodyPr wrap="none">
            <a:spAutoFit/>
          </a:bodyPr>
          <a:lstStyle/>
          <a:p>
            <a:pPr algn="r"/>
            <a:r>
              <a:rPr lang="en-US" sz="1000" i="1">
                <a:solidFill>
                  <a:schemeClr val="bg1">
                    <a:lumMod val="85000"/>
                  </a:schemeClr>
                </a:solidFill>
                <a:latin typeface="Arial" panose="020B0604020202020204" pitchFamily="34" charset="0"/>
              </a:rPr>
              <a:t>Image by Gerd Altmann from </a:t>
            </a:r>
            <a:r>
              <a:rPr lang="en-US" sz="1000" i="1" err="1">
                <a:solidFill>
                  <a:schemeClr val="bg1">
                    <a:lumMod val="85000"/>
                  </a:schemeClr>
                </a:solidFill>
                <a:latin typeface="Arial" panose="020B0604020202020204" pitchFamily="34" charset="0"/>
              </a:rPr>
              <a:t>Pixabay</a:t>
            </a:r>
            <a:r>
              <a:rPr lang="en-US" sz="1000" i="1">
                <a:solidFill>
                  <a:schemeClr val="bg1">
                    <a:lumMod val="85000"/>
                  </a:schemeClr>
                </a:solidFill>
                <a:latin typeface="Arial" panose="020B0604020202020204" pitchFamily="34" charset="0"/>
              </a:rPr>
              <a:t> </a:t>
            </a:r>
            <a:r>
              <a:rPr lang="en-US" sz="1000">
                <a:solidFill>
                  <a:schemeClr val="bg1">
                    <a:lumMod val="85000"/>
                  </a:schemeClr>
                </a:solidFill>
                <a:latin typeface="Arial" panose="020B0604020202020204" pitchFamily="34" charset="0"/>
              </a:rPr>
              <a:t>​</a:t>
            </a:r>
            <a:endParaRPr lang="en-US" sz="1000">
              <a:solidFill>
                <a:schemeClr val="bg1">
                  <a:lumMod val="85000"/>
                </a:schemeClr>
              </a:solidFill>
            </a:endParaRPr>
          </a:p>
        </p:txBody>
      </p:sp>
      <p:pic>
        <p:nvPicPr>
          <p:cNvPr id="8" name="Picture 7" descr="A black background with text and a silhouette of a tree&#10;&#10;Description automatically generated">
            <a:extLst>
              <a:ext uri="{FF2B5EF4-FFF2-40B4-BE49-F238E27FC236}">
                <a16:creationId xmlns:a16="http://schemas.microsoft.com/office/drawing/2014/main" id="{0FCCE316-DB25-227B-6F77-F78DE53672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
        <p:nvSpPr>
          <p:cNvPr id="11" name="Title 1">
            <a:extLst>
              <a:ext uri="{FF2B5EF4-FFF2-40B4-BE49-F238E27FC236}">
                <a16:creationId xmlns:a16="http://schemas.microsoft.com/office/drawing/2014/main" id="{4B8FD7DA-3918-E9E0-BFC2-A6B255025A3E}"/>
              </a:ext>
            </a:extLst>
          </p:cNvPr>
          <p:cNvSpPr txBox="1">
            <a:spLocks/>
          </p:cNvSpPr>
          <p:nvPr/>
        </p:nvSpPr>
        <p:spPr>
          <a:xfrm>
            <a:off x="2209800" y="260818"/>
            <a:ext cx="641143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sz="3600" b="1">
                <a:latin typeface="Helios Extended" panose="020B0604020202020204" charset="0"/>
                <a:cs typeface="Helios Extended" panose="020B0604020202020204" charset="0"/>
              </a:rPr>
              <a:t>DISCHARGE?</a:t>
            </a:r>
            <a:endParaRPr lang="en-US" sz="3600" b="1">
              <a:latin typeface="Helios Extended" panose="020B0604020202020204" charset="0"/>
              <a:cs typeface="Helios Extended" panose="020B0604020202020204" charset="0"/>
            </a:endParaRPr>
          </a:p>
        </p:txBody>
      </p:sp>
      <p:cxnSp>
        <p:nvCxnSpPr>
          <p:cNvPr id="12" name="Straight Connector 11">
            <a:extLst>
              <a:ext uri="{FF2B5EF4-FFF2-40B4-BE49-F238E27FC236}">
                <a16:creationId xmlns:a16="http://schemas.microsoft.com/office/drawing/2014/main" id="{8673031C-1596-9EA4-8BAF-7940BEC51CD3}"/>
              </a:ext>
            </a:extLst>
          </p:cNvPr>
          <p:cNvCxnSpPr>
            <a:cxnSpLocks/>
          </p:cNvCxnSpPr>
          <p:nvPr/>
        </p:nvCxnSpPr>
        <p:spPr>
          <a:xfrm>
            <a:off x="1710267" y="918338"/>
            <a:ext cx="6862233" cy="0"/>
          </a:xfrm>
          <a:prstGeom prst="line">
            <a:avLst/>
          </a:prstGeom>
        </p:spPr>
        <p:style>
          <a:lnRef idx="1">
            <a:schemeClr val="dk1"/>
          </a:lnRef>
          <a:fillRef idx="0">
            <a:schemeClr val="dk1"/>
          </a:fillRef>
          <a:effectRef idx="0">
            <a:schemeClr val="dk1"/>
          </a:effectRef>
          <a:fontRef idx="minor">
            <a:schemeClr val="tx1"/>
          </a:fontRef>
        </p:style>
      </p:cxnSp>
      <p:sp>
        <p:nvSpPr>
          <p:cNvPr id="2" name="TextBox 12">
            <a:extLst>
              <a:ext uri="{FF2B5EF4-FFF2-40B4-BE49-F238E27FC236}">
                <a16:creationId xmlns:a16="http://schemas.microsoft.com/office/drawing/2014/main" id="{2269D9EF-97AD-EC06-DA76-4F9BB7BACCF6}"/>
              </a:ext>
            </a:extLst>
          </p:cNvPr>
          <p:cNvSpPr txBox="1"/>
          <p:nvPr/>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24107508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144DC7C-9CC6-E8D2-F7BF-36AD0AB70B98}"/>
              </a:ext>
            </a:extLst>
          </p:cNvPr>
          <p:cNvSpPr txBox="1"/>
          <p:nvPr/>
        </p:nvSpPr>
        <p:spPr>
          <a:xfrm>
            <a:off x="406695" y="1317900"/>
            <a:ext cx="3780000" cy="3420929"/>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spcBef>
                <a:spcPct val="20000"/>
              </a:spcBef>
              <a:buClr>
                <a:srgbClr val="4287A3"/>
              </a:buClr>
              <a:buSzPct val="100000"/>
            </a:pPr>
            <a:r>
              <a:rPr lang="en-US" sz="2400">
                <a:latin typeface="Helios Extended" panose="020B0604020202020204" charset="0"/>
                <a:cs typeface="Helios Extended" panose="020B0604020202020204" charset="0"/>
              </a:rPr>
              <a:t>The Delirium Aware Safer Healthcare (DASH) campaign is a multi-year quality improvement campaign that will build towards reducing hospital-acquired delirium across Ontario. </a:t>
            </a:r>
            <a:endParaRPr lang="en-US">
              <a:latin typeface="Helios Extended" panose="020B0604020202020204" charset="0"/>
              <a:cs typeface="Helios Extended" panose="020B0604020202020204" charset="0"/>
            </a:endParaRPr>
          </a:p>
        </p:txBody>
      </p:sp>
      <p:pic>
        <p:nvPicPr>
          <p:cNvPr id="3" name="Picture 2" descr="Image of a brain with a heart inside">
            <a:extLst>
              <a:ext uri="{FF2B5EF4-FFF2-40B4-BE49-F238E27FC236}">
                <a16:creationId xmlns:a16="http://schemas.microsoft.com/office/drawing/2014/main" id="{89E6463B-E959-3BE1-522B-D4D80C5E6D13}"/>
              </a:ext>
            </a:extLst>
          </p:cNvPr>
          <p:cNvPicPr>
            <a:picLocks noChangeAspect="1"/>
          </p:cNvPicPr>
          <p:nvPr/>
        </p:nvPicPr>
        <p:blipFill>
          <a:blip r:embed="rId2"/>
          <a:srcRect l="29513" r="29451" b="-1"/>
          <a:stretch/>
        </p:blipFill>
        <p:spPr>
          <a:xfrm>
            <a:off x="4612886" y="1348930"/>
            <a:ext cx="3780000" cy="3408319"/>
          </a:xfrm>
          <a:prstGeom prst="rect">
            <a:avLst/>
          </a:prstGeom>
          <a:noFill/>
        </p:spPr>
      </p:pic>
      <p:pic>
        <p:nvPicPr>
          <p:cNvPr id="6" name="Picture 5" descr="A black background with text and a silhouette of a tree&#10;&#10;Description automatically generated">
            <a:extLst>
              <a:ext uri="{FF2B5EF4-FFF2-40B4-BE49-F238E27FC236}">
                <a16:creationId xmlns:a16="http://schemas.microsoft.com/office/drawing/2014/main" id="{E22D9737-3978-8C36-6A69-8544EE3B16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
        <p:nvSpPr>
          <p:cNvPr id="7" name="Title 1">
            <a:extLst>
              <a:ext uri="{FF2B5EF4-FFF2-40B4-BE49-F238E27FC236}">
                <a16:creationId xmlns:a16="http://schemas.microsoft.com/office/drawing/2014/main" id="{B51B9A54-54F4-9500-862E-02461F9983F9}"/>
              </a:ext>
            </a:extLst>
          </p:cNvPr>
          <p:cNvSpPr txBox="1">
            <a:spLocks/>
          </p:cNvSpPr>
          <p:nvPr/>
        </p:nvSpPr>
        <p:spPr>
          <a:xfrm>
            <a:off x="2209800" y="260818"/>
            <a:ext cx="641143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US" sz="3600" b="1" kern="1200">
                <a:latin typeface="Helios Extended" panose="020B0604020202020204" charset="0"/>
                <a:cs typeface="Helios Extended" panose="020B0604020202020204" charset="0"/>
              </a:rPr>
              <a:t>DASH PROGRAM</a:t>
            </a:r>
            <a:endParaRPr lang="en-US" sz="3600" b="1">
              <a:latin typeface="Helios Extended" panose="020B0604020202020204" charset="0"/>
              <a:cs typeface="Helios Extended" panose="020B0604020202020204" charset="0"/>
            </a:endParaRPr>
          </a:p>
        </p:txBody>
      </p:sp>
      <p:cxnSp>
        <p:nvCxnSpPr>
          <p:cNvPr id="8" name="Straight Connector 7">
            <a:extLst>
              <a:ext uri="{FF2B5EF4-FFF2-40B4-BE49-F238E27FC236}">
                <a16:creationId xmlns:a16="http://schemas.microsoft.com/office/drawing/2014/main" id="{2D97BD0D-5772-4FF6-4C37-A87FE7E362DA}"/>
              </a:ext>
            </a:extLst>
          </p:cNvPr>
          <p:cNvCxnSpPr>
            <a:cxnSpLocks/>
          </p:cNvCxnSpPr>
          <p:nvPr/>
        </p:nvCxnSpPr>
        <p:spPr>
          <a:xfrm>
            <a:off x="1710267" y="918338"/>
            <a:ext cx="6862233" cy="0"/>
          </a:xfrm>
          <a:prstGeom prst="line">
            <a:avLst/>
          </a:prstGeom>
        </p:spPr>
        <p:style>
          <a:lnRef idx="1">
            <a:schemeClr val="dk1"/>
          </a:lnRef>
          <a:fillRef idx="0">
            <a:schemeClr val="dk1"/>
          </a:fillRef>
          <a:effectRef idx="0">
            <a:schemeClr val="dk1"/>
          </a:effectRef>
          <a:fontRef idx="minor">
            <a:schemeClr val="tx1"/>
          </a:fontRef>
        </p:style>
      </p:cxnSp>
      <p:sp>
        <p:nvSpPr>
          <p:cNvPr id="2" name="TextBox 12">
            <a:extLst>
              <a:ext uri="{FF2B5EF4-FFF2-40B4-BE49-F238E27FC236}">
                <a16:creationId xmlns:a16="http://schemas.microsoft.com/office/drawing/2014/main" id="{457150AF-FA46-86F0-18F4-91EC9B79604D}"/>
              </a:ext>
            </a:extLst>
          </p:cNvPr>
          <p:cNvSpPr txBox="1"/>
          <p:nvPr/>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15976116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55072-ECE5-164D-9174-7EEA5E0E3C42}"/>
              </a:ext>
            </a:extLst>
          </p:cNvPr>
          <p:cNvSpPr>
            <a:spLocks noGrp="1"/>
          </p:cNvSpPr>
          <p:nvPr>
            <p:ph type="title"/>
          </p:nvPr>
        </p:nvSpPr>
        <p:spPr>
          <a:xfrm>
            <a:off x="6342649" y="4808548"/>
            <a:ext cx="2801351" cy="329926"/>
          </a:xfrm>
        </p:spPr>
        <p:txBody>
          <a:bodyPr/>
          <a:lstStyle/>
          <a:p>
            <a:r>
              <a:rPr lang="en-US" sz="1200">
                <a:latin typeface="Helios Extended" panose="020B0604020202020204" charset="0"/>
                <a:cs typeface="Helios Extended" panose="020B0604020202020204" charset="0"/>
              </a:rPr>
              <a:t>New Resource: Health Quality Ontario </a:t>
            </a:r>
          </a:p>
        </p:txBody>
      </p:sp>
      <p:sp>
        <p:nvSpPr>
          <p:cNvPr id="3" name="TextBox 2">
            <a:extLst>
              <a:ext uri="{FF2B5EF4-FFF2-40B4-BE49-F238E27FC236}">
                <a16:creationId xmlns:a16="http://schemas.microsoft.com/office/drawing/2014/main" id="{4A6663C5-4390-3544-A37A-EA2EA118904A}"/>
              </a:ext>
            </a:extLst>
          </p:cNvPr>
          <p:cNvSpPr txBox="1"/>
          <p:nvPr/>
        </p:nvSpPr>
        <p:spPr>
          <a:xfrm>
            <a:off x="320038" y="1439059"/>
            <a:ext cx="6223092" cy="2878224"/>
          </a:xfrm>
          <a:prstGeom prst="rect">
            <a:avLst/>
          </a:prstGeom>
          <a:noFill/>
        </p:spPr>
        <p:txBody>
          <a:bodyPr wrap="square" rtlCol="0">
            <a:spAutoFit/>
          </a:bodyPr>
          <a:lstStyle/>
          <a:p>
            <a:r>
              <a:rPr lang="en-US" sz="1600" b="1">
                <a:latin typeface="Helios Extended" panose="020B0604020202020204" charset="0"/>
                <a:cs typeface="Helios Extended" panose="020B0604020202020204" charset="0"/>
              </a:rPr>
              <a:t>Quality Standards for Delirium Care for Adults</a:t>
            </a:r>
          </a:p>
          <a:p>
            <a:pPr marL="342900" indent="-342900">
              <a:lnSpc>
                <a:spcPct val="150000"/>
              </a:lnSpc>
              <a:buFont typeface="+mj-lt"/>
              <a:buAutoNum type="arabicPeriod"/>
            </a:pPr>
            <a:r>
              <a:rPr lang="en-US" sz="1600">
                <a:latin typeface="Helios Extended" panose="020B0604020202020204" charset="0"/>
                <a:cs typeface="Helios Extended" panose="020B0604020202020204" charset="0"/>
              </a:rPr>
              <a:t>Identification of Risk Factors for Delirium</a:t>
            </a:r>
          </a:p>
          <a:p>
            <a:pPr marL="342900" indent="-342900">
              <a:lnSpc>
                <a:spcPct val="150000"/>
              </a:lnSpc>
              <a:buFont typeface="+mj-lt"/>
              <a:buAutoNum type="arabicPeriod"/>
            </a:pPr>
            <a:r>
              <a:rPr lang="en-US" sz="1600">
                <a:latin typeface="Helios Extended" panose="020B0604020202020204" charset="0"/>
                <a:cs typeface="Helios Extended" panose="020B0604020202020204" charset="0"/>
              </a:rPr>
              <a:t>Interventions to Prevent Delirium</a:t>
            </a:r>
          </a:p>
          <a:p>
            <a:pPr marL="342900" indent="-342900">
              <a:lnSpc>
                <a:spcPct val="150000"/>
              </a:lnSpc>
              <a:buFont typeface="+mj-lt"/>
              <a:buAutoNum type="arabicPeriod"/>
            </a:pPr>
            <a:r>
              <a:rPr lang="en-US" sz="1600">
                <a:latin typeface="Helios Extended" panose="020B0604020202020204" charset="0"/>
                <a:cs typeface="Helios Extended" panose="020B0604020202020204" charset="0"/>
              </a:rPr>
              <a:t>Early Screening for Delirium</a:t>
            </a:r>
          </a:p>
          <a:p>
            <a:pPr marL="342900" indent="-342900">
              <a:lnSpc>
                <a:spcPct val="150000"/>
              </a:lnSpc>
              <a:buFont typeface="+mj-lt"/>
              <a:buAutoNum type="arabicPeriod"/>
            </a:pPr>
            <a:r>
              <a:rPr lang="en-US" sz="1600">
                <a:latin typeface="Helios Extended" panose="020B0604020202020204" charset="0"/>
                <a:cs typeface="Helios Extended" panose="020B0604020202020204" charset="0"/>
              </a:rPr>
              <a:t>Education for People with Delirium and Caregivers</a:t>
            </a:r>
          </a:p>
          <a:p>
            <a:pPr marL="342900" indent="-342900">
              <a:lnSpc>
                <a:spcPct val="150000"/>
              </a:lnSpc>
              <a:buFont typeface="+mj-lt"/>
              <a:buAutoNum type="arabicPeriod"/>
            </a:pPr>
            <a:r>
              <a:rPr lang="en-US" sz="1600">
                <a:latin typeface="Helios Extended" panose="020B0604020202020204" charset="0"/>
                <a:cs typeface="Helios Extended" panose="020B0604020202020204" charset="0"/>
              </a:rPr>
              <a:t>Management of Delirium</a:t>
            </a:r>
          </a:p>
          <a:p>
            <a:pPr marL="342900" indent="-342900">
              <a:lnSpc>
                <a:spcPct val="150000"/>
              </a:lnSpc>
              <a:buFont typeface="+mj-lt"/>
              <a:buAutoNum type="arabicPeriod"/>
            </a:pPr>
            <a:r>
              <a:rPr lang="en-US" sz="1600">
                <a:latin typeface="Helios Extended" panose="020B0604020202020204" charset="0"/>
                <a:cs typeface="Helios Extended" panose="020B0604020202020204" charset="0"/>
              </a:rPr>
              <a:t>Antipsychotic Medication</a:t>
            </a:r>
          </a:p>
          <a:p>
            <a:pPr marL="342900" indent="-342900">
              <a:lnSpc>
                <a:spcPct val="150000"/>
              </a:lnSpc>
              <a:buFont typeface="+mj-lt"/>
              <a:buAutoNum type="arabicPeriod"/>
            </a:pPr>
            <a:r>
              <a:rPr lang="en-US" sz="1600">
                <a:latin typeface="Helios Extended" panose="020B0604020202020204" charset="0"/>
                <a:cs typeface="Helios Extended" panose="020B0604020202020204" charset="0"/>
              </a:rPr>
              <a:t>Transitions in Care</a:t>
            </a:r>
          </a:p>
        </p:txBody>
      </p:sp>
      <p:pic>
        <p:nvPicPr>
          <p:cNvPr id="6" name="Picture 5" descr="A black background with text and a silhouette of a tree&#10;&#10;Description automatically generated">
            <a:extLst>
              <a:ext uri="{FF2B5EF4-FFF2-40B4-BE49-F238E27FC236}">
                <a16:creationId xmlns:a16="http://schemas.microsoft.com/office/drawing/2014/main" id="{8FBC0E72-BC42-4C7D-C118-CBDAEF9424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
        <p:nvSpPr>
          <p:cNvPr id="9" name="Title 1">
            <a:extLst>
              <a:ext uri="{FF2B5EF4-FFF2-40B4-BE49-F238E27FC236}">
                <a16:creationId xmlns:a16="http://schemas.microsoft.com/office/drawing/2014/main" id="{6187F417-295E-3E88-2484-15CBA9DB9E1E}"/>
              </a:ext>
            </a:extLst>
          </p:cNvPr>
          <p:cNvSpPr txBox="1">
            <a:spLocks/>
          </p:cNvSpPr>
          <p:nvPr/>
        </p:nvSpPr>
        <p:spPr>
          <a:xfrm>
            <a:off x="2032000" y="404523"/>
            <a:ext cx="711200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US" sz="2400" b="1" kern="1200">
                <a:latin typeface="Helios Extended" panose="020B0604020202020204" charset="0"/>
                <a:cs typeface="Helios Extended" panose="020B0604020202020204" charset="0"/>
              </a:rPr>
              <a:t>NEW RESOURCE: HEALTH QUALITY ONTARIO</a:t>
            </a:r>
            <a:endParaRPr lang="en-US" sz="2400" b="1">
              <a:latin typeface="Helios Extended" panose="020B0604020202020204" charset="0"/>
              <a:cs typeface="Helios Extended" panose="020B0604020202020204" charset="0"/>
            </a:endParaRPr>
          </a:p>
        </p:txBody>
      </p:sp>
      <p:cxnSp>
        <p:nvCxnSpPr>
          <p:cNvPr id="10" name="Straight Connector 9">
            <a:extLst>
              <a:ext uri="{FF2B5EF4-FFF2-40B4-BE49-F238E27FC236}">
                <a16:creationId xmlns:a16="http://schemas.microsoft.com/office/drawing/2014/main" id="{50AACB7E-9803-0DCB-6849-4576B0D4D762}"/>
              </a:ext>
            </a:extLst>
          </p:cNvPr>
          <p:cNvCxnSpPr>
            <a:cxnSpLocks/>
          </p:cNvCxnSpPr>
          <p:nvPr/>
        </p:nvCxnSpPr>
        <p:spPr>
          <a:xfrm>
            <a:off x="1710267" y="918338"/>
            <a:ext cx="7205133" cy="29456"/>
          </a:xfrm>
          <a:prstGeom prst="line">
            <a:avLst/>
          </a:prstGeom>
        </p:spPr>
        <p:style>
          <a:lnRef idx="1">
            <a:schemeClr val="dk1"/>
          </a:lnRef>
          <a:fillRef idx="0">
            <a:schemeClr val="dk1"/>
          </a:fillRef>
          <a:effectRef idx="0">
            <a:schemeClr val="dk1"/>
          </a:effectRef>
          <a:fontRef idx="minor">
            <a:schemeClr val="tx1"/>
          </a:fontRef>
        </p:style>
      </p:cxnSp>
      <p:sp>
        <p:nvSpPr>
          <p:cNvPr id="7" name="Rectangle 6">
            <a:extLst>
              <a:ext uri="{FF2B5EF4-FFF2-40B4-BE49-F238E27FC236}">
                <a16:creationId xmlns:a16="http://schemas.microsoft.com/office/drawing/2014/main" id="{D447085B-21EA-CAE9-F7CC-1AB11837967B}"/>
              </a:ext>
            </a:extLst>
          </p:cNvPr>
          <p:cNvSpPr/>
          <p:nvPr/>
        </p:nvSpPr>
        <p:spPr>
          <a:xfrm>
            <a:off x="356810" y="1770743"/>
            <a:ext cx="4215190" cy="73297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12">
            <a:extLst>
              <a:ext uri="{FF2B5EF4-FFF2-40B4-BE49-F238E27FC236}">
                <a16:creationId xmlns:a16="http://schemas.microsoft.com/office/drawing/2014/main" id="{4B40942A-4054-1AA1-9628-39CCFFA6EA6F}"/>
              </a:ext>
            </a:extLst>
          </p:cNvPr>
          <p:cNvSpPr txBox="1"/>
          <p:nvPr/>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4555514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8EF5A-C8B3-130A-20FA-227457016F1C}"/>
              </a:ext>
            </a:extLst>
          </p:cNvPr>
          <p:cNvSpPr>
            <a:spLocks noGrp="1"/>
          </p:cNvSpPr>
          <p:nvPr>
            <p:ph type="title"/>
          </p:nvPr>
        </p:nvSpPr>
        <p:spPr>
          <a:xfrm>
            <a:off x="3344334" y="3149601"/>
            <a:ext cx="5317066" cy="2182234"/>
          </a:xfrm>
        </p:spPr>
        <p:txBody>
          <a:bodyPr/>
          <a:lstStyle/>
          <a:p>
            <a:pPr algn="ctr"/>
            <a:r>
              <a:rPr lang="en-US" sz="6000" b="1"/>
              <a:t>QUESTIONS?</a:t>
            </a:r>
          </a:p>
        </p:txBody>
      </p:sp>
      <p:pic>
        <p:nvPicPr>
          <p:cNvPr id="5" name="Picture 4" descr="A black background with text and a silhouette of a tree&#10;&#10;Description automatically generated">
            <a:extLst>
              <a:ext uri="{FF2B5EF4-FFF2-40B4-BE49-F238E27FC236}">
                <a16:creationId xmlns:a16="http://schemas.microsoft.com/office/drawing/2014/main" id="{A33A5C33-EE05-4925-1EC1-054569ACB0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037" y="317195"/>
            <a:ext cx="2964851" cy="1266072"/>
          </a:xfrm>
          <a:prstGeom prst="rect">
            <a:avLst/>
          </a:prstGeom>
        </p:spPr>
      </p:pic>
      <p:sp>
        <p:nvSpPr>
          <p:cNvPr id="3" name="Speech Bubble: Rectangle with Corners Rounded 2">
            <a:extLst>
              <a:ext uri="{FF2B5EF4-FFF2-40B4-BE49-F238E27FC236}">
                <a16:creationId xmlns:a16="http://schemas.microsoft.com/office/drawing/2014/main" id="{29662107-6ED2-A82F-8561-E3C83944FCE1}"/>
              </a:ext>
            </a:extLst>
          </p:cNvPr>
          <p:cNvSpPr/>
          <p:nvPr/>
        </p:nvSpPr>
        <p:spPr>
          <a:xfrm>
            <a:off x="4342039" y="470237"/>
            <a:ext cx="4319361" cy="1368187"/>
          </a:xfrm>
          <a:prstGeom prst="wedgeRoundRectCallout">
            <a:avLst>
              <a:gd name="adj1" fmla="val -20101"/>
              <a:gd name="adj2" fmla="val 78432"/>
              <a:gd name="adj3" fmla="val 16667"/>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5157B100-2FDD-7E1C-561D-0974300B0B98}"/>
              </a:ext>
            </a:extLst>
          </p:cNvPr>
          <p:cNvSpPr txBox="1"/>
          <p:nvPr/>
        </p:nvSpPr>
        <p:spPr>
          <a:xfrm>
            <a:off x="4882030" y="800387"/>
            <a:ext cx="3239377" cy="707886"/>
          </a:xfrm>
          <a:prstGeom prst="rect">
            <a:avLst/>
          </a:prstGeom>
          <a:noFill/>
        </p:spPr>
        <p:txBody>
          <a:bodyPr wrap="square" rtlCol="0">
            <a:spAutoFit/>
          </a:bodyPr>
          <a:lstStyle/>
          <a:p>
            <a:pPr algn="ctr"/>
            <a:r>
              <a:rPr lang="en-US" sz="4000">
                <a:solidFill>
                  <a:schemeClr val="bg2"/>
                </a:solidFill>
                <a:latin typeface="Bauhaus 93" panose="04030905020B02020C02" pitchFamily="82" charset="0"/>
              </a:rPr>
              <a:t>THANK YOU!</a:t>
            </a:r>
          </a:p>
        </p:txBody>
      </p:sp>
    </p:spTree>
    <p:extLst>
      <p:ext uri="{BB962C8B-B14F-4D97-AF65-F5344CB8AC3E}">
        <p14:creationId xmlns:p14="http://schemas.microsoft.com/office/powerpoint/2010/main" val="9035873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C20091-0323-D4D5-4925-14A2053F8587}"/>
              </a:ext>
            </a:extLst>
          </p:cNvPr>
          <p:cNvSpPr>
            <a:spLocks noGrp="1"/>
          </p:cNvSpPr>
          <p:nvPr>
            <p:ph type="body" sz="quarter" idx="10"/>
          </p:nvPr>
        </p:nvSpPr>
        <p:spPr/>
        <p:txBody>
          <a:bodyPr/>
          <a:lstStyle/>
          <a:p>
            <a:r>
              <a:rPr lang="en-US">
                <a:hlinkClick r:id="rId2"/>
              </a:rPr>
              <a:t>igenovezos@toh.ca</a:t>
            </a:r>
            <a:endParaRPr lang="en-US"/>
          </a:p>
        </p:txBody>
      </p:sp>
      <p:sp>
        <p:nvSpPr>
          <p:cNvPr id="3" name="Text Placeholder 2">
            <a:extLst>
              <a:ext uri="{FF2B5EF4-FFF2-40B4-BE49-F238E27FC236}">
                <a16:creationId xmlns:a16="http://schemas.microsoft.com/office/drawing/2014/main" id="{D35AC2CB-64DB-42C7-9218-9B5A5D6D0EDC}"/>
              </a:ext>
            </a:extLst>
          </p:cNvPr>
          <p:cNvSpPr>
            <a:spLocks noGrp="1"/>
          </p:cNvSpPr>
          <p:nvPr>
            <p:ph type="body" sz="quarter" idx="11"/>
          </p:nvPr>
        </p:nvSpPr>
        <p:spPr>
          <a:xfrm>
            <a:off x="1299296" y="3016427"/>
            <a:ext cx="3261473" cy="314935"/>
          </a:xfrm>
        </p:spPr>
        <p:txBody>
          <a:bodyPr/>
          <a:lstStyle/>
          <a:p>
            <a:r>
              <a:rPr lang="en-US"/>
              <a:t>rgpeo.com</a:t>
            </a:r>
          </a:p>
        </p:txBody>
      </p:sp>
      <p:sp>
        <p:nvSpPr>
          <p:cNvPr id="7" name="Text Placeholder 2">
            <a:extLst>
              <a:ext uri="{FF2B5EF4-FFF2-40B4-BE49-F238E27FC236}">
                <a16:creationId xmlns:a16="http://schemas.microsoft.com/office/drawing/2014/main" id="{8B6872F5-0AFF-7D45-A0B5-CDD5488DFCC7}"/>
              </a:ext>
            </a:extLst>
          </p:cNvPr>
          <p:cNvSpPr txBox="1">
            <a:spLocks/>
          </p:cNvSpPr>
          <p:nvPr/>
        </p:nvSpPr>
        <p:spPr>
          <a:xfrm>
            <a:off x="1261191" y="3473482"/>
            <a:ext cx="3261473" cy="314935"/>
          </a:xfrm>
          <a:prstGeom prst="rect">
            <a:avLst/>
          </a:prstGeom>
        </p:spPr>
        <p:txBody>
          <a:bodyPr/>
          <a:lstStyle>
            <a:lvl1pPr marL="0" indent="0" algn="l" defTabSz="457200" rtl="0" eaLnBrk="1" latinLnBrk="0" hangingPunct="1">
              <a:spcBef>
                <a:spcPct val="20000"/>
              </a:spcBef>
              <a:buFont typeface="Arial" pitchFamily="34" charset="0"/>
              <a:buNone/>
              <a:defRPr sz="1600" kern="1200">
                <a:solidFill>
                  <a:schemeClr val="tx1"/>
                </a:solidFill>
                <a:latin typeface="Helios Extended" panose="020B0604020202020204" charset="0"/>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a:lstStyle>
          <a:p>
            <a:r>
              <a:rPr lang="en-US"/>
              <a:t>(613) 798 - 5555 ext. 16464</a:t>
            </a:r>
          </a:p>
        </p:txBody>
      </p:sp>
      <p:grpSp>
        <p:nvGrpSpPr>
          <p:cNvPr id="10" name="Group 9">
            <a:extLst>
              <a:ext uri="{FF2B5EF4-FFF2-40B4-BE49-F238E27FC236}">
                <a16:creationId xmlns:a16="http://schemas.microsoft.com/office/drawing/2014/main" id="{E467F7D4-2910-0ECD-75FD-45366219860B}"/>
              </a:ext>
            </a:extLst>
          </p:cNvPr>
          <p:cNvGrpSpPr/>
          <p:nvPr/>
        </p:nvGrpSpPr>
        <p:grpSpPr>
          <a:xfrm>
            <a:off x="846498" y="3505291"/>
            <a:ext cx="293790" cy="293790"/>
            <a:chOff x="874041" y="3481947"/>
            <a:chExt cx="293790" cy="293790"/>
          </a:xfrm>
        </p:grpSpPr>
        <p:grpSp>
          <p:nvGrpSpPr>
            <p:cNvPr id="4" name="Group 6">
              <a:extLst>
                <a:ext uri="{FF2B5EF4-FFF2-40B4-BE49-F238E27FC236}">
                  <a16:creationId xmlns:a16="http://schemas.microsoft.com/office/drawing/2014/main" id="{2C6867EC-257C-5520-21B7-E1C2DF3DDC33}"/>
                </a:ext>
              </a:extLst>
            </p:cNvPr>
            <p:cNvGrpSpPr/>
            <p:nvPr/>
          </p:nvGrpSpPr>
          <p:grpSpPr>
            <a:xfrm>
              <a:off x="874041" y="3481947"/>
              <a:ext cx="293790" cy="293790"/>
              <a:chOff x="0" y="0"/>
              <a:chExt cx="812800" cy="812800"/>
            </a:xfrm>
          </p:grpSpPr>
          <p:sp>
            <p:nvSpPr>
              <p:cNvPr id="5" name="Freeform 7">
                <a:extLst>
                  <a:ext uri="{FF2B5EF4-FFF2-40B4-BE49-F238E27FC236}">
                    <a16:creationId xmlns:a16="http://schemas.microsoft.com/office/drawing/2014/main" id="{6C2D5EA8-25BD-06B8-4146-46A932830AB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4F7C"/>
              </a:solidFill>
            </p:spPr>
            <p:txBody>
              <a:bodyPr/>
              <a:lstStyle/>
              <a:p>
                <a:endParaRPr lang="en-US" sz="900"/>
              </a:p>
            </p:txBody>
          </p:sp>
          <p:sp>
            <p:nvSpPr>
              <p:cNvPr id="6" name="TextBox 8">
                <a:extLst>
                  <a:ext uri="{FF2B5EF4-FFF2-40B4-BE49-F238E27FC236}">
                    <a16:creationId xmlns:a16="http://schemas.microsoft.com/office/drawing/2014/main" id="{DBBD4F8A-AEA8-F374-E739-2646520C21A7}"/>
                  </a:ext>
                </a:extLst>
              </p:cNvPr>
              <p:cNvSpPr txBox="1"/>
              <p:nvPr/>
            </p:nvSpPr>
            <p:spPr>
              <a:xfrm>
                <a:off x="76200" y="47625"/>
                <a:ext cx="660400" cy="688975"/>
              </a:xfrm>
              <a:prstGeom prst="rect">
                <a:avLst/>
              </a:prstGeom>
            </p:spPr>
            <p:txBody>
              <a:bodyPr lIns="27270" tIns="27270" rIns="27270" bIns="27270" rtlCol="0" anchor="ctr"/>
              <a:lstStyle/>
              <a:p>
                <a:pPr algn="ctr">
                  <a:lnSpc>
                    <a:spcPts val="714"/>
                  </a:lnSpc>
                </a:pPr>
                <a:endParaRPr sz="900"/>
              </a:p>
            </p:txBody>
          </p:sp>
        </p:grpSp>
        <p:pic>
          <p:nvPicPr>
            <p:cNvPr id="9" name="Graphic 8" descr="Receiver outline">
              <a:extLst>
                <a:ext uri="{FF2B5EF4-FFF2-40B4-BE49-F238E27FC236}">
                  <a16:creationId xmlns:a16="http://schemas.microsoft.com/office/drawing/2014/main" id="{88D0BED2-2459-827F-CB40-B83774A4429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175" y="3525508"/>
              <a:ext cx="203522" cy="203522"/>
            </a:xfrm>
            <a:prstGeom prst="rect">
              <a:avLst/>
            </a:prstGeom>
          </p:spPr>
        </p:pic>
      </p:grpSp>
      <p:pic>
        <p:nvPicPr>
          <p:cNvPr id="11" name="Picture 10" descr="A black background with text and a silhouette of a tree&#10;&#10;Description automatically generated">
            <a:extLst>
              <a:ext uri="{FF2B5EF4-FFF2-40B4-BE49-F238E27FC236}">
                <a16:creationId xmlns:a16="http://schemas.microsoft.com/office/drawing/2014/main" id="{7BF7764A-E26F-12E9-ACE3-3EC97EA738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Tree>
    <p:extLst>
      <p:ext uri="{BB962C8B-B14F-4D97-AF65-F5344CB8AC3E}">
        <p14:creationId xmlns:p14="http://schemas.microsoft.com/office/powerpoint/2010/main" val="9022394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ack background with text and a silhouette of a tree&#10;&#10;Description automatically generated">
            <a:extLst>
              <a:ext uri="{FF2B5EF4-FFF2-40B4-BE49-F238E27FC236}">
                <a16:creationId xmlns:a16="http://schemas.microsoft.com/office/drawing/2014/main" id="{6C09421A-5E45-446B-5F27-32CF98B617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637" y="196573"/>
            <a:ext cx="1813563" cy="774440"/>
          </a:xfrm>
          <a:prstGeom prst="rect">
            <a:avLst/>
          </a:prstGeom>
        </p:spPr>
      </p:pic>
      <p:sp>
        <p:nvSpPr>
          <p:cNvPr id="7" name="Title 1">
            <a:extLst>
              <a:ext uri="{FF2B5EF4-FFF2-40B4-BE49-F238E27FC236}">
                <a16:creationId xmlns:a16="http://schemas.microsoft.com/office/drawing/2014/main" id="{6A569645-E560-C931-A22D-D1FFFFEBD512}"/>
              </a:ext>
            </a:extLst>
          </p:cNvPr>
          <p:cNvSpPr txBox="1">
            <a:spLocks/>
          </p:cNvSpPr>
          <p:nvPr/>
        </p:nvSpPr>
        <p:spPr>
          <a:xfrm>
            <a:off x="2472267" y="335196"/>
            <a:ext cx="6470697"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r>
              <a:rPr lang="en-US" sz="3600" b="1">
                <a:latin typeface="Helios Extended" panose="020B0604020202020204" charset="0"/>
                <a:cs typeface="Helios Extended" panose="020B0604020202020204" charset="0"/>
              </a:rPr>
              <a:t>LEARNING OBJECTIVES</a:t>
            </a:r>
          </a:p>
        </p:txBody>
      </p:sp>
      <p:sp>
        <p:nvSpPr>
          <p:cNvPr id="3" name="Content Placeholder 2">
            <a:extLst>
              <a:ext uri="{FF2B5EF4-FFF2-40B4-BE49-F238E27FC236}">
                <a16:creationId xmlns:a16="http://schemas.microsoft.com/office/drawing/2014/main" id="{FFD44391-C912-AD02-8C14-4C1498F8DD78}"/>
              </a:ext>
            </a:extLst>
          </p:cNvPr>
          <p:cNvSpPr>
            <a:spLocks noGrp="1"/>
          </p:cNvSpPr>
          <p:nvPr>
            <p:ph idx="1"/>
          </p:nvPr>
        </p:nvSpPr>
        <p:spPr>
          <a:xfrm>
            <a:off x="3056467" y="1155613"/>
            <a:ext cx="5486400" cy="3595599"/>
          </a:xfrm>
        </p:spPr>
        <p:txBody>
          <a:bodyPr anchor="ctr"/>
          <a:lstStyle/>
          <a:p>
            <a:pPr marL="457200" lvl="0" indent="-457200">
              <a:buFont typeface="+mj-lt"/>
              <a:buAutoNum type="arabicPeriod"/>
            </a:pPr>
            <a:r>
              <a:rPr lang="en-US" sz="2000">
                <a:solidFill>
                  <a:schemeClr val="tx1"/>
                </a:solidFill>
                <a:latin typeface="Helios Extended" panose="020B0604020202020204" charset="0"/>
                <a:cs typeface="Helios Extended" panose="020B0604020202020204" charset="0"/>
              </a:rPr>
              <a:t>Define delirium &amp; understand relevance to care​</a:t>
            </a:r>
          </a:p>
          <a:p>
            <a:pPr marL="457200" lvl="0" indent="-457200">
              <a:buFont typeface="+mj-lt"/>
              <a:buAutoNum type="arabicPeriod"/>
            </a:pPr>
            <a:r>
              <a:rPr lang="en-US" sz="2000">
                <a:solidFill>
                  <a:schemeClr val="tx1"/>
                </a:solidFill>
                <a:latin typeface="Helios Extended" panose="020B0604020202020204" charset="0"/>
                <a:cs typeface="Helios Extended" panose="020B0604020202020204" charset="0"/>
              </a:rPr>
              <a:t>Discuss prevention strategies​</a:t>
            </a:r>
          </a:p>
          <a:p>
            <a:pPr marL="457200" lvl="0" indent="-457200">
              <a:buFont typeface="+mj-lt"/>
              <a:buAutoNum type="arabicPeriod"/>
            </a:pPr>
            <a:r>
              <a:rPr lang="en-US" sz="2000">
                <a:solidFill>
                  <a:schemeClr val="tx1"/>
                </a:solidFill>
                <a:latin typeface="Helios Extended" panose="020B0604020202020204" charset="0"/>
                <a:cs typeface="Helios Extended" panose="020B0604020202020204" charset="0"/>
              </a:rPr>
              <a:t>Provide an overview of delirium assessment ​</a:t>
            </a:r>
          </a:p>
          <a:p>
            <a:pPr marL="457200" lvl="0" indent="-457200">
              <a:buFont typeface="+mj-lt"/>
              <a:buAutoNum type="arabicPeriod"/>
            </a:pPr>
            <a:r>
              <a:rPr lang="en-US" sz="2000">
                <a:solidFill>
                  <a:schemeClr val="tx1"/>
                </a:solidFill>
                <a:latin typeface="Helios Extended" panose="020B0604020202020204" charset="0"/>
                <a:cs typeface="Helios Extended" panose="020B0604020202020204" charset="0"/>
              </a:rPr>
              <a:t>History​</a:t>
            </a:r>
          </a:p>
          <a:p>
            <a:pPr marL="457200" lvl="0" indent="-457200">
              <a:buFont typeface="+mj-lt"/>
              <a:buAutoNum type="arabicPeriod"/>
            </a:pPr>
            <a:r>
              <a:rPr lang="en-US" sz="2000">
                <a:solidFill>
                  <a:schemeClr val="tx1"/>
                </a:solidFill>
                <a:latin typeface="Helios Extended" panose="020B0604020202020204" charset="0"/>
                <a:cs typeface="Helios Extended" panose="020B0604020202020204" charset="0"/>
              </a:rPr>
              <a:t>Confusion Assessment Method (CAM)​</a:t>
            </a:r>
          </a:p>
          <a:p>
            <a:pPr marL="457200" lvl="0" indent="-457200">
              <a:buFont typeface="+mj-lt"/>
              <a:buAutoNum type="arabicPeriod"/>
            </a:pPr>
            <a:r>
              <a:rPr lang="en-US" sz="2000">
                <a:solidFill>
                  <a:schemeClr val="tx1"/>
                </a:solidFill>
                <a:latin typeface="Helios Extended" panose="020B0604020202020204" charset="0"/>
                <a:cs typeface="Helios Extended" panose="020B0604020202020204" charset="0"/>
              </a:rPr>
              <a:t>Review approach to management​</a:t>
            </a:r>
          </a:p>
          <a:p>
            <a:pPr marL="457200" lvl="0" indent="-457200">
              <a:buFont typeface="+mj-lt"/>
              <a:buAutoNum type="arabicPeriod"/>
            </a:pPr>
            <a:r>
              <a:rPr lang="en-US" sz="2000">
                <a:solidFill>
                  <a:schemeClr val="tx1"/>
                </a:solidFill>
                <a:latin typeface="Helios Extended" panose="020B0604020202020204" charset="0"/>
                <a:cs typeface="Helios Extended" panose="020B0604020202020204" charset="0"/>
              </a:rPr>
              <a:t>Discuss resources</a:t>
            </a:r>
          </a:p>
        </p:txBody>
      </p:sp>
      <p:cxnSp>
        <p:nvCxnSpPr>
          <p:cNvPr id="11" name="Straight Connector 10">
            <a:extLst>
              <a:ext uri="{FF2B5EF4-FFF2-40B4-BE49-F238E27FC236}">
                <a16:creationId xmlns:a16="http://schemas.microsoft.com/office/drawing/2014/main" id="{28EB6BD8-E9E6-C3ED-C523-98ED7C952520}"/>
              </a:ext>
            </a:extLst>
          </p:cNvPr>
          <p:cNvCxnSpPr>
            <a:cxnSpLocks/>
          </p:cNvCxnSpPr>
          <p:nvPr/>
        </p:nvCxnSpPr>
        <p:spPr>
          <a:xfrm>
            <a:off x="3056467" y="918338"/>
            <a:ext cx="5516033" cy="0"/>
          </a:xfrm>
          <a:prstGeom prst="line">
            <a:avLst/>
          </a:prstGeom>
        </p:spPr>
        <p:style>
          <a:lnRef idx="1">
            <a:schemeClr val="dk1"/>
          </a:lnRef>
          <a:fillRef idx="0">
            <a:schemeClr val="dk1"/>
          </a:fillRef>
          <a:effectRef idx="0">
            <a:schemeClr val="dk1"/>
          </a:effectRef>
          <a:fontRef idx="minor">
            <a:schemeClr val="tx1"/>
          </a:fontRef>
        </p:style>
      </p:cxnSp>
      <p:pic>
        <p:nvPicPr>
          <p:cNvPr id="4" name="Graphic 3" descr="Idea outline">
            <a:extLst>
              <a:ext uri="{FF2B5EF4-FFF2-40B4-BE49-F238E27FC236}">
                <a16:creationId xmlns:a16="http://schemas.microsoft.com/office/drawing/2014/main" id="{E90C77E3-425F-4829-3AE2-5B9E84E6F47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59538" y="1774307"/>
            <a:ext cx="2358213" cy="2358213"/>
          </a:xfrm>
          <a:prstGeom prst="rect">
            <a:avLst/>
          </a:prstGeom>
        </p:spPr>
      </p:pic>
    </p:spTree>
    <p:extLst>
      <p:ext uri="{BB962C8B-B14F-4D97-AF65-F5344CB8AC3E}">
        <p14:creationId xmlns:p14="http://schemas.microsoft.com/office/powerpoint/2010/main" val="42064805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473D5D-7733-4309-B693-D2F179837C75}"/>
              </a:ext>
            </a:extLst>
          </p:cNvPr>
          <p:cNvSpPr txBox="1"/>
          <p:nvPr/>
        </p:nvSpPr>
        <p:spPr>
          <a:xfrm>
            <a:off x="94518" y="1116270"/>
            <a:ext cx="9049482" cy="3785652"/>
          </a:xfrm>
          <a:prstGeom prst="rect">
            <a:avLst/>
          </a:prstGeom>
          <a:noFill/>
        </p:spPr>
        <p:txBody>
          <a:bodyPr wrap="square" lIns="91440" tIns="45720" rIns="91440" bIns="45720" rtlCol="0" anchor="t">
            <a:spAutoFit/>
          </a:bodyPr>
          <a:lstStyle/>
          <a:p>
            <a:pPr marL="228600" indent="-228600">
              <a:buFont typeface="+mj-lt"/>
              <a:buAutoNum type="arabicPeriod"/>
            </a:pPr>
            <a:r>
              <a:rPr lang="en-US" sz="1200">
                <a:solidFill>
                  <a:srgbClr val="1C1D1E"/>
                </a:solidFill>
                <a:latin typeface="Helios Extended" panose="020B0604020202020204" charset="0"/>
                <a:ea typeface="Open Sans"/>
                <a:cs typeface="Helios Extended" panose="020B0604020202020204" charset="0"/>
              </a:rPr>
              <a:t>Bianchi, L. A., Harris, R., &amp; Fitzpatrick, J. M. (2024). Barriers to healthcare professionals recognizing and managing delirium in older adults during a hospital stay: A mixed-methods systematic review. Journal of Advanced Nursing, 80, 2672–2689. </a:t>
            </a:r>
            <a:r>
              <a:rPr lang="en-US" sz="1200">
                <a:solidFill>
                  <a:srgbClr val="1C1D1E"/>
                </a:solidFill>
                <a:latin typeface="Helios Extended" panose="020B0604020202020204" charset="0"/>
                <a:ea typeface="Open Sans"/>
                <a:cs typeface="Helios Extended" panose="020B0604020202020204" charset="0"/>
                <a:hlinkClick r:id="rId2">
                  <a:extLst>
                    <a:ext uri="{A12FA001-AC4F-418D-AE19-62706E023703}">
                      <ahyp:hlinkClr xmlns:ahyp="http://schemas.microsoft.com/office/drawing/2018/hyperlinkcolor" val="tx"/>
                    </a:ext>
                  </a:extLst>
                </a:hlinkClick>
              </a:rPr>
              <a:t>https://doi.org/10.1111/jan.16018</a:t>
            </a:r>
            <a:endParaRPr lang="en-US" sz="1200">
              <a:solidFill>
                <a:srgbClr val="1C1D1E"/>
              </a:solidFill>
              <a:latin typeface="Helios Extended" panose="020B0604020202020204" charset="0"/>
              <a:ea typeface="Open Sans"/>
              <a:cs typeface="Helios Extended" panose="020B0604020202020204" charset="0"/>
              <a:hlinkClick r:id="" action="ppaction://noaction">
                <a:extLst>
                  <a:ext uri="{A12FA001-AC4F-418D-AE19-62706E023703}">
                    <ahyp:hlinkClr xmlns:ahyp="http://schemas.microsoft.com/office/drawing/2018/hyperlinkcolor" val="tx"/>
                  </a:ext>
                </a:extLst>
              </a:hlinkClick>
            </a:endParaRPr>
          </a:p>
          <a:p>
            <a:pPr marL="228600" indent="-228600" fontAlgn="base">
              <a:buFont typeface="+mj-lt"/>
              <a:buAutoNum type="arabicPeriod"/>
            </a:pPr>
            <a:endParaRPr lang="en-US" sz="1200">
              <a:solidFill>
                <a:srgbClr val="1C1D1E"/>
              </a:solidFill>
              <a:latin typeface="Helios Extended" panose="020B0604020202020204" charset="0"/>
              <a:ea typeface="Open Sans"/>
              <a:cs typeface="Helios Extended" panose="020B0604020202020204" charset="0"/>
            </a:endParaRPr>
          </a:p>
          <a:p>
            <a:pPr marL="228600" indent="-228600" fontAlgn="base">
              <a:buFont typeface="+mj-lt"/>
              <a:buAutoNum type="arabicPeriod"/>
            </a:pPr>
            <a:r>
              <a:rPr lang="en-US" sz="1200">
                <a:solidFill>
                  <a:srgbClr val="1C1D1E"/>
                </a:solidFill>
                <a:latin typeface="Helios Extended" panose="020B0604020202020204" charset="0"/>
                <a:ea typeface="Open Sans"/>
                <a:cs typeface="Helios Extended" panose="020B0604020202020204" charset="0"/>
              </a:rPr>
              <a:t>Delirium, Dementia, and Depression in Older Adults: Assessment and Care, Second Edition </a:t>
            </a:r>
            <a:r>
              <a:rPr lang="fr-CA" sz="1200">
                <a:solidFill>
                  <a:srgbClr val="1C1D1E"/>
                </a:solidFill>
                <a:latin typeface="Helios Extended" panose="020B0604020202020204" charset="0"/>
                <a:ea typeface="Open Sans"/>
                <a:cs typeface="Helios Extended" panose="020B0604020202020204" charset="0"/>
                <a:hlinkClick r:id="rId3">
                  <a:extLst>
                    <a:ext uri="{A12FA001-AC4F-418D-AE19-62706E023703}">
                      <ahyp:hlinkClr xmlns:ahyp="http://schemas.microsoft.com/office/drawing/2018/hyperlinkcolor" val="tx"/>
                    </a:ext>
                  </a:extLst>
                </a:hlinkClick>
              </a:rPr>
              <a:t>https://rnao.ca/bpg/guidelines/assessment-and-care-older-adults-delirium-dementia-and-depression</a:t>
            </a:r>
            <a:r>
              <a:rPr lang="fr-CA" sz="1200">
                <a:solidFill>
                  <a:srgbClr val="1C1D1E"/>
                </a:solidFill>
                <a:latin typeface="Helios Extended" panose="020B0604020202020204" charset="0"/>
                <a:ea typeface="Open Sans"/>
                <a:cs typeface="Helios Extended" panose="020B0604020202020204" charset="0"/>
              </a:rPr>
              <a:t> </a:t>
            </a:r>
            <a:r>
              <a:rPr lang="en-US" sz="1200">
                <a:solidFill>
                  <a:srgbClr val="1C1D1E"/>
                </a:solidFill>
                <a:latin typeface="Helios Extended" panose="020B0604020202020204" charset="0"/>
                <a:ea typeface="Open Sans"/>
                <a:cs typeface="Helios Extended" panose="020B0604020202020204" charset="0"/>
              </a:rPr>
              <a:t>​</a:t>
            </a:r>
          </a:p>
          <a:p>
            <a:pPr marL="228600" indent="-228600" fontAlgn="base">
              <a:buFont typeface="+mj-lt"/>
              <a:buAutoNum type="arabicPeriod"/>
            </a:pPr>
            <a:endParaRPr lang="en-US" sz="1200">
              <a:solidFill>
                <a:srgbClr val="1C1D1E"/>
              </a:solidFill>
              <a:latin typeface="Helios Extended" panose="020B0604020202020204" charset="0"/>
              <a:ea typeface="Open Sans"/>
              <a:cs typeface="Helios Extended" panose="020B0604020202020204" charset="0"/>
            </a:endParaRPr>
          </a:p>
          <a:p>
            <a:pPr marL="228600" indent="-228600" fontAlgn="base">
              <a:buFont typeface="+mj-lt"/>
              <a:buAutoNum type="arabicPeriod"/>
            </a:pPr>
            <a:r>
              <a:rPr lang="fr-CA" sz="1200">
                <a:solidFill>
                  <a:srgbClr val="1C1D1E"/>
                </a:solidFill>
                <a:latin typeface="Helios Extended" panose="020B0604020202020204" charset="0"/>
                <a:ea typeface="Open Sans"/>
                <a:cs typeface="Helios Extended" panose="020B0604020202020204" charset="0"/>
              </a:rPr>
              <a:t>Emergency </a:t>
            </a:r>
            <a:r>
              <a:rPr lang="fr-CA" sz="1200" err="1">
                <a:solidFill>
                  <a:srgbClr val="1C1D1E"/>
                </a:solidFill>
                <a:latin typeface="Helios Extended" panose="020B0604020202020204" charset="0"/>
                <a:ea typeface="Open Sans"/>
                <a:cs typeface="Helios Extended" panose="020B0604020202020204" charset="0"/>
              </a:rPr>
              <a:t>Department</a:t>
            </a:r>
            <a:r>
              <a:rPr lang="fr-CA" sz="1200">
                <a:solidFill>
                  <a:srgbClr val="1C1D1E"/>
                </a:solidFill>
                <a:latin typeface="Helios Extended" panose="020B0604020202020204" charset="0"/>
                <a:ea typeface="Open Sans"/>
                <a:cs typeface="Helios Extended" panose="020B0604020202020204" charset="0"/>
              </a:rPr>
              <a:t> Delirium </a:t>
            </a:r>
            <a:r>
              <a:rPr lang="fr-CA" sz="1200">
                <a:solidFill>
                  <a:srgbClr val="1C1D1E"/>
                </a:solidFill>
                <a:latin typeface="Helios Extended" panose="020B0604020202020204" charset="0"/>
                <a:ea typeface="Open Sans"/>
                <a:cs typeface="Helios Extended" panose="020B0604020202020204" charset="0"/>
                <a:hlinkClick r:id="rId4">
                  <a:extLst>
                    <a:ext uri="{A12FA001-AC4F-418D-AE19-62706E023703}">
                      <ahyp:hlinkClr xmlns:ahyp="http://schemas.microsoft.com/office/drawing/2018/hyperlinkcolor" val="tx"/>
                    </a:ext>
                  </a:extLst>
                </a:hlinkClick>
              </a:rPr>
              <a:t>http://eddelirium.org/</a:t>
            </a:r>
            <a:r>
              <a:rPr lang="fr-CA" sz="1200">
                <a:solidFill>
                  <a:srgbClr val="1C1D1E"/>
                </a:solidFill>
                <a:latin typeface="Helios Extended" panose="020B0604020202020204" charset="0"/>
                <a:ea typeface="Open Sans"/>
                <a:cs typeface="Helios Extended" panose="020B0604020202020204" charset="0"/>
              </a:rPr>
              <a:t>​</a:t>
            </a:r>
          </a:p>
          <a:p>
            <a:pPr marL="228600" indent="-228600" fontAlgn="base">
              <a:buFont typeface="+mj-lt"/>
              <a:buAutoNum type="arabicPeriod"/>
            </a:pPr>
            <a:r>
              <a:rPr lang="fr-CA" sz="1200">
                <a:solidFill>
                  <a:srgbClr val="1C1D1E"/>
                </a:solidFill>
                <a:latin typeface="Helios Extended" panose="020B0604020202020204" charset="0"/>
                <a:ea typeface="Open Sans"/>
                <a:cs typeface="Helios Extended" panose="020B0604020202020204" charset="0"/>
              </a:rPr>
              <a:t>Geriatric Medicine </a:t>
            </a:r>
            <a:r>
              <a:rPr lang="fr-CA" sz="1200" err="1">
                <a:solidFill>
                  <a:srgbClr val="1C1D1E"/>
                </a:solidFill>
                <a:latin typeface="Helios Extended" panose="020B0604020202020204" charset="0"/>
                <a:ea typeface="Open Sans"/>
                <a:cs typeface="Helios Extended" panose="020B0604020202020204" charset="0"/>
              </a:rPr>
              <a:t>Research</a:t>
            </a:r>
            <a:r>
              <a:rPr lang="fr-CA" sz="1200">
                <a:solidFill>
                  <a:srgbClr val="1C1D1E"/>
                </a:solidFill>
                <a:latin typeface="Helios Extended" panose="020B0604020202020204" charset="0"/>
                <a:ea typeface="Open Sans"/>
                <a:cs typeface="Helios Extended" panose="020B0604020202020204" charset="0"/>
              </a:rPr>
              <a:t> Unit, Dalhousie </a:t>
            </a:r>
            <a:r>
              <a:rPr lang="fr-CA" sz="1200" err="1">
                <a:solidFill>
                  <a:srgbClr val="1C1D1E"/>
                </a:solidFill>
                <a:latin typeface="Helios Extended" panose="020B0604020202020204" charset="0"/>
                <a:ea typeface="Open Sans"/>
                <a:cs typeface="Helios Extended" panose="020B0604020202020204" charset="0"/>
              </a:rPr>
              <a:t>University</a:t>
            </a:r>
            <a:r>
              <a:rPr lang="fr-CA" sz="1200">
                <a:solidFill>
                  <a:srgbClr val="1C1D1E"/>
                </a:solidFill>
                <a:latin typeface="Helios Extended" panose="020B0604020202020204" charset="0"/>
                <a:ea typeface="Open Sans"/>
                <a:cs typeface="Helios Extended" panose="020B0604020202020204" charset="0"/>
              </a:rPr>
              <a:t>.  </a:t>
            </a:r>
            <a:r>
              <a:rPr lang="en-US" sz="1200">
                <a:solidFill>
                  <a:srgbClr val="1C1D1E"/>
                </a:solidFill>
                <a:latin typeface="Helios Extended" panose="020B0604020202020204" charset="0"/>
                <a:ea typeface="Open Sans"/>
                <a:cs typeface="Helios Extended" panose="020B0604020202020204" charset="0"/>
              </a:rPr>
              <a:t>Training video: delirium in an older adult </a:t>
            </a:r>
            <a:r>
              <a:rPr lang="fr-CA" sz="1200">
                <a:solidFill>
                  <a:srgbClr val="1C1D1E"/>
                </a:solidFill>
                <a:latin typeface="Helios Extended" panose="020B0604020202020204" charset="0"/>
                <a:ea typeface="Open Sans"/>
                <a:cs typeface="Helios Extended" panose="020B0604020202020204" charset="0"/>
                <a:hlinkClick r:id="rId5">
                  <a:extLst>
                    <a:ext uri="{A12FA001-AC4F-418D-AE19-62706E023703}">
                      <ahyp:hlinkClr xmlns:ahyp="http://schemas.microsoft.com/office/drawing/2018/hyperlinkcolor" val="tx"/>
                    </a:ext>
                  </a:extLst>
                </a:hlinkClick>
              </a:rPr>
              <a:t>https://www.youtube.com/watch?v=lJH1AoVuVS0</a:t>
            </a:r>
            <a:r>
              <a:rPr lang="fr-CA" sz="1200">
                <a:solidFill>
                  <a:srgbClr val="1C1D1E"/>
                </a:solidFill>
                <a:latin typeface="Helios Extended" panose="020B0604020202020204" charset="0"/>
                <a:ea typeface="Open Sans"/>
                <a:cs typeface="Helios Extended" panose="020B0604020202020204" charset="0"/>
              </a:rPr>
              <a:t> </a:t>
            </a:r>
            <a:r>
              <a:rPr lang="en-US" sz="1200">
                <a:solidFill>
                  <a:srgbClr val="1C1D1E"/>
                </a:solidFill>
                <a:latin typeface="Helios Extended" panose="020B0604020202020204" charset="0"/>
                <a:ea typeface="Open Sans"/>
                <a:cs typeface="Helios Extended" panose="020B0604020202020204" charset="0"/>
              </a:rPr>
              <a:t>​</a:t>
            </a:r>
          </a:p>
          <a:p>
            <a:pPr marL="228600" indent="-228600">
              <a:buFont typeface="+mj-lt"/>
              <a:buAutoNum type="arabicPeriod"/>
            </a:pPr>
            <a:endParaRPr lang="en-US" sz="1200">
              <a:solidFill>
                <a:srgbClr val="1C1D1E"/>
              </a:solidFill>
              <a:latin typeface="Helios Extended" panose="020B0604020202020204" charset="0"/>
              <a:ea typeface="Open Sans"/>
              <a:cs typeface="Helios Extended" panose="020B0604020202020204" charset="0"/>
            </a:endParaRPr>
          </a:p>
          <a:p>
            <a:pPr marL="228600" indent="-228600">
              <a:buFont typeface="+mj-lt"/>
              <a:buAutoNum type="arabicPeriod"/>
            </a:pPr>
            <a:r>
              <a:rPr lang="en-US" sz="1200">
                <a:solidFill>
                  <a:srgbClr val="1C1D1E"/>
                </a:solidFill>
                <a:latin typeface="Helios Extended" panose="020B0604020202020204" charset="0"/>
                <a:ea typeface="Open Sans"/>
                <a:cs typeface="Helios Extended" panose="020B0604020202020204" charset="0"/>
              </a:rPr>
              <a:t>Health Quality Ontario. Quality Standards: Delirium: Care for Adults. : </a:t>
            </a:r>
            <a:r>
              <a:rPr lang="en-US" sz="1200">
                <a:solidFill>
                  <a:srgbClr val="1C1D1E"/>
                </a:solidFill>
                <a:latin typeface="Helios Extended" panose="020B0604020202020204" charset="0"/>
                <a:ea typeface="Open Sans"/>
                <a:cs typeface="Helios Extended" panose="020B0604020202020204" charset="0"/>
                <a:hlinkClick r:id="rId6">
                  <a:extLst>
                    <a:ext uri="{A12FA001-AC4F-418D-AE19-62706E023703}">
                      <ahyp:hlinkClr xmlns:ahyp="http://schemas.microsoft.com/office/drawing/2018/hyperlinkcolor" val="tx"/>
                    </a:ext>
                  </a:extLst>
                </a:hlinkClick>
              </a:rPr>
              <a:t>https://hqontario.ca/evidence-to-improve-care/quality-standards/view-all-quality-standards/delirium?utm_source=hootsuite</a:t>
            </a:r>
            <a:endParaRPr lang="en-US" sz="1200">
              <a:latin typeface="Helios Extended" panose="020B0604020202020204" charset="0"/>
              <a:ea typeface="Calibri"/>
              <a:cs typeface="Helios Extended" panose="020B0604020202020204" charset="0"/>
            </a:endParaRPr>
          </a:p>
          <a:p>
            <a:pPr marL="228600" indent="-228600" fontAlgn="base">
              <a:buFont typeface="+mj-lt"/>
              <a:buAutoNum type="arabicPeriod"/>
            </a:pPr>
            <a:endParaRPr lang="en-US" sz="1200">
              <a:solidFill>
                <a:srgbClr val="1C1D1E"/>
              </a:solidFill>
              <a:latin typeface="Helios Extended" panose="020B0604020202020204" charset="0"/>
              <a:ea typeface="Open Sans"/>
              <a:cs typeface="Helios Extended" panose="020B0604020202020204" charset="0"/>
            </a:endParaRPr>
          </a:p>
          <a:p>
            <a:pPr marL="228600" indent="-228600" fontAlgn="base">
              <a:buFont typeface="+mj-lt"/>
              <a:buAutoNum type="arabicPeriod"/>
            </a:pPr>
            <a:r>
              <a:rPr lang="en-US" sz="1200">
                <a:solidFill>
                  <a:srgbClr val="1C1D1E"/>
                </a:solidFill>
                <a:latin typeface="Helios Extended" panose="020B0604020202020204" charset="0"/>
                <a:ea typeface="Open Sans"/>
                <a:cs typeface="Helios Extended" panose="020B0604020202020204" charset="0"/>
              </a:rPr>
              <a:t>OTN Hub: Delirium Learn how to identify, manage, and prevent delirium in the elderly Dr. Camilla Wong  </a:t>
            </a:r>
            <a:r>
              <a:rPr lang="fr-CA" sz="1200">
                <a:solidFill>
                  <a:srgbClr val="1C1D1E"/>
                </a:solidFill>
                <a:latin typeface="Helios Extended" panose="020B0604020202020204" charset="0"/>
                <a:ea typeface="Open Sans"/>
                <a:cs typeface="Helios Extended" panose="020B0604020202020204" charset="0"/>
                <a:hlinkClick r:id="rId7">
                  <a:extLst>
                    <a:ext uri="{A12FA001-AC4F-418D-AE19-62706E023703}">
                      <ahyp:hlinkClr xmlns:ahyp="http://schemas.microsoft.com/office/drawing/2018/hyperlinkcolor" val="tx"/>
                    </a:ext>
                  </a:extLst>
                </a:hlinkClick>
              </a:rPr>
              <a:t>http://geriatrics.otn.ca/#tab1</a:t>
            </a:r>
            <a:r>
              <a:rPr lang="fr-CA" sz="1200">
                <a:solidFill>
                  <a:srgbClr val="1C1D1E"/>
                </a:solidFill>
                <a:latin typeface="Helios Extended" panose="020B0604020202020204" charset="0"/>
                <a:ea typeface="Open Sans"/>
                <a:cs typeface="Helios Extended" panose="020B0604020202020204" charset="0"/>
              </a:rPr>
              <a:t>​</a:t>
            </a:r>
          </a:p>
          <a:p>
            <a:pPr marL="228600" indent="-228600" fontAlgn="base">
              <a:buFont typeface="+mj-lt"/>
              <a:buAutoNum type="arabicPeriod"/>
            </a:pPr>
            <a:r>
              <a:rPr lang="fr-CA" sz="1200">
                <a:solidFill>
                  <a:srgbClr val="1C1D1E"/>
                </a:solidFill>
                <a:latin typeface="Helios Extended" panose="020B0604020202020204" charset="0"/>
                <a:ea typeface="Open Sans"/>
                <a:cs typeface="Helios Extended" panose="020B0604020202020204" charset="0"/>
                <a:hlinkClick r:id="rId8">
                  <a:extLst>
                    <a:ext uri="{A12FA001-AC4F-418D-AE19-62706E023703}">
                      <ahyp:hlinkClr xmlns:ahyp="http://schemas.microsoft.com/office/drawing/2018/hyperlinkcolor" val="tx"/>
                    </a:ext>
                  </a:extLst>
                </a:hlinkClick>
              </a:rPr>
              <a:t>www.thisisnotmymom.ca</a:t>
            </a:r>
            <a:r>
              <a:rPr lang="fr-CA" sz="1200">
                <a:solidFill>
                  <a:srgbClr val="1C1D1E"/>
                </a:solidFill>
                <a:latin typeface="Helios Extended" panose="020B0604020202020204" charset="0"/>
                <a:ea typeface="Open Sans"/>
                <a:cs typeface="Helios Extended" panose="020B0604020202020204" charset="0"/>
              </a:rPr>
              <a:t> </a:t>
            </a:r>
            <a:r>
              <a:rPr lang="en-US" sz="1200">
                <a:solidFill>
                  <a:srgbClr val="1C1D1E"/>
                </a:solidFill>
                <a:latin typeface="Helios Extended" panose="020B0604020202020204" charset="0"/>
                <a:ea typeface="Open Sans"/>
                <a:cs typeface="Helios Extended" panose="020B0604020202020204" charset="0"/>
              </a:rPr>
              <a:t>​</a:t>
            </a:r>
          </a:p>
          <a:p>
            <a:pPr marL="228600" indent="-228600" fontAlgn="base">
              <a:buFont typeface="+mj-lt"/>
              <a:buAutoNum type="arabicPeriod"/>
            </a:pPr>
            <a:endParaRPr lang="en-US" sz="1200">
              <a:solidFill>
                <a:srgbClr val="1C1D1E"/>
              </a:solidFill>
              <a:latin typeface="Helios Extended" panose="020B0604020202020204" charset="0"/>
              <a:ea typeface="Open Sans"/>
              <a:cs typeface="Helios Extended" panose="020B0604020202020204" charset="0"/>
            </a:endParaRPr>
          </a:p>
          <a:p>
            <a:pPr marL="228600" indent="-228600" fontAlgn="base">
              <a:buFont typeface="+mj-lt"/>
              <a:buAutoNum type="arabicPeriod"/>
            </a:pPr>
            <a:r>
              <a:rPr lang="fr-CA" sz="1200">
                <a:solidFill>
                  <a:srgbClr val="1C1D1E"/>
                </a:solidFill>
                <a:latin typeface="Helios Extended" panose="020B0604020202020204" charset="0"/>
                <a:ea typeface="Open Sans"/>
                <a:cs typeface="Helios Extended" panose="020B0604020202020204" charset="0"/>
              </a:rPr>
              <a:t>Rabheru, K. (2019). </a:t>
            </a:r>
            <a:r>
              <a:rPr lang="en-US" sz="1200">
                <a:solidFill>
                  <a:srgbClr val="1C1D1E"/>
                </a:solidFill>
                <a:latin typeface="Helios Extended" panose="020B0604020202020204" charset="0"/>
                <a:ea typeface="Open Sans"/>
                <a:cs typeface="Helios Extended" panose="020B0604020202020204" charset="0"/>
              </a:rPr>
              <a:t>Management of agitation in an acute care hospital setting: description of a practical clinical approach employed at the </a:t>
            </a:r>
            <a:r>
              <a:rPr lang="en-US" sz="1200" err="1">
                <a:solidFill>
                  <a:srgbClr val="1C1D1E"/>
                </a:solidFill>
                <a:latin typeface="Helios Extended" panose="020B0604020202020204" charset="0"/>
                <a:ea typeface="Open Sans"/>
                <a:cs typeface="Helios Extended" panose="020B0604020202020204" charset="0"/>
              </a:rPr>
              <a:t>ottawa</a:t>
            </a:r>
            <a:r>
              <a:rPr lang="en-US" sz="1200">
                <a:solidFill>
                  <a:srgbClr val="1C1D1E"/>
                </a:solidFill>
                <a:latin typeface="Helios Extended" panose="020B0604020202020204" charset="0"/>
                <a:ea typeface="Open Sans"/>
                <a:cs typeface="Helios Extended" panose="020B0604020202020204" charset="0"/>
              </a:rPr>
              <a:t> hospital. Canadian Geriatrics Society, vol9 (2). </a:t>
            </a:r>
            <a:endParaRPr lang="fr-CA" sz="1200">
              <a:solidFill>
                <a:srgbClr val="1C1D1E"/>
              </a:solidFill>
              <a:latin typeface="Helios Extended" panose="020B0604020202020204" charset="0"/>
              <a:ea typeface="Open Sans"/>
              <a:cs typeface="Helios Extended" panose="020B0604020202020204" charset="0"/>
            </a:endParaRPr>
          </a:p>
        </p:txBody>
      </p:sp>
      <p:pic>
        <p:nvPicPr>
          <p:cNvPr id="5" name="Picture 4" descr="A black background with text and a silhouette of a tree&#10;&#10;Description automatically generated">
            <a:extLst>
              <a:ext uri="{FF2B5EF4-FFF2-40B4-BE49-F238E27FC236}">
                <a16:creationId xmlns:a16="http://schemas.microsoft.com/office/drawing/2014/main" id="{AC80F120-AFF5-7F37-94CA-84F9E92C2F8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
        <p:nvSpPr>
          <p:cNvPr id="8" name="Title 1">
            <a:extLst>
              <a:ext uri="{FF2B5EF4-FFF2-40B4-BE49-F238E27FC236}">
                <a16:creationId xmlns:a16="http://schemas.microsoft.com/office/drawing/2014/main" id="{82759659-19CA-6AA4-4245-B424CB8FDF03}"/>
              </a:ext>
            </a:extLst>
          </p:cNvPr>
          <p:cNvSpPr txBox="1">
            <a:spLocks/>
          </p:cNvSpPr>
          <p:nvPr/>
        </p:nvSpPr>
        <p:spPr>
          <a:xfrm>
            <a:off x="2209800" y="260818"/>
            <a:ext cx="641143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sz="3600" b="1">
                <a:latin typeface="Helios Extended" panose="020B0604020202020204" charset="0"/>
                <a:cs typeface="Helios Extended" panose="020B0604020202020204" charset="0"/>
              </a:rPr>
              <a:t>RESOURCES</a:t>
            </a:r>
            <a:endParaRPr lang="en-US" sz="3600" b="1">
              <a:latin typeface="Helios Extended" panose="020B0604020202020204" charset="0"/>
              <a:cs typeface="Helios Extended" panose="020B0604020202020204" charset="0"/>
            </a:endParaRPr>
          </a:p>
        </p:txBody>
      </p:sp>
      <p:cxnSp>
        <p:nvCxnSpPr>
          <p:cNvPr id="9" name="Straight Connector 8">
            <a:extLst>
              <a:ext uri="{FF2B5EF4-FFF2-40B4-BE49-F238E27FC236}">
                <a16:creationId xmlns:a16="http://schemas.microsoft.com/office/drawing/2014/main" id="{DB1BBE52-A6E3-294E-FCDE-D7752BAAF885}"/>
              </a:ext>
            </a:extLst>
          </p:cNvPr>
          <p:cNvCxnSpPr>
            <a:cxnSpLocks/>
          </p:cNvCxnSpPr>
          <p:nvPr/>
        </p:nvCxnSpPr>
        <p:spPr>
          <a:xfrm>
            <a:off x="1710267" y="918338"/>
            <a:ext cx="6862233" cy="0"/>
          </a:xfrm>
          <a:prstGeom prst="line">
            <a:avLst/>
          </a:prstGeom>
        </p:spPr>
        <p:style>
          <a:lnRef idx="1">
            <a:schemeClr val="dk1"/>
          </a:lnRef>
          <a:fillRef idx="0">
            <a:schemeClr val="dk1"/>
          </a:fillRef>
          <a:effectRef idx="0">
            <a:schemeClr val="dk1"/>
          </a:effectRef>
          <a:fontRef idx="minor">
            <a:schemeClr val="tx1"/>
          </a:fontRef>
        </p:style>
      </p:cxnSp>
      <p:sp>
        <p:nvSpPr>
          <p:cNvPr id="2" name="TextBox 12">
            <a:extLst>
              <a:ext uri="{FF2B5EF4-FFF2-40B4-BE49-F238E27FC236}">
                <a16:creationId xmlns:a16="http://schemas.microsoft.com/office/drawing/2014/main" id="{AA5421F2-E517-1844-665E-D175584E19AA}"/>
              </a:ext>
            </a:extLst>
          </p:cNvPr>
          <p:cNvSpPr txBox="1"/>
          <p:nvPr/>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1572689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2BB8E217-5161-0BFE-2508-DB6256763BC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285311" y="1540933"/>
            <a:ext cx="2335920" cy="310529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4028C4B0-33B6-5821-29F6-EB20491E1334}"/>
              </a:ext>
            </a:extLst>
          </p:cNvPr>
          <p:cNvSpPr>
            <a:spLocks noGrp="1"/>
          </p:cNvSpPr>
          <p:nvPr>
            <p:ph sz="quarter" idx="11"/>
          </p:nvPr>
        </p:nvSpPr>
        <p:spPr>
          <a:xfrm>
            <a:off x="609600" y="1808804"/>
            <a:ext cx="3771900" cy="505452"/>
          </a:xfrm>
        </p:spPr>
        <p:txBody>
          <a:bodyPr/>
          <a:lstStyle/>
          <a:p>
            <a:r>
              <a:rPr lang="en-US" sz="3200">
                <a:latin typeface="Helios Extended" panose="020B0604020202020204" charset="0"/>
                <a:cs typeface="Helios Extended" panose="020B0604020202020204" charset="0"/>
              </a:rPr>
              <a:t>Definition:</a:t>
            </a:r>
          </a:p>
        </p:txBody>
      </p:sp>
      <p:sp>
        <p:nvSpPr>
          <p:cNvPr id="4" name="Text Placeholder 3">
            <a:extLst>
              <a:ext uri="{FF2B5EF4-FFF2-40B4-BE49-F238E27FC236}">
                <a16:creationId xmlns:a16="http://schemas.microsoft.com/office/drawing/2014/main" id="{C9307387-7E7D-37AB-BCFF-00525F3AE94D}"/>
              </a:ext>
            </a:extLst>
          </p:cNvPr>
          <p:cNvSpPr>
            <a:spLocks noGrp="1"/>
          </p:cNvSpPr>
          <p:nvPr>
            <p:ph type="body" sz="quarter" idx="12"/>
          </p:nvPr>
        </p:nvSpPr>
        <p:spPr/>
        <p:txBody>
          <a:bodyPr anchor="ctr"/>
          <a:lstStyle/>
          <a:p>
            <a:pPr marL="200025" lvl="1" indent="0" fontAlgn="base">
              <a:buNone/>
            </a:pPr>
            <a:r>
              <a:rPr lang="en-US" sz="2200">
                <a:latin typeface="Helios Extended" panose="020B0604020202020204" charset="0"/>
                <a:cs typeface="Helios Extended" panose="020B0604020202020204" charset="0"/>
              </a:rPr>
              <a:t>A disturbance of consciousness with inattention that develops over a short time &amp; fluctuates</a:t>
            </a:r>
          </a:p>
        </p:txBody>
      </p:sp>
      <p:sp>
        <p:nvSpPr>
          <p:cNvPr id="7" name="Rectangle 6">
            <a:extLst>
              <a:ext uri="{FF2B5EF4-FFF2-40B4-BE49-F238E27FC236}">
                <a16:creationId xmlns:a16="http://schemas.microsoft.com/office/drawing/2014/main" id="{A1367185-7EFA-EF00-8A3E-0B19CF52A53C}"/>
              </a:ext>
            </a:extLst>
          </p:cNvPr>
          <p:cNvSpPr/>
          <p:nvPr/>
        </p:nvSpPr>
        <p:spPr>
          <a:xfrm>
            <a:off x="6534590" y="4635092"/>
            <a:ext cx="1837362" cy="246221"/>
          </a:xfrm>
          <a:prstGeom prst="rect">
            <a:avLst/>
          </a:prstGeom>
        </p:spPr>
        <p:txBody>
          <a:bodyPr wrap="none">
            <a:spAutoFit/>
          </a:bodyPr>
          <a:lstStyle/>
          <a:p>
            <a:pPr algn="r"/>
            <a:r>
              <a:rPr lang="en-US" sz="1000" i="1">
                <a:solidFill>
                  <a:srgbClr val="808080"/>
                </a:solidFill>
                <a:latin typeface="Constania"/>
              </a:rPr>
              <a:t>Photo by Jon Tyson on </a:t>
            </a:r>
            <a:r>
              <a:rPr lang="en-US" sz="1000" i="1" err="1">
                <a:solidFill>
                  <a:srgbClr val="808080"/>
                </a:solidFill>
                <a:latin typeface="Constania"/>
              </a:rPr>
              <a:t>Unsplash</a:t>
            </a:r>
            <a:r>
              <a:rPr lang="en-US" sz="1000">
                <a:solidFill>
                  <a:srgbClr val="000000"/>
                </a:solidFill>
                <a:latin typeface="Constania"/>
              </a:rPr>
              <a:t>​</a:t>
            </a:r>
            <a:endParaRPr lang="en-US" sz="1000"/>
          </a:p>
        </p:txBody>
      </p:sp>
      <p:sp>
        <p:nvSpPr>
          <p:cNvPr id="9" name="Title 1">
            <a:extLst>
              <a:ext uri="{FF2B5EF4-FFF2-40B4-BE49-F238E27FC236}">
                <a16:creationId xmlns:a16="http://schemas.microsoft.com/office/drawing/2014/main" id="{9C9BAAF6-2FF6-0128-C97F-9179853420F9}"/>
              </a:ext>
            </a:extLst>
          </p:cNvPr>
          <p:cNvSpPr txBox="1">
            <a:spLocks/>
          </p:cNvSpPr>
          <p:nvPr/>
        </p:nvSpPr>
        <p:spPr>
          <a:xfrm>
            <a:off x="2400300" y="29688"/>
            <a:ext cx="5942019" cy="828675"/>
          </a:xfrm>
          <a:prstGeom prst="rect">
            <a:avLst/>
          </a:prstGeom>
        </p:spPr>
        <p:txBody>
          <a:bodyPr anchor="b"/>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US" sz="3600" b="1">
                <a:latin typeface="Helios Extended" panose="020B0604020202020204" charset="0"/>
                <a:cs typeface="Helios Extended" panose="020B0604020202020204" charset="0"/>
              </a:rPr>
              <a:t>DELIRIUM</a:t>
            </a:r>
          </a:p>
        </p:txBody>
      </p:sp>
      <p:sp>
        <p:nvSpPr>
          <p:cNvPr id="13" name="Rectangle 12">
            <a:extLst>
              <a:ext uri="{FF2B5EF4-FFF2-40B4-BE49-F238E27FC236}">
                <a16:creationId xmlns:a16="http://schemas.microsoft.com/office/drawing/2014/main" id="{DF582778-35FB-C9AA-F927-CD0F7D667678}"/>
              </a:ext>
            </a:extLst>
          </p:cNvPr>
          <p:cNvSpPr/>
          <p:nvPr/>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A13C748C-1AD5-9CA7-D550-7A799CDE030F}"/>
              </a:ext>
            </a:extLst>
          </p:cNvPr>
          <p:cNvCxnSpPr>
            <a:cxnSpLocks/>
          </p:cNvCxnSpPr>
          <p:nvPr/>
        </p:nvCxnSpPr>
        <p:spPr>
          <a:xfrm>
            <a:off x="1710267" y="918338"/>
            <a:ext cx="6862233"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586500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9307387-7E7D-37AB-BCFF-00525F3AE94D}"/>
              </a:ext>
            </a:extLst>
          </p:cNvPr>
          <p:cNvSpPr>
            <a:spLocks noGrp="1"/>
          </p:cNvSpPr>
          <p:nvPr>
            <p:ph type="body" sz="quarter" idx="12"/>
          </p:nvPr>
        </p:nvSpPr>
        <p:spPr/>
        <p:txBody>
          <a:bodyPr anchor="ctr"/>
          <a:lstStyle/>
          <a:p>
            <a:pPr fontAlgn="base"/>
            <a:r>
              <a:rPr lang="en-CA" sz="2400">
                <a:latin typeface="Helios Extended" panose="020B0604020202020204" charset="0"/>
                <a:cs typeface="Helios Extended" panose="020B0604020202020204" charset="0"/>
              </a:rPr>
              <a:t>A sudden change in the way a person thinks or acts.</a:t>
            </a:r>
            <a:r>
              <a:rPr lang="en-US" sz="2400">
                <a:latin typeface="Helios Extended" panose="020B0604020202020204" charset="0"/>
                <a:cs typeface="Helios Extended" panose="020B0604020202020204" charset="0"/>
              </a:rPr>
              <a:t>​</a:t>
            </a:r>
          </a:p>
          <a:p>
            <a:pPr fontAlgn="base"/>
            <a:r>
              <a:rPr lang="en-CA" sz="2400">
                <a:latin typeface="Helios Extended" panose="020B0604020202020204" charset="0"/>
                <a:cs typeface="Helios Extended" panose="020B0604020202020204" charset="0"/>
              </a:rPr>
              <a:t>An acute confusional state</a:t>
            </a:r>
            <a:r>
              <a:rPr lang="en-US" sz="2400">
                <a:latin typeface="Helios Extended" panose="020B0604020202020204" charset="0"/>
                <a:cs typeface="Helios Extended" panose="020B0604020202020204" charset="0"/>
              </a:rPr>
              <a:t>​</a:t>
            </a:r>
          </a:p>
          <a:p>
            <a:pPr fontAlgn="base"/>
            <a:r>
              <a:rPr lang="en-CA" sz="2400">
                <a:latin typeface="Helios Extended" panose="020B0604020202020204" charset="0"/>
                <a:cs typeface="Helios Extended" panose="020B0604020202020204" charset="0"/>
              </a:rPr>
              <a:t>It’s an emergent medical condition.</a:t>
            </a:r>
            <a:endParaRPr lang="en-US" sz="2400">
              <a:latin typeface="Helios Extended" panose="020B0604020202020204" charset="0"/>
              <a:cs typeface="Helios Extended" panose="020B0604020202020204" charset="0"/>
            </a:endParaRPr>
          </a:p>
        </p:txBody>
      </p:sp>
      <p:pic>
        <p:nvPicPr>
          <p:cNvPr id="2050" name="Picture 2">
            <a:extLst>
              <a:ext uri="{FF2B5EF4-FFF2-40B4-BE49-F238E27FC236}">
                <a16:creationId xmlns:a16="http://schemas.microsoft.com/office/drawing/2014/main" id="{6CA423D6-7F8A-4DAC-B87E-C46A11BB70AF}"/>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155081" y="1325645"/>
            <a:ext cx="2193054" cy="328576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D3D2705E-3CD9-425B-B34D-9A87A21A35BD}"/>
              </a:ext>
            </a:extLst>
          </p:cNvPr>
          <p:cNvSpPr/>
          <p:nvPr/>
        </p:nvSpPr>
        <p:spPr>
          <a:xfrm>
            <a:off x="5639552" y="4682632"/>
            <a:ext cx="2844048" cy="246221"/>
          </a:xfrm>
          <a:prstGeom prst="rect">
            <a:avLst/>
          </a:prstGeom>
        </p:spPr>
        <p:txBody>
          <a:bodyPr wrap="none">
            <a:spAutoFit/>
          </a:bodyPr>
          <a:lstStyle/>
          <a:p>
            <a:pPr lvl="1" algn="ctr"/>
            <a:r>
              <a:rPr lang="en-US" sz="1000" i="1">
                <a:solidFill>
                  <a:srgbClr val="808080"/>
                </a:solidFill>
                <a:latin typeface="Arial" panose="020B0604020202020204" pitchFamily="34" charset="0"/>
              </a:rPr>
              <a:t>Photo by Jeremy Thomas on </a:t>
            </a:r>
            <a:r>
              <a:rPr lang="en-US" sz="1000" i="1" err="1">
                <a:solidFill>
                  <a:srgbClr val="808080"/>
                </a:solidFill>
                <a:latin typeface="Arial" panose="020B0604020202020204" pitchFamily="34" charset="0"/>
              </a:rPr>
              <a:t>Unsplash</a:t>
            </a:r>
            <a:r>
              <a:rPr lang="en-US" sz="1000">
                <a:solidFill>
                  <a:srgbClr val="000000"/>
                </a:solidFill>
                <a:latin typeface="Arial" panose="020B0604020202020204" pitchFamily="34" charset="0"/>
              </a:rPr>
              <a:t>​</a:t>
            </a:r>
            <a:endParaRPr lang="en-US" sz="1000"/>
          </a:p>
        </p:txBody>
      </p:sp>
      <p:sp>
        <p:nvSpPr>
          <p:cNvPr id="5" name="Rectangle 4">
            <a:extLst>
              <a:ext uri="{FF2B5EF4-FFF2-40B4-BE49-F238E27FC236}">
                <a16:creationId xmlns:a16="http://schemas.microsoft.com/office/drawing/2014/main" id="{BA6D0AF9-3D66-6168-FD7B-5DC0CDC35183}"/>
              </a:ext>
            </a:extLst>
          </p:cNvPr>
          <p:cNvSpPr/>
          <p:nvPr/>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6B5C08CD-B06F-61C6-5B12-EAC51ED66979}"/>
              </a:ext>
            </a:extLst>
          </p:cNvPr>
          <p:cNvSpPr txBox="1">
            <a:spLocks/>
          </p:cNvSpPr>
          <p:nvPr/>
        </p:nvSpPr>
        <p:spPr>
          <a:xfrm>
            <a:off x="2429933" y="80286"/>
            <a:ext cx="5942019" cy="828675"/>
          </a:xfrm>
          <a:prstGeom prst="rect">
            <a:avLst/>
          </a:prstGeom>
        </p:spPr>
        <p:txBody>
          <a:bodyPr anchor="b"/>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US" sz="3600" b="1">
                <a:latin typeface="Helios Extended" panose="020B0604020202020204" charset="0"/>
                <a:cs typeface="Helios Extended" panose="020B0604020202020204" charset="0"/>
              </a:rPr>
              <a:t>DELIRIUM</a:t>
            </a:r>
          </a:p>
        </p:txBody>
      </p:sp>
      <p:cxnSp>
        <p:nvCxnSpPr>
          <p:cNvPr id="11" name="Straight Connector 10">
            <a:extLst>
              <a:ext uri="{FF2B5EF4-FFF2-40B4-BE49-F238E27FC236}">
                <a16:creationId xmlns:a16="http://schemas.microsoft.com/office/drawing/2014/main" id="{25F3E598-7896-13CC-57A1-B49A47263EE5}"/>
              </a:ext>
            </a:extLst>
          </p:cNvPr>
          <p:cNvCxnSpPr>
            <a:cxnSpLocks/>
          </p:cNvCxnSpPr>
          <p:nvPr/>
        </p:nvCxnSpPr>
        <p:spPr>
          <a:xfrm>
            <a:off x="1710267" y="918338"/>
            <a:ext cx="6862233" cy="0"/>
          </a:xfrm>
          <a:prstGeom prst="line">
            <a:avLst/>
          </a:prstGeom>
        </p:spPr>
        <p:style>
          <a:lnRef idx="1">
            <a:schemeClr val="dk1"/>
          </a:lnRef>
          <a:fillRef idx="0">
            <a:schemeClr val="dk1"/>
          </a:fillRef>
          <a:effectRef idx="0">
            <a:schemeClr val="dk1"/>
          </a:effectRef>
          <a:fontRef idx="minor">
            <a:schemeClr val="tx1"/>
          </a:fontRef>
        </p:style>
      </p:cxnSp>
      <p:sp>
        <p:nvSpPr>
          <p:cNvPr id="6" name="Content Placeholder 2">
            <a:extLst>
              <a:ext uri="{FF2B5EF4-FFF2-40B4-BE49-F238E27FC236}">
                <a16:creationId xmlns:a16="http://schemas.microsoft.com/office/drawing/2014/main" id="{99FA7244-BA0C-FDA1-7318-84A318AD509C}"/>
              </a:ext>
            </a:extLst>
          </p:cNvPr>
          <p:cNvSpPr txBox="1">
            <a:spLocks/>
          </p:cNvSpPr>
          <p:nvPr/>
        </p:nvSpPr>
        <p:spPr>
          <a:xfrm>
            <a:off x="609600" y="1808804"/>
            <a:ext cx="3771900" cy="505452"/>
          </a:xfrm>
          <a:prstGeom prst="rect">
            <a:avLst/>
          </a:prstGeom>
        </p:spPr>
        <p:txBody>
          <a:bodyPr/>
          <a:lstStyle>
            <a:lvl1pPr marL="0" indent="0" algn="l" defTabSz="457200" rtl="0" eaLnBrk="1" latinLnBrk="0" hangingPunct="1">
              <a:spcBef>
                <a:spcPct val="20000"/>
              </a:spcBef>
              <a:buFont typeface="Arial" pitchFamily="34" charset="0"/>
              <a:buNone/>
              <a:defRPr sz="3400" kern="1200">
                <a:solidFill>
                  <a:schemeClr val="tx1"/>
                </a:solidFill>
                <a:latin typeface="League Spartan" panose="020B0604020202020204" charset="0"/>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a:lstStyle>
          <a:p>
            <a:r>
              <a:rPr lang="en-US" sz="3200">
                <a:latin typeface="Helios Extended" panose="020B0604020202020204" charset="0"/>
                <a:cs typeface="Helios Extended" panose="020B0604020202020204" charset="0"/>
              </a:rPr>
              <a:t>What is Delirium?</a:t>
            </a:r>
          </a:p>
        </p:txBody>
      </p:sp>
    </p:spTree>
    <p:extLst>
      <p:ext uri="{BB962C8B-B14F-4D97-AF65-F5344CB8AC3E}">
        <p14:creationId xmlns:p14="http://schemas.microsoft.com/office/powerpoint/2010/main" val="3896601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FA934E2-ADFB-EBDC-6324-87907C2D1AEB}"/>
              </a:ext>
            </a:extLst>
          </p:cNvPr>
          <p:cNvSpPr>
            <a:spLocks noGrp="1"/>
          </p:cNvSpPr>
          <p:nvPr>
            <p:ph sz="quarter" idx="10"/>
          </p:nvPr>
        </p:nvSpPr>
        <p:spPr/>
        <p:txBody>
          <a:bodyPr anchor="ctr"/>
          <a:lstStyle/>
          <a:p>
            <a:pPr marL="342900" indent="-342900" fontAlgn="base">
              <a:buFont typeface="+mj-lt"/>
              <a:buAutoNum type="arabicPeriod"/>
            </a:pPr>
            <a:r>
              <a:rPr lang="en-CA" sz="1800">
                <a:latin typeface="Helios Extended" panose="020B0604020202020204" charset="0"/>
                <a:cs typeface="Helios Extended" panose="020B0604020202020204" charset="0"/>
              </a:rPr>
              <a:t>Disturbance in attention</a:t>
            </a:r>
            <a:r>
              <a:rPr lang="en-US" sz="1800">
                <a:latin typeface="Helios Extended" panose="020B0604020202020204" charset="0"/>
                <a:cs typeface="Helios Extended" panose="020B0604020202020204" charset="0"/>
              </a:rPr>
              <a:t>​</a:t>
            </a:r>
            <a:endParaRPr lang="en-US" sz="1800">
              <a:latin typeface="Helios Extended" panose="020B0604020202020204" charset="0"/>
              <a:ea typeface="Calibri"/>
              <a:cs typeface="Helios Extended" panose="020B0604020202020204" charset="0"/>
            </a:endParaRPr>
          </a:p>
          <a:p>
            <a:pPr marL="342900" indent="-342900" fontAlgn="base">
              <a:buFont typeface="+mj-lt"/>
              <a:buAutoNum type="arabicPeriod"/>
            </a:pPr>
            <a:r>
              <a:rPr lang="en-CA" sz="1800">
                <a:latin typeface="Helios Extended" panose="020B0604020202020204" charset="0"/>
                <a:cs typeface="Helios Extended" panose="020B0604020202020204" charset="0"/>
              </a:rPr>
              <a:t>Change in cognition</a:t>
            </a:r>
            <a:r>
              <a:rPr lang="en-US" sz="1800">
                <a:latin typeface="Helios Extended" panose="020B0604020202020204" charset="0"/>
                <a:cs typeface="Helios Extended" panose="020B0604020202020204" charset="0"/>
              </a:rPr>
              <a:t>​</a:t>
            </a:r>
            <a:endParaRPr lang="en-US" sz="1800">
              <a:latin typeface="Helios Extended" panose="020B0604020202020204" charset="0"/>
              <a:ea typeface="Calibri"/>
              <a:cs typeface="Helios Extended" panose="020B0604020202020204" charset="0"/>
            </a:endParaRPr>
          </a:p>
          <a:p>
            <a:pPr marL="342900" indent="-342900" fontAlgn="base">
              <a:buFont typeface="+mj-lt"/>
              <a:buAutoNum type="arabicPeriod"/>
            </a:pPr>
            <a:r>
              <a:rPr lang="en-CA" sz="1800">
                <a:latin typeface="Helios Extended" panose="020B0604020202020204" charset="0"/>
                <a:cs typeface="Helios Extended" panose="020B0604020202020204" charset="0"/>
              </a:rPr>
              <a:t>Acute onset &amp; fluctuating course</a:t>
            </a:r>
            <a:r>
              <a:rPr lang="en-US" sz="1800">
                <a:latin typeface="Helios Extended" panose="020B0604020202020204" charset="0"/>
                <a:cs typeface="Helios Extended" panose="020B0604020202020204" charset="0"/>
              </a:rPr>
              <a:t>​</a:t>
            </a:r>
            <a:endParaRPr lang="en-US" sz="1800">
              <a:latin typeface="Helios Extended" panose="020B0604020202020204" charset="0"/>
              <a:ea typeface="Calibri"/>
              <a:cs typeface="Helios Extended" panose="020B0604020202020204" charset="0"/>
            </a:endParaRPr>
          </a:p>
          <a:p>
            <a:pPr marL="342900" indent="-342900" fontAlgn="base">
              <a:buFont typeface="+mj-lt"/>
              <a:buAutoNum type="arabicPeriod"/>
            </a:pPr>
            <a:r>
              <a:rPr lang="en-CA" sz="1800">
                <a:latin typeface="Helios Extended" panose="020B0604020202020204" charset="0"/>
                <a:cs typeface="Helios Extended" panose="020B0604020202020204" charset="0"/>
              </a:rPr>
              <a:t>Not caused by a pre-existing established or evolving neurocognitive disorder</a:t>
            </a:r>
            <a:r>
              <a:rPr lang="en-US" sz="1800">
                <a:latin typeface="Helios Extended" panose="020B0604020202020204" charset="0"/>
                <a:cs typeface="Helios Extended" panose="020B0604020202020204" charset="0"/>
              </a:rPr>
              <a:t>​</a:t>
            </a:r>
            <a:endParaRPr lang="en-US" sz="1800">
              <a:latin typeface="Helios Extended" panose="020B0604020202020204" charset="0"/>
              <a:ea typeface="Calibri"/>
              <a:cs typeface="Helios Extended" panose="020B0604020202020204" charset="0"/>
            </a:endParaRPr>
          </a:p>
          <a:p>
            <a:pPr marL="342900" indent="-342900" fontAlgn="base">
              <a:buFont typeface="+mj-lt"/>
              <a:buAutoNum type="arabicPeriod"/>
            </a:pPr>
            <a:r>
              <a:rPr lang="en-CA" sz="1800">
                <a:latin typeface="Helios Extended" panose="020B0604020202020204" charset="0"/>
                <a:cs typeface="Helios Extended" panose="020B0604020202020204" charset="0"/>
              </a:rPr>
              <a:t>Caused by direct physiological consequence of a general medical condition, an intoxicating substance, medication use or multiple </a:t>
            </a:r>
            <a:r>
              <a:rPr lang="en-CA" sz="1800" err="1">
                <a:latin typeface="Helios Extended" panose="020B0604020202020204" charset="0"/>
                <a:cs typeface="Helios Extended" panose="020B0604020202020204" charset="0"/>
              </a:rPr>
              <a:t>etiologies</a:t>
            </a:r>
            <a:endParaRPr lang="en-US" sz="1800">
              <a:latin typeface="Helios Extended" panose="020B0604020202020204" charset="0"/>
              <a:cs typeface="Helios Extended" panose="020B0604020202020204" charset="0"/>
            </a:endParaRPr>
          </a:p>
          <a:p>
            <a:pPr marL="0" indent="0" algn="r">
              <a:buNone/>
            </a:pPr>
            <a:r>
              <a:rPr lang="en-US" sz="1800" i="1">
                <a:latin typeface="Helios Extended" panose="020B0604020202020204" charset="0"/>
                <a:cs typeface="Helios Extended" panose="020B0604020202020204" charset="0"/>
              </a:rPr>
              <a:t>			</a:t>
            </a:r>
            <a:endParaRPr lang="en-US" sz="1800">
              <a:latin typeface="Helios Extended" panose="020B0604020202020204" charset="0"/>
              <a:cs typeface="Helios Extended" panose="020B0604020202020204" charset="0"/>
            </a:endParaRPr>
          </a:p>
          <a:p>
            <a:pPr marL="0" indent="0" algn="r">
              <a:buNone/>
            </a:pPr>
            <a:r>
              <a:rPr lang="en-US" sz="1200" i="1">
                <a:latin typeface="Helios Extended" panose="020B0604020202020204" charset="0"/>
                <a:cs typeface="Helios Extended" panose="020B0604020202020204" charset="0"/>
              </a:rPr>
              <a:t>The Diagnostic and Statistical Manual of Mental Disorders, Fifth Edition (DSM-5), 2013</a:t>
            </a:r>
            <a:r>
              <a:rPr lang="en-US" sz="1200">
                <a:latin typeface="Helios Extended" panose="020B0604020202020204" charset="0"/>
                <a:cs typeface="Helios Extended" panose="020B0604020202020204" charset="0"/>
              </a:rPr>
              <a:t> ​</a:t>
            </a:r>
            <a:endParaRPr lang="en-US" sz="1200">
              <a:latin typeface="Helios Extended" panose="020B0604020202020204" charset="0"/>
              <a:ea typeface="Calibri"/>
              <a:cs typeface="Helios Extended" panose="020B0604020202020204" charset="0"/>
            </a:endParaRPr>
          </a:p>
          <a:p>
            <a:pPr marL="342900" indent="-342900">
              <a:buFont typeface="+mj-lt"/>
              <a:buAutoNum type="arabicPeriod"/>
            </a:pPr>
            <a:endParaRPr lang="en-US" sz="1800">
              <a:latin typeface="Helios Extended" panose="020B0604020202020204" charset="0"/>
              <a:cs typeface="Helios Extended" panose="020B0604020202020204" charset="0"/>
            </a:endParaRPr>
          </a:p>
        </p:txBody>
      </p:sp>
      <p:sp>
        <p:nvSpPr>
          <p:cNvPr id="3" name="Title 1">
            <a:extLst>
              <a:ext uri="{FF2B5EF4-FFF2-40B4-BE49-F238E27FC236}">
                <a16:creationId xmlns:a16="http://schemas.microsoft.com/office/drawing/2014/main" id="{A5E3FCFE-4CDD-E651-7FEB-4978EBC5E9A8}"/>
              </a:ext>
            </a:extLst>
          </p:cNvPr>
          <p:cNvSpPr txBox="1">
            <a:spLocks/>
          </p:cNvSpPr>
          <p:nvPr/>
        </p:nvSpPr>
        <p:spPr>
          <a:xfrm>
            <a:off x="510361" y="260818"/>
            <a:ext cx="811087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r"/>
            <a:endParaRPr lang="en-US" sz="4000">
              <a:latin typeface="Helios Extended" panose="020B0604020202020204" charset="0"/>
              <a:cs typeface="Helios Extended" panose="020B0604020202020204" charset="0"/>
            </a:endParaRPr>
          </a:p>
        </p:txBody>
      </p:sp>
      <p:pic>
        <p:nvPicPr>
          <p:cNvPr id="6" name="Picture 5" descr="A black background with text and a silhouette of a tree&#10;&#10;Description automatically generated">
            <a:extLst>
              <a:ext uri="{FF2B5EF4-FFF2-40B4-BE49-F238E27FC236}">
                <a16:creationId xmlns:a16="http://schemas.microsoft.com/office/drawing/2014/main" id="{A360EA64-22A5-09FE-4D07-6DA16E07BE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637" y="196573"/>
            <a:ext cx="1813563" cy="774440"/>
          </a:xfrm>
          <a:prstGeom prst="rect">
            <a:avLst/>
          </a:prstGeom>
        </p:spPr>
      </p:pic>
      <p:sp>
        <p:nvSpPr>
          <p:cNvPr id="7" name="Title 1">
            <a:extLst>
              <a:ext uri="{FF2B5EF4-FFF2-40B4-BE49-F238E27FC236}">
                <a16:creationId xmlns:a16="http://schemas.microsoft.com/office/drawing/2014/main" id="{B9917E86-2300-1907-3994-EF94F0AFBC85}"/>
              </a:ext>
            </a:extLst>
          </p:cNvPr>
          <p:cNvSpPr txBox="1">
            <a:spLocks/>
          </p:cNvSpPr>
          <p:nvPr/>
        </p:nvSpPr>
        <p:spPr>
          <a:xfrm>
            <a:off x="2429933" y="80286"/>
            <a:ext cx="5942019" cy="828675"/>
          </a:xfrm>
          <a:prstGeom prst="rect">
            <a:avLst/>
          </a:prstGeom>
        </p:spPr>
        <p:txBody>
          <a:bodyPr anchor="b"/>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US" sz="3600" b="1">
                <a:latin typeface="Helios Extended" panose="020B0604020202020204" charset="0"/>
                <a:cs typeface="Helios Extended" panose="020B0604020202020204" charset="0"/>
              </a:rPr>
              <a:t>FIVE KEY COMPONENTS</a:t>
            </a:r>
          </a:p>
        </p:txBody>
      </p:sp>
      <p:cxnSp>
        <p:nvCxnSpPr>
          <p:cNvPr id="8" name="Straight Connector 7">
            <a:extLst>
              <a:ext uri="{FF2B5EF4-FFF2-40B4-BE49-F238E27FC236}">
                <a16:creationId xmlns:a16="http://schemas.microsoft.com/office/drawing/2014/main" id="{1737074D-5BBB-2508-AA5F-3714AC74053B}"/>
              </a:ext>
            </a:extLst>
          </p:cNvPr>
          <p:cNvCxnSpPr>
            <a:cxnSpLocks/>
          </p:cNvCxnSpPr>
          <p:nvPr/>
        </p:nvCxnSpPr>
        <p:spPr>
          <a:xfrm>
            <a:off x="1710267" y="918338"/>
            <a:ext cx="6862233"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1730670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5">
            <a:extLst>
              <a:ext uri="{FF2B5EF4-FFF2-40B4-BE49-F238E27FC236}">
                <a16:creationId xmlns:a16="http://schemas.microsoft.com/office/drawing/2014/main" id="{B50D13FA-146E-56C7-6300-67AE227DEAFD}"/>
              </a:ext>
            </a:extLst>
          </p:cNvPr>
          <p:cNvGrpSpPr/>
          <p:nvPr/>
        </p:nvGrpSpPr>
        <p:grpSpPr>
          <a:xfrm>
            <a:off x="711199" y="1388521"/>
            <a:ext cx="3716868" cy="3348317"/>
            <a:chOff x="0" y="-66675"/>
            <a:chExt cx="2422979" cy="924225"/>
          </a:xfrm>
        </p:grpSpPr>
        <p:sp>
          <p:nvSpPr>
            <p:cNvPr id="4" name="Freeform 6">
              <a:extLst>
                <a:ext uri="{FF2B5EF4-FFF2-40B4-BE49-F238E27FC236}">
                  <a16:creationId xmlns:a16="http://schemas.microsoft.com/office/drawing/2014/main" id="{64A436F6-1BDD-58B6-7E9B-663F37A86AB8}"/>
                </a:ext>
              </a:extLst>
            </p:cNvPr>
            <p:cNvSpPr/>
            <p:nvPr/>
          </p:nvSpPr>
          <p:spPr>
            <a:xfrm>
              <a:off x="0" y="0"/>
              <a:ext cx="2422979" cy="857550"/>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nchor="t"/>
            <a:lstStyle/>
            <a:p>
              <a:pPr marL="0" indent="0" fontAlgn="base">
                <a:buNone/>
              </a:pPr>
              <a:r>
                <a:rPr lang="en-CA" sz="2000" b="1" u="sng">
                  <a:solidFill>
                    <a:schemeClr val="accent6">
                      <a:lumMod val="10000"/>
                    </a:schemeClr>
                  </a:solidFill>
                  <a:latin typeface="Helios Extended" panose="020B0604020202020204" charset="0"/>
                  <a:cs typeface="Helios Extended" panose="020B0604020202020204" charset="0"/>
                </a:rPr>
                <a:t>Behavioural symptoms</a:t>
              </a:r>
              <a:r>
                <a:rPr lang="en-US" sz="2000" b="1" u="sng">
                  <a:solidFill>
                    <a:schemeClr val="accent6">
                      <a:lumMod val="10000"/>
                    </a:schemeClr>
                  </a:solidFill>
                  <a:latin typeface="Helios Extended" panose="020B0604020202020204" charset="0"/>
                  <a:cs typeface="Helios Extended" panose="020B0604020202020204" charset="0"/>
                </a:rPr>
                <a:t>​</a:t>
              </a:r>
            </a:p>
            <a:p>
              <a:pPr marL="0" indent="0" fontAlgn="base">
                <a:buNone/>
              </a:pPr>
              <a:endParaRPr lang="en-US" sz="2000" b="1">
                <a:solidFill>
                  <a:schemeClr val="accent6">
                    <a:lumMod val="10000"/>
                  </a:schemeClr>
                </a:solidFill>
                <a:latin typeface="Helios Extended" panose="020B0604020202020204" charset="0"/>
                <a:cs typeface="Helios Extended" panose="020B0604020202020204" charset="0"/>
              </a:endParaRPr>
            </a:p>
            <a:p>
              <a:pPr fontAlgn="base">
                <a:lnSpc>
                  <a:spcPct val="150000"/>
                </a:lnSpc>
                <a:buFont typeface="Wingdings" panose="05000000000000000000" pitchFamily="2" charset="2"/>
                <a:buChar char="ü"/>
              </a:pPr>
              <a:r>
                <a:rPr lang="en-CA" sz="1600">
                  <a:solidFill>
                    <a:schemeClr val="bg1">
                      <a:lumMod val="10000"/>
                    </a:schemeClr>
                  </a:solidFill>
                  <a:latin typeface="Helios Extended" panose="020B0604020202020204" charset="0"/>
                  <a:cs typeface="Helios Extended" panose="020B0604020202020204" charset="0"/>
                </a:rPr>
                <a:t>Agitation – aggressive or non-aggressive</a:t>
              </a:r>
              <a:r>
                <a:rPr lang="en-US" sz="1600">
                  <a:solidFill>
                    <a:schemeClr val="bg1">
                      <a:lumMod val="10000"/>
                    </a:schemeClr>
                  </a:solidFill>
                  <a:latin typeface="Helios Extended" panose="020B0604020202020204" charset="0"/>
                  <a:cs typeface="Helios Extended" panose="020B0604020202020204" charset="0"/>
                </a:rPr>
                <a:t>​</a:t>
              </a:r>
              <a:endParaRPr lang="en-US" sz="1600">
                <a:solidFill>
                  <a:schemeClr val="bg1">
                    <a:lumMod val="10000"/>
                  </a:schemeClr>
                </a:solidFill>
                <a:latin typeface="Helios Extended" panose="020B0604020202020204" charset="0"/>
                <a:ea typeface="Calibri"/>
                <a:cs typeface="Helios Extended" panose="020B0604020202020204" charset="0"/>
              </a:endParaRPr>
            </a:p>
            <a:p>
              <a:pPr fontAlgn="base">
                <a:lnSpc>
                  <a:spcPct val="150000"/>
                </a:lnSpc>
                <a:buFont typeface="Wingdings" panose="05000000000000000000" pitchFamily="2" charset="2"/>
                <a:buChar char="ü"/>
              </a:pPr>
              <a:r>
                <a:rPr lang="en-CA" sz="1600">
                  <a:solidFill>
                    <a:schemeClr val="bg1">
                      <a:lumMod val="10000"/>
                    </a:schemeClr>
                  </a:solidFill>
                  <a:latin typeface="Helios Extended" panose="020B0604020202020204" charset="0"/>
                  <a:cs typeface="Helios Extended" panose="020B0604020202020204" charset="0"/>
                </a:rPr>
                <a:t>Depression or euphoria</a:t>
              </a:r>
              <a:r>
                <a:rPr lang="en-US" sz="1600">
                  <a:solidFill>
                    <a:schemeClr val="bg1">
                      <a:lumMod val="10000"/>
                    </a:schemeClr>
                  </a:solidFill>
                  <a:latin typeface="Helios Extended" panose="020B0604020202020204" charset="0"/>
                  <a:cs typeface="Helios Extended" panose="020B0604020202020204" charset="0"/>
                </a:rPr>
                <a:t>​</a:t>
              </a:r>
              <a:endParaRPr lang="en-US" sz="1600">
                <a:solidFill>
                  <a:schemeClr val="bg1">
                    <a:lumMod val="10000"/>
                  </a:schemeClr>
                </a:solidFill>
                <a:latin typeface="Helios Extended" panose="020B0604020202020204" charset="0"/>
                <a:ea typeface="Calibri"/>
                <a:cs typeface="Helios Extended" panose="020B0604020202020204" charset="0"/>
              </a:endParaRPr>
            </a:p>
            <a:p>
              <a:pPr fontAlgn="base">
                <a:lnSpc>
                  <a:spcPct val="150000"/>
                </a:lnSpc>
                <a:buFont typeface="Wingdings" panose="05000000000000000000" pitchFamily="2" charset="2"/>
                <a:buChar char="ü"/>
              </a:pPr>
              <a:r>
                <a:rPr lang="en-CA" sz="1600">
                  <a:solidFill>
                    <a:schemeClr val="bg1">
                      <a:lumMod val="10000"/>
                    </a:schemeClr>
                  </a:solidFill>
                  <a:latin typeface="Helios Extended" panose="020B0604020202020204" charset="0"/>
                  <a:cs typeface="Helios Extended" panose="020B0604020202020204" charset="0"/>
                </a:rPr>
                <a:t>Sensitivity to light &amp; sound</a:t>
              </a:r>
              <a:r>
                <a:rPr lang="en-US" sz="1600">
                  <a:solidFill>
                    <a:schemeClr val="bg1">
                      <a:lumMod val="10000"/>
                    </a:schemeClr>
                  </a:solidFill>
                  <a:latin typeface="Helios Extended" panose="020B0604020202020204" charset="0"/>
                  <a:cs typeface="Helios Extended" panose="020B0604020202020204" charset="0"/>
                </a:rPr>
                <a:t>​</a:t>
              </a:r>
              <a:endParaRPr lang="en-US" sz="1600">
                <a:solidFill>
                  <a:schemeClr val="bg1">
                    <a:lumMod val="10000"/>
                  </a:schemeClr>
                </a:solidFill>
                <a:latin typeface="Helios Extended" panose="020B0604020202020204" charset="0"/>
                <a:ea typeface="Calibri"/>
                <a:cs typeface="Helios Extended" panose="020B0604020202020204" charset="0"/>
              </a:endParaRPr>
            </a:p>
            <a:p>
              <a:pPr fontAlgn="base">
                <a:lnSpc>
                  <a:spcPct val="150000"/>
                </a:lnSpc>
                <a:buFont typeface="Wingdings" panose="05000000000000000000" pitchFamily="2" charset="2"/>
                <a:buChar char="ü"/>
              </a:pPr>
              <a:r>
                <a:rPr lang="en-CA" sz="1600">
                  <a:solidFill>
                    <a:schemeClr val="bg1">
                      <a:lumMod val="10000"/>
                    </a:schemeClr>
                  </a:solidFill>
                  <a:latin typeface="Helios Extended" panose="020B0604020202020204" charset="0"/>
                  <a:cs typeface="Helios Extended" panose="020B0604020202020204" charset="0"/>
                </a:rPr>
                <a:t>Sleep/wake disturbances</a:t>
              </a:r>
              <a:r>
                <a:rPr lang="en-US" sz="1600">
                  <a:solidFill>
                    <a:schemeClr val="bg1">
                      <a:lumMod val="10000"/>
                    </a:schemeClr>
                  </a:solidFill>
                  <a:latin typeface="Helios Extended" panose="020B0604020202020204" charset="0"/>
                  <a:cs typeface="Helios Extended" panose="020B0604020202020204" charset="0"/>
                </a:rPr>
                <a:t>​</a:t>
              </a:r>
            </a:p>
          </p:txBody>
        </p:sp>
        <p:sp>
          <p:nvSpPr>
            <p:cNvPr id="5" name="TextBox 7">
              <a:extLst>
                <a:ext uri="{FF2B5EF4-FFF2-40B4-BE49-F238E27FC236}">
                  <a16:creationId xmlns:a16="http://schemas.microsoft.com/office/drawing/2014/main" id="{188258B1-2928-D8AB-03C4-B22EE60D787E}"/>
                </a:ext>
              </a:extLst>
            </p:cNvPr>
            <p:cNvSpPr txBox="1"/>
            <p:nvPr/>
          </p:nvSpPr>
          <p:spPr>
            <a:xfrm>
              <a:off x="0" y="-66675"/>
              <a:ext cx="2422979" cy="924225"/>
            </a:xfrm>
            <a:prstGeom prst="rect">
              <a:avLst/>
            </a:prstGeom>
          </p:spPr>
          <p:txBody>
            <a:bodyPr lIns="50800" tIns="50800" rIns="50800" bIns="50800" rtlCol="0" anchor="ctr"/>
            <a:lstStyle/>
            <a:p>
              <a:pPr algn="l">
                <a:lnSpc>
                  <a:spcPts val="1660"/>
                </a:lnSpc>
              </a:pPr>
              <a:endParaRPr sz="900">
                <a:latin typeface="Helios Extended" panose="020B0604020202020204" charset="0"/>
                <a:cs typeface="Helios Extended" panose="020B0604020202020204" charset="0"/>
              </a:endParaRPr>
            </a:p>
          </p:txBody>
        </p:sp>
      </p:grpSp>
      <p:grpSp>
        <p:nvGrpSpPr>
          <p:cNvPr id="6" name="Group 5">
            <a:extLst>
              <a:ext uri="{FF2B5EF4-FFF2-40B4-BE49-F238E27FC236}">
                <a16:creationId xmlns:a16="http://schemas.microsoft.com/office/drawing/2014/main" id="{42EAD2AC-555A-F53E-2A79-A39062706FC1}"/>
              </a:ext>
            </a:extLst>
          </p:cNvPr>
          <p:cNvGrpSpPr/>
          <p:nvPr/>
        </p:nvGrpSpPr>
        <p:grpSpPr>
          <a:xfrm>
            <a:off x="4571999" y="1548277"/>
            <a:ext cx="3911602" cy="1643655"/>
            <a:chOff x="0" y="-66675"/>
            <a:chExt cx="2422979" cy="924225"/>
          </a:xfrm>
        </p:grpSpPr>
        <p:sp>
          <p:nvSpPr>
            <p:cNvPr id="7" name="Freeform 6">
              <a:extLst>
                <a:ext uri="{FF2B5EF4-FFF2-40B4-BE49-F238E27FC236}">
                  <a16:creationId xmlns:a16="http://schemas.microsoft.com/office/drawing/2014/main" id="{C154BAF7-D6E0-DFC4-4647-37EA0CE765E0}"/>
                </a:ext>
              </a:extLst>
            </p:cNvPr>
            <p:cNvSpPr/>
            <p:nvPr/>
          </p:nvSpPr>
          <p:spPr>
            <a:xfrm>
              <a:off x="0" y="0"/>
              <a:ext cx="2422979" cy="786109"/>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lstStyle/>
            <a:p>
              <a:pPr marL="0" indent="0" fontAlgn="base">
                <a:buNone/>
              </a:pPr>
              <a:r>
                <a:rPr lang="en-CA" sz="2000" b="1" u="sng">
                  <a:solidFill>
                    <a:schemeClr val="accent6">
                      <a:lumMod val="10000"/>
                    </a:schemeClr>
                  </a:solidFill>
                  <a:latin typeface="Helios Extended" panose="020B0604020202020204" charset="0"/>
                  <a:cs typeface="Helios Extended" panose="020B0604020202020204" charset="0"/>
                </a:rPr>
                <a:t>Functional symptoms</a:t>
              </a:r>
              <a:r>
                <a:rPr lang="en-US" sz="2000" b="1" u="sng">
                  <a:latin typeface="Helios Extended" panose="020B0604020202020204" charset="0"/>
                  <a:cs typeface="Helios Extended" panose="020B0604020202020204" charset="0"/>
                </a:rPr>
                <a:t>​</a:t>
              </a:r>
              <a:endParaRPr lang="en-CA" sz="2000" b="1" u="sng">
                <a:latin typeface="Helios Extended" panose="020B0604020202020204" charset="0"/>
                <a:cs typeface="Helios Extended" panose="020B0604020202020204" charset="0"/>
              </a:endParaRPr>
            </a:p>
            <a:p>
              <a:pPr marL="285750" indent="-285750" fontAlgn="base">
                <a:lnSpc>
                  <a:spcPct val="150000"/>
                </a:lnSpc>
                <a:spcBef>
                  <a:spcPts val="150"/>
                </a:spcBef>
                <a:buFont typeface="Wingdings" panose="05000000000000000000" pitchFamily="2" charset="2"/>
                <a:buChar char="ü"/>
              </a:pPr>
              <a:r>
                <a:rPr lang="en-CA">
                  <a:solidFill>
                    <a:schemeClr val="bg1">
                      <a:lumMod val="10000"/>
                    </a:schemeClr>
                  </a:solidFill>
                  <a:latin typeface="Helios Extended" panose="020B0604020202020204" charset="0"/>
                  <a:cs typeface="Helios Extended" panose="020B0604020202020204" charset="0"/>
                </a:rPr>
                <a:t>Incontinence</a:t>
              </a:r>
              <a:r>
                <a:rPr lang="en-US">
                  <a:solidFill>
                    <a:schemeClr val="bg1">
                      <a:lumMod val="10000"/>
                    </a:schemeClr>
                  </a:solidFill>
                  <a:latin typeface="Helios Extended" panose="020B0604020202020204" charset="0"/>
                  <a:cs typeface="Helios Extended" panose="020B0604020202020204" charset="0"/>
                </a:rPr>
                <a:t>​</a:t>
              </a:r>
              <a:endParaRPr lang="en-US">
                <a:solidFill>
                  <a:schemeClr val="bg1">
                    <a:lumMod val="10000"/>
                  </a:schemeClr>
                </a:solidFill>
                <a:latin typeface="Helios Extended" panose="020B0604020202020204" charset="0"/>
                <a:ea typeface="Calibri"/>
                <a:cs typeface="Helios Extended" panose="020B0604020202020204" charset="0"/>
              </a:endParaRPr>
            </a:p>
            <a:p>
              <a:pPr marL="285750" indent="-285750" fontAlgn="base">
                <a:lnSpc>
                  <a:spcPct val="150000"/>
                </a:lnSpc>
                <a:spcBef>
                  <a:spcPts val="150"/>
                </a:spcBef>
                <a:buFont typeface="Wingdings" panose="05000000000000000000" pitchFamily="2" charset="2"/>
                <a:buChar char="ü"/>
              </a:pPr>
              <a:r>
                <a:rPr lang="en-CA">
                  <a:solidFill>
                    <a:schemeClr val="bg1">
                      <a:lumMod val="10000"/>
                    </a:schemeClr>
                  </a:solidFill>
                  <a:latin typeface="Helios Extended" panose="020B0604020202020204" charset="0"/>
                  <a:cs typeface="Helios Extended" panose="020B0604020202020204" charset="0"/>
                </a:rPr>
                <a:t>Falls</a:t>
              </a:r>
              <a:endParaRPr lang="en-US">
                <a:solidFill>
                  <a:schemeClr val="bg1">
                    <a:lumMod val="10000"/>
                  </a:schemeClr>
                </a:solidFill>
                <a:latin typeface="Helios Extended" panose="020B0604020202020204" charset="0"/>
                <a:cs typeface="Helios Extended" panose="020B0604020202020204" charset="0"/>
              </a:endParaRPr>
            </a:p>
            <a:p>
              <a:endParaRPr lang="en-US" sz="2000">
                <a:latin typeface="Helios Extended" panose="020B0604020202020204" charset="0"/>
                <a:cs typeface="Helios Extended" panose="020B0604020202020204" charset="0"/>
              </a:endParaRPr>
            </a:p>
          </p:txBody>
        </p:sp>
        <p:sp>
          <p:nvSpPr>
            <p:cNvPr id="8" name="TextBox 7">
              <a:extLst>
                <a:ext uri="{FF2B5EF4-FFF2-40B4-BE49-F238E27FC236}">
                  <a16:creationId xmlns:a16="http://schemas.microsoft.com/office/drawing/2014/main" id="{7B91AB3A-C916-D194-209D-2584E0836382}"/>
                </a:ext>
              </a:extLst>
            </p:cNvPr>
            <p:cNvSpPr txBox="1"/>
            <p:nvPr/>
          </p:nvSpPr>
          <p:spPr>
            <a:xfrm>
              <a:off x="0" y="-66675"/>
              <a:ext cx="2422979" cy="924225"/>
            </a:xfrm>
            <a:prstGeom prst="rect">
              <a:avLst/>
            </a:prstGeom>
          </p:spPr>
          <p:txBody>
            <a:bodyPr lIns="50800" tIns="50800" rIns="50800" bIns="50800" rtlCol="0" anchor="ctr"/>
            <a:lstStyle/>
            <a:p>
              <a:pPr algn="l">
                <a:lnSpc>
                  <a:spcPts val="1660"/>
                </a:lnSpc>
              </a:pPr>
              <a:endParaRPr sz="900">
                <a:latin typeface="Helios Extended" panose="020B0604020202020204" charset="0"/>
                <a:cs typeface="Helios Extended" panose="020B0604020202020204" charset="0"/>
              </a:endParaRPr>
            </a:p>
          </p:txBody>
        </p:sp>
      </p:grpSp>
      <p:grpSp>
        <p:nvGrpSpPr>
          <p:cNvPr id="10" name="Group 9">
            <a:extLst>
              <a:ext uri="{FF2B5EF4-FFF2-40B4-BE49-F238E27FC236}">
                <a16:creationId xmlns:a16="http://schemas.microsoft.com/office/drawing/2014/main" id="{EB213C97-F671-4248-79FC-B06D30426924}"/>
              </a:ext>
            </a:extLst>
          </p:cNvPr>
          <p:cNvGrpSpPr/>
          <p:nvPr/>
        </p:nvGrpSpPr>
        <p:grpSpPr>
          <a:xfrm>
            <a:off x="4571999" y="3191932"/>
            <a:ext cx="3911601" cy="1516603"/>
            <a:chOff x="0" y="0"/>
            <a:chExt cx="2422979" cy="857550"/>
          </a:xfrm>
        </p:grpSpPr>
        <p:sp>
          <p:nvSpPr>
            <p:cNvPr id="11" name="Freeform 6">
              <a:extLst>
                <a:ext uri="{FF2B5EF4-FFF2-40B4-BE49-F238E27FC236}">
                  <a16:creationId xmlns:a16="http://schemas.microsoft.com/office/drawing/2014/main" id="{70C68257-57EE-F800-7B61-BBF1F36A5920}"/>
                </a:ext>
              </a:extLst>
            </p:cNvPr>
            <p:cNvSpPr/>
            <p:nvPr/>
          </p:nvSpPr>
          <p:spPr>
            <a:xfrm>
              <a:off x="0" y="0"/>
              <a:ext cx="2422979" cy="857550"/>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lstStyle/>
            <a:p>
              <a:pPr fontAlgn="base"/>
              <a:r>
                <a:rPr lang="en-CA" sz="2000" b="1" u="sng">
                  <a:solidFill>
                    <a:schemeClr val="accent6">
                      <a:lumMod val="10000"/>
                    </a:schemeClr>
                  </a:solidFill>
                  <a:latin typeface="Helios Extended" panose="020B0604020202020204" charset="0"/>
                  <a:cs typeface="Helios Extended" panose="020B0604020202020204" charset="0"/>
                </a:rPr>
                <a:t>Autonomic Symptoms</a:t>
              </a:r>
              <a:r>
                <a:rPr lang="en-US" sz="2000" b="1" u="sng">
                  <a:solidFill>
                    <a:schemeClr val="accent6">
                      <a:lumMod val="10000"/>
                    </a:schemeClr>
                  </a:solidFill>
                  <a:latin typeface="Helios Extended" panose="020B0604020202020204" charset="0"/>
                  <a:cs typeface="Helios Extended" panose="020B0604020202020204" charset="0"/>
                </a:rPr>
                <a:t>​</a:t>
              </a:r>
            </a:p>
            <a:p>
              <a:pPr marL="285750" indent="-285750" fontAlgn="base">
                <a:lnSpc>
                  <a:spcPct val="150000"/>
                </a:lnSpc>
                <a:buFont typeface="Wingdings" panose="05000000000000000000" pitchFamily="2" charset="2"/>
                <a:buChar char="ü"/>
              </a:pPr>
              <a:r>
                <a:rPr lang="en-CA">
                  <a:solidFill>
                    <a:schemeClr val="bg1">
                      <a:lumMod val="10000"/>
                    </a:schemeClr>
                  </a:solidFill>
                  <a:latin typeface="Helios Extended" panose="020B0604020202020204" charset="0"/>
                  <a:cs typeface="Helios Extended" panose="020B0604020202020204" charset="0"/>
                </a:rPr>
                <a:t>​Hypertension</a:t>
              </a:r>
              <a:r>
                <a:rPr lang="en-US">
                  <a:solidFill>
                    <a:schemeClr val="bg1">
                      <a:lumMod val="10000"/>
                    </a:schemeClr>
                  </a:solidFill>
                  <a:latin typeface="Helios Extended" panose="020B0604020202020204" charset="0"/>
                  <a:cs typeface="Helios Extended" panose="020B0604020202020204" charset="0"/>
                </a:rPr>
                <a:t>​</a:t>
              </a:r>
            </a:p>
            <a:p>
              <a:pPr marL="285750" indent="-285750" fontAlgn="base">
                <a:lnSpc>
                  <a:spcPct val="150000"/>
                </a:lnSpc>
                <a:buFont typeface="Wingdings" panose="05000000000000000000" pitchFamily="2" charset="2"/>
                <a:buChar char="ü"/>
              </a:pPr>
              <a:r>
                <a:rPr lang="en-CA">
                  <a:solidFill>
                    <a:schemeClr val="bg1">
                      <a:lumMod val="10000"/>
                    </a:schemeClr>
                  </a:solidFill>
                  <a:latin typeface="Helios Extended" panose="020B0604020202020204" charset="0"/>
                  <a:cs typeface="Helios Extended" panose="020B0604020202020204" charset="0"/>
                </a:rPr>
                <a:t>Tachycardia</a:t>
              </a:r>
              <a:endParaRPr lang="en-US">
                <a:solidFill>
                  <a:schemeClr val="bg1">
                    <a:lumMod val="10000"/>
                  </a:schemeClr>
                </a:solidFill>
                <a:latin typeface="Helios Extended" panose="020B0604020202020204" charset="0"/>
                <a:cs typeface="Helios Extended" panose="020B0604020202020204" charset="0"/>
              </a:endParaRPr>
            </a:p>
            <a:p>
              <a:endParaRPr lang="en-US" sz="2000">
                <a:latin typeface="Helios Extended" panose="020B0604020202020204" charset="0"/>
                <a:cs typeface="Helios Extended" panose="020B0604020202020204" charset="0"/>
              </a:endParaRPr>
            </a:p>
          </p:txBody>
        </p:sp>
        <p:sp>
          <p:nvSpPr>
            <p:cNvPr id="12" name="TextBox 11">
              <a:extLst>
                <a:ext uri="{FF2B5EF4-FFF2-40B4-BE49-F238E27FC236}">
                  <a16:creationId xmlns:a16="http://schemas.microsoft.com/office/drawing/2014/main" id="{9CCB65EB-EE9B-BB23-449D-712FBDD4638B}"/>
                </a:ext>
              </a:extLst>
            </p:cNvPr>
            <p:cNvSpPr txBox="1"/>
            <p:nvPr/>
          </p:nvSpPr>
          <p:spPr>
            <a:xfrm>
              <a:off x="0" y="-66675"/>
              <a:ext cx="2422979" cy="924225"/>
            </a:xfrm>
            <a:prstGeom prst="rect">
              <a:avLst/>
            </a:prstGeom>
          </p:spPr>
          <p:txBody>
            <a:bodyPr lIns="50800" tIns="50800" rIns="50800" bIns="50800" rtlCol="0" anchor="ctr"/>
            <a:lstStyle/>
            <a:p>
              <a:pPr algn="l">
                <a:lnSpc>
                  <a:spcPts val="1660"/>
                </a:lnSpc>
              </a:pPr>
              <a:endParaRPr sz="900">
                <a:latin typeface="Helios Extended" panose="020B0604020202020204" charset="0"/>
                <a:cs typeface="Helios Extended" panose="020B0604020202020204" charset="0"/>
              </a:endParaRPr>
            </a:p>
          </p:txBody>
        </p:sp>
      </p:grpSp>
      <p:pic>
        <p:nvPicPr>
          <p:cNvPr id="19" name="Picture 18" descr="A black background with text and a silhouette of a tree&#10;&#10;Description automatically generated">
            <a:extLst>
              <a:ext uri="{FF2B5EF4-FFF2-40B4-BE49-F238E27FC236}">
                <a16:creationId xmlns:a16="http://schemas.microsoft.com/office/drawing/2014/main" id="{C58E989D-2E53-A2AD-A831-75CB3115B9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637" y="196573"/>
            <a:ext cx="1813563" cy="774440"/>
          </a:xfrm>
          <a:prstGeom prst="rect">
            <a:avLst/>
          </a:prstGeom>
        </p:spPr>
      </p:pic>
      <p:sp>
        <p:nvSpPr>
          <p:cNvPr id="22" name="Title 1">
            <a:extLst>
              <a:ext uri="{FF2B5EF4-FFF2-40B4-BE49-F238E27FC236}">
                <a16:creationId xmlns:a16="http://schemas.microsoft.com/office/drawing/2014/main" id="{3AD84083-67F3-8115-319E-47041CAD2FDC}"/>
              </a:ext>
            </a:extLst>
          </p:cNvPr>
          <p:cNvSpPr txBox="1">
            <a:spLocks/>
          </p:cNvSpPr>
          <p:nvPr/>
        </p:nvSpPr>
        <p:spPr>
          <a:xfrm>
            <a:off x="2429933" y="80286"/>
            <a:ext cx="5942019" cy="828675"/>
          </a:xfrm>
          <a:prstGeom prst="rect">
            <a:avLst/>
          </a:prstGeom>
        </p:spPr>
        <p:txBody>
          <a:bodyPr anchor="b"/>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US" sz="3600" b="1">
                <a:latin typeface="Helios Extended" panose="020B0604020202020204" charset="0"/>
                <a:cs typeface="Helios Extended" panose="020B0604020202020204" charset="0"/>
              </a:rPr>
              <a:t>MAY ALSO INCLUDE</a:t>
            </a:r>
          </a:p>
        </p:txBody>
      </p:sp>
      <p:cxnSp>
        <p:nvCxnSpPr>
          <p:cNvPr id="23" name="Straight Connector 22">
            <a:extLst>
              <a:ext uri="{FF2B5EF4-FFF2-40B4-BE49-F238E27FC236}">
                <a16:creationId xmlns:a16="http://schemas.microsoft.com/office/drawing/2014/main" id="{8A74598F-6F06-EBC5-B1B8-45F97D97125A}"/>
              </a:ext>
            </a:extLst>
          </p:cNvPr>
          <p:cNvCxnSpPr>
            <a:cxnSpLocks/>
          </p:cNvCxnSpPr>
          <p:nvPr/>
        </p:nvCxnSpPr>
        <p:spPr>
          <a:xfrm>
            <a:off x="1710267" y="918338"/>
            <a:ext cx="6862233"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89060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A836C5-DC81-4376-AADD-229E6F4098F8}"/>
              </a:ext>
            </a:extLst>
          </p:cNvPr>
          <p:cNvSpPr/>
          <p:nvPr/>
        </p:nvSpPr>
        <p:spPr>
          <a:xfrm>
            <a:off x="537294" y="1716293"/>
            <a:ext cx="4572000" cy="1951496"/>
          </a:xfrm>
          <a:prstGeom prst="rect">
            <a:avLst/>
          </a:prstGeom>
        </p:spPr>
        <p:txBody>
          <a:bodyPr>
            <a:spAutoFit/>
          </a:bodyPr>
          <a:lstStyle/>
          <a:p>
            <a:pPr fontAlgn="base">
              <a:lnSpc>
                <a:spcPct val="150000"/>
              </a:lnSpc>
              <a:buFont typeface="+mj-lt"/>
              <a:buAutoNum type="arabicPeriod"/>
            </a:pPr>
            <a:r>
              <a:rPr lang="fr-CA" sz="2800">
                <a:latin typeface="Helios Extended" panose="020B0604020202020204" charset="0"/>
                <a:cs typeface="Helios Extended" panose="020B0604020202020204" charset="0"/>
              </a:rPr>
              <a:t>Hyperactive</a:t>
            </a:r>
            <a:r>
              <a:rPr lang="en-US" sz="2800">
                <a:latin typeface="Helios Extended" panose="020B0604020202020204" charset="0"/>
                <a:cs typeface="Helios Extended" panose="020B0604020202020204" charset="0"/>
              </a:rPr>
              <a:t>​</a:t>
            </a:r>
          </a:p>
          <a:p>
            <a:pPr fontAlgn="base">
              <a:lnSpc>
                <a:spcPct val="150000"/>
              </a:lnSpc>
              <a:buFont typeface="+mj-lt"/>
              <a:buAutoNum type="arabicPeriod"/>
            </a:pPr>
            <a:r>
              <a:rPr lang="fr-CA" sz="2800" err="1">
                <a:latin typeface="Helios Extended" panose="020B0604020202020204" charset="0"/>
                <a:cs typeface="Helios Extended" panose="020B0604020202020204" charset="0"/>
              </a:rPr>
              <a:t>Hypoactive</a:t>
            </a:r>
            <a:r>
              <a:rPr lang="fr-CA" sz="2800">
                <a:latin typeface="Helios Extended" panose="020B0604020202020204" charset="0"/>
                <a:cs typeface="Helios Extended" panose="020B0604020202020204" charset="0"/>
              </a:rPr>
              <a:t>​</a:t>
            </a:r>
          </a:p>
          <a:p>
            <a:pPr fontAlgn="base">
              <a:lnSpc>
                <a:spcPct val="150000"/>
              </a:lnSpc>
              <a:buFont typeface="+mj-lt"/>
              <a:buAutoNum type="arabicPeriod"/>
            </a:pPr>
            <a:r>
              <a:rPr lang="fr-CA" sz="2800">
                <a:latin typeface="Helios Extended" panose="020B0604020202020204" charset="0"/>
                <a:cs typeface="Helios Extended" panose="020B0604020202020204" charset="0"/>
              </a:rPr>
              <a:t>Mixed</a:t>
            </a:r>
            <a:endParaRPr lang="en-US" sz="2800" b="0" i="0">
              <a:effectLst/>
              <a:latin typeface="Helios Extended" panose="020B0604020202020204" charset="0"/>
              <a:cs typeface="Helios Extended" panose="020B0604020202020204" charset="0"/>
            </a:endParaRPr>
          </a:p>
        </p:txBody>
      </p:sp>
      <p:sp>
        <p:nvSpPr>
          <p:cNvPr id="5" name="TextBox 16">
            <a:extLst>
              <a:ext uri="{FF2B5EF4-FFF2-40B4-BE49-F238E27FC236}">
                <a16:creationId xmlns:a16="http://schemas.microsoft.com/office/drawing/2014/main" id="{C7DBA974-BF7A-5801-D7FA-5D591E0FEA9A}"/>
              </a:ext>
            </a:extLst>
          </p:cNvPr>
          <p:cNvSpPr txBox="1"/>
          <p:nvPr/>
        </p:nvSpPr>
        <p:spPr>
          <a:xfrm>
            <a:off x="73374"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pic>
        <p:nvPicPr>
          <p:cNvPr id="6" name="Picture 5" descr="A black background with text and a silhouette of a tree&#10;&#10;Description automatically generated">
            <a:extLst>
              <a:ext uri="{FF2B5EF4-FFF2-40B4-BE49-F238E27FC236}">
                <a16:creationId xmlns:a16="http://schemas.microsoft.com/office/drawing/2014/main" id="{E44A28B4-D4F6-D4A5-B9E7-A790A4B174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cxnSp>
        <p:nvCxnSpPr>
          <p:cNvPr id="9" name="Straight Connector 8">
            <a:extLst>
              <a:ext uri="{FF2B5EF4-FFF2-40B4-BE49-F238E27FC236}">
                <a16:creationId xmlns:a16="http://schemas.microsoft.com/office/drawing/2014/main" id="{7F265A71-111D-3542-8DBE-028CFFBBE878}"/>
              </a:ext>
            </a:extLst>
          </p:cNvPr>
          <p:cNvCxnSpPr>
            <a:cxnSpLocks/>
          </p:cNvCxnSpPr>
          <p:nvPr/>
        </p:nvCxnSpPr>
        <p:spPr>
          <a:xfrm>
            <a:off x="1710267" y="918338"/>
            <a:ext cx="6862233" cy="0"/>
          </a:xfrm>
          <a:prstGeom prst="line">
            <a:avLst/>
          </a:prstGeom>
        </p:spPr>
        <p:style>
          <a:lnRef idx="1">
            <a:schemeClr val="dk1"/>
          </a:lnRef>
          <a:fillRef idx="0">
            <a:schemeClr val="dk1"/>
          </a:fillRef>
          <a:effectRef idx="0">
            <a:schemeClr val="dk1"/>
          </a:effectRef>
          <a:fontRef idx="minor">
            <a:schemeClr val="tx1"/>
          </a:fontRef>
        </p:style>
      </p:cxnSp>
      <p:sp>
        <p:nvSpPr>
          <p:cNvPr id="10" name="Title 1">
            <a:extLst>
              <a:ext uri="{FF2B5EF4-FFF2-40B4-BE49-F238E27FC236}">
                <a16:creationId xmlns:a16="http://schemas.microsoft.com/office/drawing/2014/main" id="{7A3B0875-E802-0D63-656F-64BD08AF18CD}"/>
              </a:ext>
            </a:extLst>
          </p:cNvPr>
          <p:cNvSpPr txBox="1">
            <a:spLocks/>
          </p:cNvSpPr>
          <p:nvPr/>
        </p:nvSpPr>
        <p:spPr>
          <a:xfrm>
            <a:off x="2429933" y="80286"/>
            <a:ext cx="5942019" cy="828675"/>
          </a:xfrm>
          <a:prstGeom prst="rect">
            <a:avLst/>
          </a:prstGeom>
        </p:spPr>
        <p:txBody>
          <a:bodyPr anchor="b"/>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sz="3600" b="1">
                <a:latin typeface="Helios Extended" panose="020B0604020202020204" charset="0"/>
                <a:cs typeface="Helios Extended" panose="020B0604020202020204" charset="0"/>
              </a:rPr>
              <a:t>TYPES OF DELIRIUM</a:t>
            </a:r>
            <a:endParaRPr lang="en-US" sz="3600" b="1">
              <a:latin typeface="Helios Extended" panose="020B0604020202020204" charset="0"/>
              <a:cs typeface="Helios Extended" panose="020B0604020202020204" charset="0"/>
            </a:endParaRPr>
          </a:p>
        </p:txBody>
      </p:sp>
    </p:spTree>
    <p:extLst>
      <p:ext uri="{BB962C8B-B14F-4D97-AF65-F5344CB8AC3E}">
        <p14:creationId xmlns:p14="http://schemas.microsoft.com/office/powerpoint/2010/main" val="3090163956"/>
      </p:ext>
    </p:extLst>
  </p:cSld>
  <p:clrMapOvr>
    <a:masterClrMapping/>
  </p:clrMapOvr>
</p:sld>
</file>

<file path=ppt/theme/theme1.xml><?xml version="1.0" encoding="utf-8"?>
<a:theme xmlns:a="http://schemas.openxmlformats.org/drawingml/2006/main" name="GES updated PPT theme">
  <a:themeElements>
    <a:clrScheme name="RGPEO Colour Scheme">
      <a:dk1>
        <a:srgbClr val="004F7C"/>
      </a:dk1>
      <a:lt1>
        <a:srgbClr val="E9EFF2"/>
      </a:lt1>
      <a:dk2>
        <a:srgbClr val="5B7462"/>
      </a:dk2>
      <a:lt2>
        <a:srgbClr val="FFFFFF"/>
      </a:lt2>
      <a:accent1>
        <a:srgbClr val="47697E"/>
      </a:accent1>
      <a:accent2>
        <a:srgbClr val="8DC63F"/>
      </a:accent2>
      <a:accent3>
        <a:srgbClr val="FFBB1E"/>
      </a:accent3>
      <a:accent4>
        <a:srgbClr val="954F72"/>
      </a:accent4>
      <a:accent5>
        <a:srgbClr val="5B9BD5"/>
      </a:accent5>
      <a:accent6>
        <a:srgbClr val="70AD47"/>
      </a:accent6>
      <a:hlink>
        <a:srgbClr val="7030A0"/>
      </a:hlink>
      <a:folHlink>
        <a:srgbClr val="FFBB1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ES updated PPT theme" id="{B4F8F4CB-465A-4748-99D6-D4E92360BA29}" vid="{BD43DB3A-4F6D-453E-9E75-065C468112F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CDEED6A3EDE9F49B1C8C14FFA7F6034" ma:contentTypeVersion="14" ma:contentTypeDescription="Create a new document." ma:contentTypeScope="" ma:versionID="59783605198581a3ff9aa4edb4d3b80a">
  <xsd:schema xmlns:xsd="http://www.w3.org/2001/XMLSchema" xmlns:xs="http://www.w3.org/2001/XMLSchema" xmlns:p="http://schemas.microsoft.com/office/2006/metadata/properties" xmlns:ns1="http://schemas.microsoft.com/sharepoint/v3" xmlns:ns2="9c08bec6-28e9-420c-aa70-14f2387eef58" xmlns:ns3="68be0022-97d8-4398-87be-6bd096ec9c70" targetNamespace="http://schemas.microsoft.com/office/2006/metadata/properties" ma:root="true" ma:fieldsID="dd9643a6207fde10ac68352be16d8aa0" ns1:_="" ns2:_="" ns3:_="">
    <xsd:import namespace="http://schemas.microsoft.com/sharepoint/v3"/>
    <xsd:import namespace="9c08bec6-28e9-420c-aa70-14f2387eef58"/>
    <xsd:import namespace="68be0022-97d8-4398-87be-6bd096ec9c70"/>
    <xsd:element name="properties">
      <xsd:complexType>
        <xsd:sequence>
          <xsd:element name="documentManagement">
            <xsd:complexType>
              <xsd:all>
                <xsd:element ref="ns1:_ip_UnifiedCompliancePolicyProperties" minOccurs="0"/>
                <xsd:element ref="ns1:_ip_UnifiedCompliancePolicyUIAction"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8" nillable="true" ma:displayName="Unified Compliance Policy Properties" ma:hidden="true" ma:internalName="_ip_UnifiedCompliancePolicyProperties">
      <xsd:simpleType>
        <xsd:restriction base="dms:Note"/>
      </xsd:simpleType>
    </xsd:element>
    <xsd:element name="_ip_UnifiedCompliancePolicyUIAction" ma:index="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08bec6-28e9-420c-aa70-14f2387eef5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218295f-687b-4006-a255-510d9d5ee80a"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8be0022-97d8-4398-87be-6bd096ec9c70"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0a87cbea-729c-422c-9ae5-53957a557ac4}" ma:internalName="TaxCatchAll" ma:showField="CatchAllData" ma:web="68be0022-97d8-4398-87be-6bd096ec9c7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c08bec6-28e9-420c-aa70-14f2387eef58">
      <Terms xmlns="http://schemas.microsoft.com/office/infopath/2007/PartnerControls"/>
    </lcf76f155ced4ddcb4097134ff3c332f>
    <TaxCatchAll xmlns="68be0022-97d8-4398-87be-6bd096ec9c70" xsi:nil="true"/>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26A523D-9D32-4632-8311-67D8AF33900F}">
  <ds:schemaRefs>
    <ds:schemaRef ds:uri="68be0022-97d8-4398-87be-6bd096ec9c70"/>
    <ds:schemaRef ds:uri="9c08bec6-28e9-420c-aa70-14f2387eef5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2D0C7D2-4D8B-4960-A684-FCEAB009381C}">
  <ds:schemaRefs>
    <ds:schemaRef ds:uri="68be0022-97d8-4398-87be-6bd096ec9c70"/>
    <ds:schemaRef ds:uri="9c08bec6-28e9-420c-aa70-14f2387eef5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417851F-5384-4A6D-B2D9-E6EDA02F7C8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11</TotalTime>
  <Words>2608</Words>
  <Application>Microsoft Office PowerPoint</Application>
  <PresentationFormat>On-screen Show (16:9)</PresentationFormat>
  <Paragraphs>405</Paragraphs>
  <Slides>40</Slides>
  <Notes>3</Notes>
  <HiddenSlides>1</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40</vt:i4>
      </vt:variant>
    </vt:vector>
  </HeadingPairs>
  <TitlesOfParts>
    <vt:vector size="49" baseType="lpstr">
      <vt:lpstr>Constania</vt:lpstr>
      <vt:lpstr>Wingdings</vt:lpstr>
      <vt:lpstr>Bauhaus 93</vt:lpstr>
      <vt:lpstr>Times New Roman</vt:lpstr>
      <vt:lpstr>League Spartan</vt:lpstr>
      <vt:lpstr>Helios Extended</vt:lpstr>
      <vt:lpstr>Arial</vt:lpstr>
      <vt:lpstr>Calibri</vt:lpstr>
      <vt:lpstr>GES updated PPT theme</vt:lpstr>
      <vt:lpstr>PowerPoint Presentation</vt:lpstr>
      <vt:lpstr>DELIRIUM​ Prevent-Assess-Manage​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New Resource: Health Quality Ontario </vt:lpstr>
      <vt:lpstr>QUESTIONS?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Delirium​ Prevent-Assess-Manage</dc:title>
  <dc:creator>Ioanna Genovezos</dc:creator>
  <cp:lastModifiedBy>Sanjana Haque</cp:lastModifiedBy>
  <cp:revision>1</cp:revision>
  <cp:lastPrinted>2022-03-21T14:30:49Z</cp:lastPrinted>
  <dcterms:created xsi:type="dcterms:W3CDTF">2020-12-17T19:59:02Z</dcterms:created>
  <dcterms:modified xsi:type="dcterms:W3CDTF">2025-03-12T19:05:39Z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0x010100FCDEED6A3EDE9F49B1C8C14FFA7F6034</vt:lpwstr>
  </property>
</Properties>
</file>