
<file path=[Content_Types].xml><?xml version="1.0" encoding="utf-8"?>
<Types xmlns="http://schemas.openxmlformats.org/package/2006/content-types">
  <Default Extension="emf" ContentType="image/x-emf"/>
  <Default Extension="gif" ContentType="image/gif"/>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theme/theme3.xml" ContentType="application/vnd.openxmlformats-officedocument.them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2" r:id="rId4"/>
    <p:sldMasterId id="2147483713" r:id="rId5"/>
    <p:sldMasterId id="2147483740" r:id="rId6"/>
  </p:sldMasterIdLst>
  <p:notesMasterIdLst>
    <p:notesMasterId r:id="rId82"/>
  </p:notesMasterIdLst>
  <p:handoutMasterIdLst>
    <p:handoutMasterId r:id="rId83"/>
  </p:handoutMasterIdLst>
  <p:sldIdLst>
    <p:sldId id="393" r:id="rId7"/>
    <p:sldId id="390" r:id="rId8"/>
    <p:sldId id="391" r:id="rId9"/>
    <p:sldId id="392" r:id="rId10"/>
    <p:sldId id="674" r:id="rId11"/>
    <p:sldId id="675" r:id="rId12"/>
    <p:sldId id="677" r:id="rId13"/>
    <p:sldId id="678" r:id="rId14"/>
    <p:sldId id="679" r:id="rId15"/>
    <p:sldId id="680" r:id="rId16"/>
    <p:sldId id="681" r:id="rId17"/>
    <p:sldId id="682" r:id="rId18"/>
    <p:sldId id="684" r:id="rId19"/>
    <p:sldId id="685" r:id="rId20"/>
    <p:sldId id="385" r:id="rId21"/>
    <p:sldId id="686" r:id="rId22"/>
    <p:sldId id="689" r:id="rId23"/>
    <p:sldId id="687" r:id="rId24"/>
    <p:sldId id="690" r:id="rId25"/>
    <p:sldId id="691" r:id="rId26"/>
    <p:sldId id="688" r:id="rId27"/>
    <p:sldId id="692" r:id="rId28"/>
    <p:sldId id="370" r:id="rId29"/>
    <p:sldId id="693" r:id="rId30"/>
    <p:sldId id="694" r:id="rId31"/>
    <p:sldId id="696" r:id="rId32"/>
    <p:sldId id="697" r:id="rId33"/>
    <p:sldId id="699" r:id="rId34"/>
    <p:sldId id="700" r:id="rId35"/>
    <p:sldId id="701" r:id="rId36"/>
    <p:sldId id="702" r:id="rId37"/>
    <p:sldId id="703" r:id="rId38"/>
    <p:sldId id="704" r:id="rId39"/>
    <p:sldId id="705" r:id="rId40"/>
    <p:sldId id="706" r:id="rId41"/>
    <p:sldId id="707" r:id="rId42"/>
    <p:sldId id="708" r:id="rId43"/>
    <p:sldId id="744" r:id="rId44"/>
    <p:sldId id="709" r:id="rId45"/>
    <p:sldId id="710" r:id="rId46"/>
    <p:sldId id="712" r:id="rId47"/>
    <p:sldId id="711" r:id="rId48"/>
    <p:sldId id="713" r:id="rId49"/>
    <p:sldId id="730" r:id="rId50"/>
    <p:sldId id="716" r:id="rId51"/>
    <p:sldId id="746" r:id="rId52"/>
    <p:sldId id="717" r:id="rId53"/>
    <p:sldId id="718" r:id="rId54"/>
    <p:sldId id="719" r:id="rId55"/>
    <p:sldId id="720" r:id="rId56"/>
    <p:sldId id="721" r:id="rId57"/>
    <p:sldId id="722" r:id="rId58"/>
    <p:sldId id="723" r:id="rId59"/>
    <p:sldId id="278" r:id="rId60"/>
    <p:sldId id="724" r:id="rId61"/>
    <p:sldId id="725" r:id="rId62"/>
    <p:sldId id="726" r:id="rId63"/>
    <p:sldId id="727" r:id="rId64"/>
    <p:sldId id="728" r:id="rId65"/>
    <p:sldId id="729" r:id="rId66"/>
    <p:sldId id="732" r:id="rId67"/>
    <p:sldId id="733" r:id="rId68"/>
    <p:sldId id="736" r:id="rId69"/>
    <p:sldId id="737" r:id="rId70"/>
    <p:sldId id="738" r:id="rId71"/>
    <p:sldId id="739" r:id="rId72"/>
    <p:sldId id="384" r:id="rId73"/>
    <p:sldId id="740" r:id="rId74"/>
    <p:sldId id="741" r:id="rId75"/>
    <p:sldId id="743" r:id="rId76"/>
    <p:sldId id="742" r:id="rId77"/>
    <p:sldId id="671" r:id="rId78"/>
    <p:sldId id="302" r:id="rId79"/>
    <p:sldId id="387" r:id="rId80"/>
    <p:sldId id="394" r:id="rId81"/>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Heather M" initials="HM" lastIdx="19"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AFC1D0"/>
    <a:srgbClr val="E9EFF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EE5FF63-D510-49E9-B091-89D283FA4FE9}" v="8" dt="2025-03-12T19:12:11.52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9" d="100"/>
          <a:sy n="79" d="100"/>
        </p:scale>
        <p:origin x="821" y="72"/>
      </p:cViewPr>
      <p:guideLst>
        <p:guide orient="horz" pos="2160"/>
        <p:guide pos="3840"/>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0.xml"/><Relationship Id="rId21" Type="http://schemas.openxmlformats.org/officeDocument/2006/relationships/slide" Target="slides/slide15.xml"/><Relationship Id="rId42" Type="http://schemas.openxmlformats.org/officeDocument/2006/relationships/slide" Target="slides/slide36.xml"/><Relationship Id="rId47" Type="http://schemas.openxmlformats.org/officeDocument/2006/relationships/slide" Target="slides/slide41.xml"/><Relationship Id="rId63" Type="http://schemas.openxmlformats.org/officeDocument/2006/relationships/slide" Target="slides/slide57.xml"/><Relationship Id="rId68" Type="http://schemas.openxmlformats.org/officeDocument/2006/relationships/slide" Target="slides/slide62.xml"/><Relationship Id="rId84" Type="http://schemas.openxmlformats.org/officeDocument/2006/relationships/commentAuthors" Target="commentAuthors.xml"/><Relationship Id="rId89" Type="http://schemas.microsoft.com/office/2016/11/relationships/changesInfo" Target="changesInfos/changesInfo1.xml"/><Relationship Id="rId16" Type="http://schemas.openxmlformats.org/officeDocument/2006/relationships/slide" Target="slides/slide10.xml"/><Relationship Id="rId11" Type="http://schemas.openxmlformats.org/officeDocument/2006/relationships/slide" Target="slides/slide5.xml"/><Relationship Id="rId32" Type="http://schemas.openxmlformats.org/officeDocument/2006/relationships/slide" Target="slides/slide26.xml"/><Relationship Id="rId37" Type="http://schemas.openxmlformats.org/officeDocument/2006/relationships/slide" Target="slides/slide31.xml"/><Relationship Id="rId53" Type="http://schemas.openxmlformats.org/officeDocument/2006/relationships/slide" Target="slides/slide47.xml"/><Relationship Id="rId58" Type="http://schemas.openxmlformats.org/officeDocument/2006/relationships/slide" Target="slides/slide52.xml"/><Relationship Id="rId74" Type="http://schemas.openxmlformats.org/officeDocument/2006/relationships/slide" Target="slides/slide68.xml"/><Relationship Id="rId79" Type="http://schemas.openxmlformats.org/officeDocument/2006/relationships/slide" Target="slides/slide73.xml"/><Relationship Id="rId5" Type="http://schemas.openxmlformats.org/officeDocument/2006/relationships/slideMaster" Target="slideMasters/slideMaster2.xml"/><Relationship Id="rId90" Type="http://schemas.microsoft.com/office/2015/10/relationships/revisionInfo" Target="revisionInfo.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slide" Target="slides/slide42.xml"/><Relationship Id="rId56" Type="http://schemas.openxmlformats.org/officeDocument/2006/relationships/slide" Target="slides/slide50.xml"/><Relationship Id="rId64" Type="http://schemas.openxmlformats.org/officeDocument/2006/relationships/slide" Target="slides/slide58.xml"/><Relationship Id="rId69" Type="http://schemas.openxmlformats.org/officeDocument/2006/relationships/slide" Target="slides/slide63.xml"/><Relationship Id="rId77" Type="http://schemas.openxmlformats.org/officeDocument/2006/relationships/slide" Target="slides/slide71.xml"/><Relationship Id="rId8" Type="http://schemas.openxmlformats.org/officeDocument/2006/relationships/slide" Target="slides/slide2.xml"/><Relationship Id="rId51" Type="http://schemas.openxmlformats.org/officeDocument/2006/relationships/slide" Target="slides/slide45.xml"/><Relationship Id="rId72" Type="http://schemas.openxmlformats.org/officeDocument/2006/relationships/slide" Target="slides/slide66.xml"/><Relationship Id="rId80" Type="http://schemas.openxmlformats.org/officeDocument/2006/relationships/slide" Target="slides/slide74.xml"/><Relationship Id="rId85" Type="http://schemas.openxmlformats.org/officeDocument/2006/relationships/presProps" Target="presProps.xml"/><Relationship Id="rId3" Type="http://schemas.openxmlformats.org/officeDocument/2006/relationships/customXml" Target="../customXml/item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59" Type="http://schemas.openxmlformats.org/officeDocument/2006/relationships/slide" Target="slides/slide53.xml"/><Relationship Id="rId67" Type="http://schemas.openxmlformats.org/officeDocument/2006/relationships/slide" Target="slides/slide61.xml"/><Relationship Id="rId20" Type="http://schemas.openxmlformats.org/officeDocument/2006/relationships/slide" Target="slides/slide14.xml"/><Relationship Id="rId41" Type="http://schemas.openxmlformats.org/officeDocument/2006/relationships/slide" Target="slides/slide35.xml"/><Relationship Id="rId54" Type="http://schemas.openxmlformats.org/officeDocument/2006/relationships/slide" Target="slides/slide48.xml"/><Relationship Id="rId62" Type="http://schemas.openxmlformats.org/officeDocument/2006/relationships/slide" Target="slides/slide56.xml"/><Relationship Id="rId70" Type="http://schemas.openxmlformats.org/officeDocument/2006/relationships/slide" Target="slides/slide64.xml"/><Relationship Id="rId75" Type="http://schemas.openxmlformats.org/officeDocument/2006/relationships/slide" Target="slides/slide69.xml"/><Relationship Id="rId83" Type="http://schemas.openxmlformats.org/officeDocument/2006/relationships/handoutMaster" Target="handoutMasters/handoutMaster1.xml"/><Relationship Id="rId88"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slide" Target="slides/slide43.xml"/><Relationship Id="rId57" Type="http://schemas.openxmlformats.org/officeDocument/2006/relationships/slide" Target="slides/slide51.xml"/><Relationship Id="rId10" Type="http://schemas.openxmlformats.org/officeDocument/2006/relationships/slide" Target="slides/slide4.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slide" Target="slides/slide46.xml"/><Relationship Id="rId60" Type="http://schemas.openxmlformats.org/officeDocument/2006/relationships/slide" Target="slides/slide54.xml"/><Relationship Id="rId65" Type="http://schemas.openxmlformats.org/officeDocument/2006/relationships/slide" Target="slides/slide59.xml"/><Relationship Id="rId73" Type="http://schemas.openxmlformats.org/officeDocument/2006/relationships/slide" Target="slides/slide67.xml"/><Relationship Id="rId78" Type="http://schemas.openxmlformats.org/officeDocument/2006/relationships/slide" Target="slides/slide72.xml"/><Relationship Id="rId81" Type="http://schemas.openxmlformats.org/officeDocument/2006/relationships/slide" Target="slides/slide75.xml"/><Relationship Id="rId86"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3.xml"/><Relationship Id="rId13" Type="http://schemas.openxmlformats.org/officeDocument/2006/relationships/slide" Target="slides/slide7.xml"/><Relationship Id="rId18" Type="http://schemas.openxmlformats.org/officeDocument/2006/relationships/slide" Target="slides/slide12.xml"/><Relationship Id="rId39" Type="http://schemas.openxmlformats.org/officeDocument/2006/relationships/slide" Target="slides/slide33.xml"/><Relationship Id="rId34" Type="http://schemas.openxmlformats.org/officeDocument/2006/relationships/slide" Target="slides/slide28.xml"/><Relationship Id="rId50" Type="http://schemas.openxmlformats.org/officeDocument/2006/relationships/slide" Target="slides/slide44.xml"/><Relationship Id="rId55" Type="http://schemas.openxmlformats.org/officeDocument/2006/relationships/slide" Target="slides/slide49.xml"/><Relationship Id="rId76" Type="http://schemas.openxmlformats.org/officeDocument/2006/relationships/slide" Target="slides/slide70.xml"/><Relationship Id="rId7" Type="http://schemas.openxmlformats.org/officeDocument/2006/relationships/slide" Target="slides/slide1.xml"/><Relationship Id="rId71" Type="http://schemas.openxmlformats.org/officeDocument/2006/relationships/slide" Target="slides/slide65.xml"/><Relationship Id="rId2" Type="http://schemas.openxmlformats.org/officeDocument/2006/relationships/customXml" Target="../customXml/item2.xml"/><Relationship Id="rId29" Type="http://schemas.openxmlformats.org/officeDocument/2006/relationships/slide" Target="slides/slide23.xml"/><Relationship Id="rId24" Type="http://schemas.openxmlformats.org/officeDocument/2006/relationships/slide" Target="slides/slide18.xml"/><Relationship Id="rId40" Type="http://schemas.openxmlformats.org/officeDocument/2006/relationships/slide" Target="slides/slide34.xml"/><Relationship Id="rId45" Type="http://schemas.openxmlformats.org/officeDocument/2006/relationships/slide" Target="slides/slide39.xml"/><Relationship Id="rId66" Type="http://schemas.openxmlformats.org/officeDocument/2006/relationships/slide" Target="slides/slide60.xml"/><Relationship Id="rId87" Type="http://schemas.openxmlformats.org/officeDocument/2006/relationships/theme" Target="theme/theme1.xml"/><Relationship Id="rId61" Type="http://schemas.openxmlformats.org/officeDocument/2006/relationships/slide" Target="slides/slide55.xml"/><Relationship Id="rId82" Type="http://schemas.openxmlformats.org/officeDocument/2006/relationships/notesMaster" Target="notesMasters/notesMaster1.xml"/><Relationship Id="rId19" Type="http://schemas.openxmlformats.org/officeDocument/2006/relationships/slide" Target="slides/slide1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cShane, Cheryl" userId="S::cmcshane_qch.on.ca#ext#@theottawahospital.onmicrosoft.com::b46c7fbe-1970-4657-9731-050e4de42fd2" providerId="AD" clId="Web-{A97E5ABA-ACD8-55D7-B970-86EE44C8084E}"/>
    <pc:docChg chg="delSld">
      <pc:chgData name="McShane, Cheryl" userId="S::cmcshane_qch.on.ca#ext#@theottawahospital.onmicrosoft.com::b46c7fbe-1970-4657-9731-050e4de42fd2" providerId="AD" clId="Web-{A97E5ABA-ACD8-55D7-B970-86EE44C8084E}" dt="2024-11-19T15:50:24.772" v="0"/>
      <pc:docMkLst>
        <pc:docMk/>
      </pc:docMkLst>
      <pc:sldChg chg="del">
        <pc:chgData name="McShane, Cheryl" userId="S::cmcshane_qch.on.ca#ext#@theottawahospital.onmicrosoft.com::b46c7fbe-1970-4657-9731-050e4de42fd2" providerId="AD" clId="Web-{A97E5ABA-ACD8-55D7-B970-86EE44C8084E}" dt="2024-11-19T15:50:24.772" v="0"/>
        <pc:sldMkLst>
          <pc:docMk/>
          <pc:sldMk cId="2515361655" sldId="676"/>
        </pc:sldMkLst>
      </pc:sldChg>
    </pc:docChg>
  </pc:docChgLst>
  <pc:docChgLst>
    <pc:chgData name="Sanjana Haque" userId="4ec88ec9-1ffb-4beb-bd49-1f8c8e5d4516" providerId="ADAL" clId="{E0A8C6B2-4742-49C1-86CE-91FBEAA4BC5A}"/>
    <pc:docChg chg="modSld">
      <pc:chgData name="Sanjana Haque" userId="4ec88ec9-1ffb-4beb-bd49-1f8c8e5d4516" providerId="ADAL" clId="{E0A8C6B2-4742-49C1-86CE-91FBEAA4BC5A}" dt="2024-11-16T00:17:30.692" v="29" actId="122"/>
      <pc:docMkLst>
        <pc:docMk/>
      </pc:docMkLst>
      <pc:sldChg chg="modSp mod">
        <pc:chgData name="Sanjana Haque" userId="4ec88ec9-1ffb-4beb-bd49-1f8c8e5d4516" providerId="ADAL" clId="{E0A8C6B2-4742-49C1-86CE-91FBEAA4BC5A}" dt="2024-11-16T00:17:01.973" v="23" actId="20577"/>
        <pc:sldMkLst>
          <pc:docMk/>
          <pc:sldMk cId="3051643671" sldId="682"/>
        </pc:sldMkLst>
        <pc:spChg chg="mod">
          <ac:chgData name="Sanjana Haque" userId="4ec88ec9-1ffb-4beb-bd49-1f8c8e5d4516" providerId="ADAL" clId="{E0A8C6B2-4742-49C1-86CE-91FBEAA4BC5A}" dt="2024-11-16T00:17:01.973" v="23" actId="20577"/>
          <ac:spMkLst>
            <pc:docMk/>
            <pc:sldMk cId="3051643671" sldId="682"/>
            <ac:spMk id="3" creationId="{1AC402A7-DD2E-F9CD-A303-95A26AEABD5C}"/>
          </ac:spMkLst>
        </pc:spChg>
      </pc:sldChg>
      <pc:sldChg chg="modSp mod">
        <pc:chgData name="Sanjana Haque" userId="4ec88ec9-1ffb-4beb-bd49-1f8c8e5d4516" providerId="ADAL" clId="{E0A8C6B2-4742-49C1-86CE-91FBEAA4BC5A}" dt="2024-11-16T00:16:53.638" v="15" actId="20577"/>
        <pc:sldMkLst>
          <pc:docMk/>
          <pc:sldMk cId="2138749929" sldId="686"/>
        </pc:sldMkLst>
        <pc:spChg chg="mod">
          <ac:chgData name="Sanjana Haque" userId="4ec88ec9-1ffb-4beb-bd49-1f8c8e5d4516" providerId="ADAL" clId="{E0A8C6B2-4742-49C1-86CE-91FBEAA4BC5A}" dt="2024-11-16T00:16:53.638" v="15" actId="20577"/>
          <ac:spMkLst>
            <pc:docMk/>
            <pc:sldMk cId="2138749929" sldId="686"/>
            <ac:spMk id="3" creationId="{1AC402A7-DD2E-F9CD-A303-95A26AEABD5C}"/>
          </ac:spMkLst>
        </pc:spChg>
      </pc:sldChg>
      <pc:sldChg chg="modSp mod">
        <pc:chgData name="Sanjana Haque" userId="4ec88ec9-1ffb-4beb-bd49-1f8c8e5d4516" providerId="ADAL" clId="{E0A8C6B2-4742-49C1-86CE-91FBEAA4BC5A}" dt="2024-11-16T00:16:48.312" v="11" actId="20577"/>
        <pc:sldMkLst>
          <pc:docMk/>
          <pc:sldMk cId="1194448706" sldId="687"/>
        </pc:sldMkLst>
        <pc:spChg chg="mod">
          <ac:chgData name="Sanjana Haque" userId="4ec88ec9-1ffb-4beb-bd49-1f8c8e5d4516" providerId="ADAL" clId="{E0A8C6B2-4742-49C1-86CE-91FBEAA4BC5A}" dt="2024-11-16T00:16:48.312" v="11" actId="20577"/>
          <ac:spMkLst>
            <pc:docMk/>
            <pc:sldMk cId="1194448706" sldId="687"/>
            <ac:spMk id="3" creationId="{1AC402A7-DD2E-F9CD-A303-95A26AEABD5C}"/>
          </ac:spMkLst>
        </pc:spChg>
      </pc:sldChg>
      <pc:sldChg chg="modSp mod">
        <pc:chgData name="Sanjana Haque" userId="4ec88ec9-1ffb-4beb-bd49-1f8c8e5d4516" providerId="ADAL" clId="{E0A8C6B2-4742-49C1-86CE-91FBEAA4BC5A}" dt="2024-11-16T00:17:09.807" v="27" actId="20577"/>
        <pc:sldMkLst>
          <pc:docMk/>
          <pc:sldMk cId="3039753832" sldId="688"/>
        </pc:sldMkLst>
        <pc:spChg chg="mod">
          <ac:chgData name="Sanjana Haque" userId="4ec88ec9-1ffb-4beb-bd49-1f8c8e5d4516" providerId="ADAL" clId="{E0A8C6B2-4742-49C1-86CE-91FBEAA4BC5A}" dt="2024-11-16T00:17:09.807" v="27" actId="20577"/>
          <ac:spMkLst>
            <pc:docMk/>
            <pc:sldMk cId="3039753832" sldId="688"/>
            <ac:spMk id="3" creationId="{1AC402A7-DD2E-F9CD-A303-95A26AEABD5C}"/>
          </ac:spMkLst>
        </pc:spChg>
      </pc:sldChg>
      <pc:sldChg chg="modSp mod">
        <pc:chgData name="Sanjana Haque" userId="4ec88ec9-1ffb-4beb-bd49-1f8c8e5d4516" providerId="ADAL" clId="{E0A8C6B2-4742-49C1-86CE-91FBEAA4BC5A}" dt="2024-11-16T00:17:20.089" v="28" actId="122"/>
        <pc:sldMkLst>
          <pc:docMk/>
          <pc:sldMk cId="3025711899" sldId="744"/>
        </pc:sldMkLst>
        <pc:spChg chg="mod">
          <ac:chgData name="Sanjana Haque" userId="4ec88ec9-1ffb-4beb-bd49-1f8c8e5d4516" providerId="ADAL" clId="{E0A8C6B2-4742-49C1-86CE-91FBEAA4BC5A}" dt="2024-11-16T00:17:20.089" v="28" actId="122"/>
          <ac:spMkLst>
            <pc:docMk/>
            <pc:sldMk cId="3025711899" sldId="744"/>
            <ac:spMk id="3" creationId="{D9823AB7-096A-38E8-A5A4-8813B736D44C}"/>
          </ac:spMkLst>
        </pc:spChg>
      </pc:sldChg>
      <pc:sldChg chg="modSp mod">
        <pc:chgData name="Sanjana Haque" userId="4ec88ec9-1ffb-4beb-bd49-1f8c8e5d4516" providerId="ADAL" clId="{E0A8C6B2-4742-49C1-86CE-91FBEAA4BC5A}" dt="2024-11-16T00:17:30.692" v="29" actId="122"/>
        <pc:sldMkLst>
          <pc:docMk/>
          <pc:sldMk cId="1274332860" sldId="746"/>
        </pc:sldMkLst>
        <pc:spChg chg="mod">
          <ac:chgData name="Sanjana Haque" userId="4ec88ec9-1ffb-4beb-bd49-1f8c8e5d4516" providerId="ADAL" clId="{E0A8C6B2-4742-49C1-86CE-91FBEAA4BC5A}" dt="2024-11-16T00:17:30.692" v="29" actId="122"/>
          <ac:spMkLst>
            <pc:docMk/>
            <pc:sldMk cId="1274332860" sldId="746"/>
            <ac:spMk id="3" creationId="{D9823AB7-096A-38E8-A5A4-8813B736D44C}"/>
          </ac:spMkLst>
        </pc:spChg>
      </pc:sldChg>
    </pc:docChg>
  </pc:docChgLst>
  <pc:docChgLst>
    <pc:chgData name="Guest User" userId="S::urn:spo:anon#f3fee7424740c7008914c89b614bc567421a0510c0323847c131166096bc65c2::" providerId="AD" clId="Web-{E58D5AAE-438D-FDEC-AC08-FA2AF19A1405}"/>
    <pc:docChg chg="modSld">
      <pc:chgData name="Guest User" userId="S::urn:spo:anon#f3fee7424740c7008914c89b614bc567421a0510c0323847c131166096bc65c2::" providerId="AD" clId="Web-{E58D5AAE-438D-FDEC-AC08-FA2AF19A1405}" dt="2024-11-15T17:20:04.900" v="18" actId="1076"/>
      <pc:docMkLst>
        <pc:docMk/>
      </pc:docMkLst>
      <pc:sldChg chg="modSp">
        <pc:chgData name="Guest User" userId="S::urn:spo:anon#f3fee7424740c7008914c89b614bc567421a0510c0323847c131166096bc65c2::" providerId="AD" clId="Web-{E58D5AAE-438D-FDEC-AC08-FA2AF19A1405}" dt="2024-11-15T17:02:24.756" v="3" actId="20577"/>
        <pc:sldMkLst>
          <pc:docMk/>
          <pc:sldMk cId="4134666713" sldId="391"/>
        </pc:sldMkLst>
        <pc:spChg chg="mod">
          <ac:chgData name="Guest User" userId="S::urn:spo:anon#f3fee7424740c7008914c89b614bc567421a0510c0323847c131166096bc65c2::" providerId="AD" clId="Web-{E58D5AAE-438D-FDEC-AC08-FA2AF19A1405}" dt="2024-11-15T17:02:24.756" v="3" actId="20577"/>
          <ac:spMkLst>
            <pc:docMk/>
            <pc:sldMk cId="4134666713" sldId="391"/>
            <ac:spMk id="3" creationId="{A5473D5D-7733-4309-B693-D2F179837C75}"/>
          </ac:spMkLst>
        </pc:spChg>
      </pc:sldChg>
      <pc:sldChg chg="modSp">
        <pc:chgData name="Guest User" userId="S::urn:spo:anon#f3fee7424740c7008914c89b614bc567421a0510c0323847c131166096bc65c2::" providerId="AD" clId="Web-{E58D5AAE-438D-FDEC-AC08-FA2AF19A1405}" dt="2024-11-15T17:06:10.916" v="8" actId="20577"/>
        <pc:sldMkLst>
          <pc:docMk/>
          <pc:sldMk cId="2175175307" sldId="681"/>
        </pc:sldMkLst>
        <pc:spChg chg="mod">
          <ac:chgData name="Guest User" userId="S::urn:spo:anon#f3fee7424740c7008914c89b614bc567421a0510c0323847c131166096bc65c2::" providerId="AD" clId="Web-{E58D5AAE-438D-FDEC-AC08-FA2AF19A1405}" dt="2024-11-15T17:06:10.916" v="8" actId="20577"/>
          <ac:spMkLst>
            <pc:docMk/>
            <pc:sldMk cId="2175175307" sldId="681"/>
            <ac:spMk id="9" creationId="{6BCD926F-CAC4-377E-F348-CC6517986597}"/>
          </ac:spMkLst>
        </pc:spChg>
      </pc:sldChg>
      <pc:sldChg chg="modSp">
        <pc:chgData name="Guest User" userId="S::urn:spo:anon#f3fee7424740c7008914c89b614bc567421a0510c0323847c131166096bc65c2::" providerId="AD" clId="Web-{E58D5AAE-438D-FDEC-AC08-FA2AF19A1405}" dt="2024-11-15T17:05:52.729" v="4" actId="20577"/>
        <pc:sldMkLst>
          <pc:docMk/>
          <pc:sldMk cId="2138749929" sldId="686"/>
        </pc:sldMkLst>
        <pc:spChg chg="mod">
          <ac:chgData name="Guest User" userId="S::urn:spo:anon#f3fee7424740c7008914c89b614bc567421a0510c0323847c131166096bc65c2::" providerId="AD" clId="Web-{E58D5AAE-438D-FDEC-AC08-FA2AF19A1405}" dt="2024-11-15T17:05:52.729" v="4" actId="20577"/>
          <ac:spMkLst>
            <pc:docMk/>
            <pc:sldMk cId="2138749929" sldId="686"/>
            <ac:spMk id="6" creationId="{ED00056B-F613-F75A-5BEF-32802EEE61A6}"/>
          </ac:spMkLst>
        </pc:spChg>
      </pc:sldChg>
      <pc:sldChg chg="modSp">
        <pc:chgData name="Guest User" userId="S::urn:spo:anon#f3fee7424740c7008914c89b614bc567421a0510c0323847c131166096bc65c2::" providerId="AD" clId="Web-{E58D5AAE-438D-FDEC-AC08-FA2AF19A1405}" dt="2024-11-15T17:06:02.666" v="7" actId="14100"/>
        <pc:sldMkLst>
          <pc:docMk/>
          <pc:sldMk cId="44089586" sldId="689"/>
        </pc:sldMkLst>
        <pc:spChg chg="mod">
          <ac:chgData name="Guest User" userId="S::urn:spo:anon#f3fee7424740c7008914c89b614bc567421a0510c0323847c131166096bc65c2::" providerId="AD" clId="Web-{E58D5AAE-438D-FDEC-AC08-FA2AF19A1405}" dt="2024-11-15T17:06:02.666" v="7" actId="14100"/>
          <ac:spMkLst>
            <pc:docMk/>
            <pc:sldMk cId="44089586" sldId="689"/>
            <ac:spMk id="2" creationId="{790F3646-AC58-6C71-DF45-58C91376B965}"/>
          </ac:spMkLst>
        </pc:spChg>
      </pc:sldChg>
      <pc:sldChg chg="modSp">
        <pc:chgData name="Guest User" userId="S::urn:spo:anon#f3fee7424740c7008914c89b614bc567421a0510c0323847c131166096bc65c2::" providerId="AD" clId="Web-{E58D5AAE-438D-FDEC-AC08-FA2AF19A1405}" dt="2024-11-15T17:20:04.900" v="18" actId="1076"/>
        <pc:sldMkLst>
          <pc:docMk/>
          <pc:sldMk cId="3761566776" sldId="709"/>
        </pc:sldMkLst>
        <pc:spChg chg="mod">
          <ac:chgData name="Guest User" userId="S::urn:spo:anon#f3fee7424740c7008914c89b614bc567421a0510c0323847c131166096bc65c2::" providerId="AD" clId="Web-{E58D5AAE-438D-FDEC-AC08-FA2AF19A1405}" dt="2024-11-15T17:20:01.790" v="17" actId="20577"/>
          <ac:spMkLst>
            <pc:docMk/>
            <pc:sldMk cId="3761566776" sldId="709"/>
            <ac:spMk id="3" creationId="{9701445C-3AE6-9421-71B1-42401C4AE537}"/>
          </ac:spMkLst>
        </pc:spChg>
        <pc:picChg chg="mod">
          <ac:chgData name="Guest User" userId="S::urn:spo:anon#f3fee7424740c7008914c89b614bc567421a0510c0323847c131166096bc65c2::" providerId="AD" clId="Web-{E58D5AAE-438D-FDEC-AC08-FA2AF19A1405}" dt="2024-11-15T17:20:04.900" v="18" actId="1076"/>
          <ac:picMkLst>
            <pc:docMk/>
            <pc:sldMk cId="3761566776" sldId="709"/>
            <ac:picMk id="4" creationId="{00000000-0000-0000-0000-000000000000}"/>
          </ac:picMkLst>
        </pc:picChg>
      </pc:sldChg>
      <pc:sldChg chg="modSp">
        <pc:chgData name="Guest User" userId="S::urn:spo:anon#f3fee7424740c7008914c89b614bc567421a0510c0323847c131166096bc65c2::" providerId="AD" clId="Web-{E58D5AAE-438D-FDEC-AC08-FA2AF19A1405}" dt="2024-11-15T17:19:44.384" v="15" actId="20577"/>
        <pc:sldMkLst>
          <pc:docMk/>
          <pc:sldMk cId="3025711899" sldId="744"/>
        </pc:sldMkLst>
        <pc:spChg chg="mod">
          <ac:chgData name="Guest User" userId="S::urn:spo:anon#f3fee7424740c7008914c89b614bc567421a0510c0323847c131166096bc65c2::" providerId="AD" clId="Web-{E58D5AAE-438D-FDEC-AC08-FA2AF19A1405}" dt="2024-11-15T17:19:44.384" v="15" actId="20577"/>
          <ac:spMkLst>
            <pc:docMk/>
            <pc:sldMk cId="3025711899" sldId="744"/>
            <ac:spMk id="5" creationId="{F6981CD3-A5B1-78CF-5A96-1041DA74758E}"/>
          </ac:spMkLst>
        </pc:spChg>
      </pc:sldChg>
    </pc:docChg>
  </pc:docChgLst>
  <pc:docChgLst>
    <pc:chgData name="McShane, Cheryl" userId="S::cmcshane_qch.on.ca#ext#@theottawahospital.onmicrosoft.com::b46c7fbe-1970-4657-9731-050e4de42fd2" providerId="AD" clId="Web-{354A820A-E5AC-959E-A50D-256D2A46C2AC}"/>
    <pc:docChg chg="modSld sldOrd">
      <pc:chgData name="McShane, Cheryl" userId="S::cmcshane_qch.on.ca#ext#@theottawahospital.onmicrosoft.com::b46c7fbe-1970-4657-9731-050e4de42fd2" providerId="AD" clId="Web-{354A820A-E5AC-959E-A50D-256D2A46C2AC}" dt="2024-11-18T13:29:32.989" v="19"/>
      <pc:docMkLst>
        <pc:docMk/>
      </pc:docMkLst>
      <pc:sldChg chg="modSp ord">
        <pc:chgData name="McShane, Cheryl" userId="S::cmcshane_qch.on.ca#ext#@theottawahospital.onmicrosoft.com::b46c7fbe-1970-4657-9731-050e4de42fd2" providerId="AD" clId="Web-{354A820A-E5AC-959E-A50D-256D2A46C2AC}" dt="2024-11-18T13:29:32.989" v="19"/>
        <pc:sldMkLst>
          <pc:docMk/>
          <pc:sldMk cId="1572689761" sldId="302"/>
        </pc:sldMkLst>
        <pc:spChg chg="mod">
          <ac:chgData name="McShane, Cheryl" userId="S::cmcshane_qch.on.ca#ext#@theottawahospital.onmicrosoft.com::b46c7fbe-1970-4657-9731-050e4de42fd2" providerId="AD" clId="Web-{354A820A-E5AC-959E-A50D-256D2A46C2AC}" dt="2024-11-18T13:29:32.770" v="18" actId="20577"/>
          <ac:spMkLst>
            <pc:docMk/>
            <pc:sldMk cId="1572689761" sldId="302"/>
            <ac:spMk id="8" creationId="{82759659-19CA-6AA4-4245-B424CB8FDF03}"/>
          </ac:spMkLst>
        </pc:spChg>
      </pc:sldChg>
      <pc:sldChg chg="modSp">
        <pc:chgData name="McShane, Cheryl" userId="S::cmcshane_qch.on.ca#ext#@theottawahospital.onmicrosoft.com::b46c7fbe-1970-4657-9731-050e4de42fd2" providerId="AD" clId="Web-{354A820A-E5AC-959E-A50D-256D2A46C2AC}" dt="2024-11-18T13:10:55.629" v="2" actId="1076"/>
        <pc:sldMkLst>
          <pc:docMk/>
          <pc:sldMk cId="3761566776" sldId="709"/>
        </pc:sldMkLst>
        <pc:spChg chg="mod">
          <ac:chgData name="McShane, Cheryl" userId="S::cmcshane_qch.on.ca#ext#@theottawahospital.onmicrosoft.com::b46c7fbe-1970-4657-9731-050e4de42fd2" providerId="AD" clId="Web-{354A820A-E5AC-959E-A50D-256D2A46C2AC}" dt="2024-11-18T13:10:52.738" v="1" actId="20577"/>
          <ac:spMkLst>
            <pc:docMk/>
            <pc:sldMk cId="3761566776" sldId="709"/>
            <ac:spMk id="3" creationId="{9701445C-3AE6-9421-71B1-42401C4AE537}"/>
          </ac:spMkLst>
        </pc:spChg>
        <pc:picChg chg="mod">
          <ac:chgData name="McShane, Cheryl" userId="S::cmcshane_qch.on.ca#ext#@theottawahospital.onmicrosoft.com::b46c7fbe-1970-4657-9731-050e4de42fd2" providerId="AD" clId="Web-{354A820A-E5AC-959E-A50D-256D2A46C2AC}" dt="2024-11-18T13:10:55.629" v="2" actId="1076"/>
          <ac:picMkLst>
            <pc:docMk/>
            <pc:sldMk cId="3761566776" sldId="709"/>
            <ac:picMk id="4" creationId="{00000000-0000-0000-0000-000000000000}"/>
          </ac:picMkLst>
        </pc:picChg>
      </pc:sldChg>
      <pc:sldChg chg="addSp delSp modSp">
        <pc:chgData name="McShane, Cheryl" userId="S::cmcshane_qch.on.ca#ext#@theottawahospital.onmicrosoft.com::b46c7fbe-1970-4657-9731-050e4de42fd2" providerId="AD" clId="Web-{354A820A-E5AC-959E-A50D-256D2A46C2AC}" dt="2024-11-18T13:17:17.056" v="5" actId="1076"/>
        <pc:sldMkLst>
          <pc:docMk/>
          <pc:sldMk cId="2013613844" sldId="732"/>
        </pc:sldMkLst>
        <pc:picChg chg="add mod">
          <ac:chgData name="McShane, Cheryl" userId="S::cmcshane_qch.on.ca#ext#@theottawahospital.onmicrosoft.com::b46c7fbe-1970-4657-9731-050e4de42fd2" providerId="AD" clId="Web-{354A820A-E5AC-959E-A50D-256D2A46C2AC}" dt="2024-11-18T13:17:17.056" v="5" actId="1076"/>
          <ac:picMkLst>
            <pc:docMk/>
            <pc:sldMk cId="2013613844" sldId="732"/>
            <ac:picMk id="2" creationId="{A08EF865-266A-0332-C712-40B039636A0E}"/>
          </ac:picMkLst>
        </pc:picChg>
        <pc:picChg chg="del">
          <ac:chgData name="McShane, Cheryl" userId="S::cmcshane_qch.on.ca#ext#@theottawahospital.onmicrosoft.com::b46c7fbe-1970-4657-9731-050e4de42fd2" providerId="AD" clId="Web-{354A820A-E5AC-959E-A50D-256D2A46C2AC}" dt="2024-11-18T13:17:11.619" v="3"/>
          <ac:picMkLst>
            <pc:docMk/>
            <pc:sldMk cId="2013613844" sldId="732"/>
            <ac:picMk id="13" creationId="{00000000-0000-0000-0000-000000000000}"/>
          </ac:picMkLst>
        </pc:picChg>
      </pc:sldChg>
      <pc:sldChg chg="modSp">
        <pc:chgData name="McShane, Cheryl" userId="S::cmcshane_qch.on.ca#ext#@theottawahospital.onmicrosoft.com::b46c7fbe-1970-4657-9731-050e4de42fd2" providerId="AD" clId="Web-{354A820A-E5AC-959E-A50D-256D2A46C2AC}" dt="2024-11-18T13:27:17.159" v="9" actId="20577"/>
        <pc:sldMkLst>
          <pc:docMk/>
          <pc:sldMk cId="1904535339" sldId="740"/>
        </pc:sldMkLst>
        <pc:spChg chg="mod">
          <ac:chgData name="McShane, Cheryl" userId="S::cmcshane_qch.on.ca#ext#@theottawahospital.onmicrosoft.com::b46c7fbe-1970-4657-9731-050e4de42fd2" providerId="AD" clId="Web-{354A820A-E5AC-959E-A50D-256D2A46C2AC}" dt="2024-11-18T13:27:17.159" v="9" actId="20577"/>
          <ac:spMkLst>
            <pc:docMk/>
            <pc:sldMk cId="1904535339" sldId="740"/>
            <ac:spMk id="3" creationId="{9701445C-3AE6-9421-71B1-42401C4AE537}"/>
          </ac:spMkLst>
        </pc:spChg>
      </pc:sldChg>
    </pc:docChg>
  </pc:docChgLst>
  <pc:docChgLst>
    <pc:chgData name="Sanjana Haque" userId="4ec88ec9-1ffb-4beb-bd49-1f8c8e5d4516" providerId="ADAL" clId="{45ACF570-1D94-4D40-85C3-87776CC06F41}"/>
    <pc:docChg chg="undo redo custSel addSld delSld modSld sldOrd addMainMaster delMainMaster modMainMaster modNotesMaster">
      <pc:chgData name="Sanjana Haque" userId="4ec88ec9-1ffb-4beb-bd49-1f8c8e5d4516" providerId="ADAL" clId="{45ACF570-1D94-4D40-85C3-87776CC06F41}" dt="2024-11-08T20:40:47.483" v="3604" actId="20577"/>
      <pc:docMkLst>
        <pc:docMk/>
      </pc:docMkLst>
      <pc:sldChg chg="modSp del mod modNotes">
        <pc:chgData name="Sanjana Haque" userId="4ec88ec9-1ffb-4beb-bd49-1f8c8e5d4516" providerId="ADAL" clId="{45ACF570-1D94-4D40-85C3-87776CC06F41}" dt="2024-11-06T20:14:33.768" v="303" actId="47"/>
        <pc:sldMkLst>
          <pc:docMk/>
          <pc:sldMk cId="0" sldId="257"/>
        </pc:sldMkLst>
      </pc:sldChg>
      <pc:sldChg chg="modSp del mod modNotes">
        <pc:chgData name="Sanjana Haque" userId="4ec88ec9-1ffb-4beb-bd49-1f8c8e5d4516" providerId="ADAL" clId="{45ACF570-1D94-4D40-85C3-87776CC06F41}" dt="2024-11-07T17:52:49.926" v="636" actId="47"/>
        <pc:sldMkLst>
          <pc:docMk/>
          <pc:sldMk cId="0" sldId="258"/>
        </pc:sldMkLst>
      </pc:sldChg>
      <pc:sldChg chg="modSp del mod modNotes">
        <pc:chgData name="Sanjana Haque" userId="4ec88ec9-1ffb-4beb-bd49-1f8c8e5d4516" providerId="ADAL" clId="{45ACF570-1D94-4D40-85C3-87776CC06F41}" dt="2024-11-07T17:54:38.309" v="671" actId="47"/>
        <pc:sldMkLst>
          <pc:docMk/>
          <pc:sldMk cId="0" sldId="259"/>
        </pc:sldMkLst>
      </pc:sldChg>
      <pc:sldChg chg="modSp del mod modNotes">
        <pc:chgData name="Sanjana Haque" userId="4ec88ec9-1ffb-4beb-bd49-1f8c8e5d4516" providerId="ADAL" clId="{45ACF570-1D94-4D40-85C3-87776CC06F41}" dt="2024-11-07T17:58:44.106" v="921" actId="47"/>
        <pc:sldMkLst>
          <pc:docMk/>
          <pc:sldMk cId="0" sldId="260"/>
        </pc:sldMkLst>
      </pc:sldChg>
      <pc:sldChg chg="addSp delSp modSp add del mod modNotes">
        <pc:chgData name="Sanjana Haque" userId="4ec88ec9-1ffb-4beb-bd49-1f8c8e5d4516" providerId="ADAL" clId="{45ACF570-1D94-4D40-85C3-87776CC06F41}" dt="2024-11-07T18:59:14.334" v="1226" actId="47"/>
        <pc:sldMkLst>
          <pc:docMk/>
          <pc:sldMk cId="0" sldId="263"/>
        </pc:sldMkLst>
      </pc:sldChg>
      <pc:sldChg chg="modSp add del mod modNotes">
        <pc:chgData name="Sanjana Haque" userId="4ec88ec9-1ffb-4beb-bd49-1f8c8e5d4516" providerId="ADAL" clId="{45ACF570-1D94-4D40-85C3-87776CC06F41}" dt="2024-11-07T19:11:39.290" v="1556" actId="47"/>
        <pc:sldMkLst>
          <pc:docMk/>
          <pc:sldMk cId="0" sldId="264"/>
        </pc:sldMkLst>
      </pc:sldChg>
      <pc:sldChg chg="modSp add del mod modNotes">
        <pc:chgData name="Sanjana Haque" userId="4ec88ec9-1ffb-4beb-bd49-1f8c8e5d4516" providerId="ADAL" clId="{45ACF570-1D94-4D40-85C3-87776CC06F41}" dt="2024-11-07T19:29:55.825" v="1604" actId="47"/>
        <pc:sldMkLst>
          <pc:docMk/>
          <pc:sldMk cId="0" sldId="265"/>
        </pc:sldMkLst>
      </pc:sldChg>
      <pc:sldChg chg="delSp modSp add del mod modNotes">
        <pc:chgData name="Sanjana Haque" userId="4ec88ec9-1ffb-4beb-bd49-1f8c8e5d4516" providerId="ADAL" clId="{45ACF570-1D94-4D40-85C3-87776CC06F41}" dt="2024-11-07T21:10:33.156" v="2567" actId="47"/>
        <pc:sldMkLst>
          <pc:docMk/>
          <pc:sldMk cId="0" sldId="266"/>
        </pc:sldMkLst>
      </pc:sldChg>
      <pc:sldChg chg="delSp modSp add del mod modNotes">
        <pc:chgData name="Sanjana Haque" userId="4ec88ec9-1ffb-4beb-bd49-1f8c8e5d4516" providerId="ADAL" clId="{45ACF570-1D94-4D40-85C3-87776CC06F41}" dt="2024-11-07T21:38:17.416" v="2670" actId="47"/>
        <pc:sldMkLst>
          <pc:docMk/>
          <pc:sldMk cId="0" sldId="267"/>
        </pc:sldMkLst>
      </pc:sldChg>
      <pc:sldChg chg="delSp modSp add del mod modNotes">
        <pc:chgData name="Sanjana Haque" userId="4ec88ec9-1ffb-4beb-bd49-1f8c8e5d4516" providerId="ADAL" clId="{45ACF570-1D94-4D40-85C3-87776CC06F41}" dt="2024-11-07T21:40:55.273" v="2732" actId="47"/>
        <pc:sldMkLst>
          <pc:docMk/>
          <pc:sldMk cId="0" sldId="268"/>
        </pc:sldMkLst>
      </pc:sldChg>
      <pc:sldChg chg="delSp modSp add del mod modNotes">
        <pc:chgData name="Sanjana Haque" userId="4ec88ec9-1ffb-4beb-bd49-1f8c8e5d4516" providerId="ADAL" clId="{45ACF570-1D94-4D40-85C3-87776CC06F41}" dt="2024-11-07T21:45:23.721" v="2801" actId="47"/>
        <pc:sldMkLst>
          <pc:docMk/>
          <pc:sldMk cId="0" sldId="269"/>
        </pc:sldMkLst>
      </pc:sldChg>
      <pc:sldChg chg="addSp delSp modSp add del mod modNotes">
        <pc:chgData name="Sanjana Haque" userId="4ec88ec9-1ffb-4beb-bd49-1f8c8e5d4516" providerId="ADAL" clId="{45ACF570-1D94-4D40-85C3-87776CC06F41}" dt="2024-11-07T20:54:38.508" v="2315" actId="47"/>
        <pc:sldMkLst>
          <pc:docMk/>
          <pc:sldMk cId="0" sldId="273"/>
        </pc:sldMkLst>
      </pc:sldChg>
      <pc:sldChg chg="addSp delSp modSp add del mod modNotes">
        <pc:chgData name="Sanjana Haque" userId="4ec88ec9-1ffb-4beb-bd49-1f8c8e5d4516" providerId="ADAL" clId="{45ACF570-1D94-4D40-85C3-87776CC06F41}" dt="2024-11-07T20:41:09.972" v="2170" actId="47"/>
        <pc:sldMkLst>
          <pc:docMk/>
          <pc:sldMk cId="0" sldId="275"/>
        </pc:sldMkLst>
      </pc:sldChg>
      <pc:sldChg chg="modSp add del mod modNotes">
        <pc:chgData name="Sanjana Haque" userId="4ec88ec9-1ffb-4beb-bd49-1f8c8e5d4516" providerId="ADAL" clId="{45ACF570-1D94-4D40-85C3-87776CC06F41}" dt="2024-11-07T19:49:59.014" v="1815" actId="47"/>
        <pc:sldMkLst>
          <pc:docMk/>
          <pc:sldMk cId="0" sldId="276"/>
        </pc:sldMkLst>
      </pc:sldChg>
      <pc:sldChg chg="modSp add del mod modNotes">
        <pc:chgData name="Sanjana Haque" userId="4ec88ec9-1ffb-4beb-bd49-1f8c8e5d4516" providerId="ADAL" clId="{45ACF570-1D94-4D40-85C3-87776CC06F41}" dt="2024-11-07T19:49:45.335" v="1814" actId="47"/>
        <pc:sldMkLst>
          <pc:docMk/>
          <pc:sldMk cId="0" sldId="277"/>
        </pc:sldMkLst>
      </pc:sldChg>
      <pc:sldChg chg="addSp delSp modSp add del mod modNotes">
        <pc:chgData name="Sanjana Haque" userId="4ec88ec9-1ffb-4beb-bd49-1f8c8e5d4516" providerId="ADAL" clId="{45ACF570-1D94-4D40-85C3-87776CC06F41}" dt="2024-11-07T21:51:15.984" v="2909" actId="1076"/>
        <pc:sldMkLst>
          <pc:docMk/>
          <pc:sldMk cId="0" sldId="278"/>
        </pc:sldMkLst>
        <pc:spChg chg="add mod">
          <ac:chgData name="Sanjana Haque" userId="4ec88ec9-1ffb-4beb-bd49-1f8c8e5d4516" providerId="ADAL" clId="{45ACF570-1D94-4D40-85C3-87776CC06F41}" dt="2024-11-07T21:51:12.250" v="2908" actId="404"/>
          <ac:spMkLst>
            <pc:docMk/>
            <pc:sldMk cId="0" sldId="278"/>
            <ac:spMk id="12" creationId="{790F3646-AC58-6C71-DF45-58C91376B965}"/>
          </ac:spMkLst>
        </pc:spChg>
        <pc:picChg chg="add mod">
          <ac:chgData name="Sanjana Haque" userId="4ec88ec9-1ffb-4beb-bd49-1f8c8e5d4516" providerId="ADAL" clId="{45ACF570-1D94-4D40-85C3-87776CC06F41}" dt="2024-11-07T21:51:15.984" v="2909" actId="1076"/>
          <ac:picMkLst>
            <pc:docMk/>
            <pc:sldMk cId="0" sldId="278"/>
            <ac:picMk id="13" creationId="{00000000-0000-0000-0000-000000000000}"/>
          </ac:picMkLst>
        </pc:picChg>
      </pc:sldChg>
      <pc:sldChg chg="delSp modSp add del mod modNotes">
        <pc:chgData name="Sanjana Haque" userId="4ec88ec9-1ffb-4beb-bd49-1f8c8e5d4516" providerId="ADAL" clId="{45ACF570-1D94-4D40-85C3-87776CC06F41}" dt="2024-11-07T19:47:18.968" v="1767" actId="47"/>
        <pc:sldMkLst>
          <pc:docMk/>
          <pc:sldMk cId="0" sldId="279"/>
        </pc:sldMkLst>
      </pc:sldChg>
      <pc:sldChg chg="delSp modSp add del mod modNotes">
        <pc:chgData name="Sanjana Haque" userId="4ec88ec9-1ffb-4beb-bd49-1f8c8e5d4516" providerId="ADAL" clId="{45ACF570-1D94-4D40-85C3-87776CC06F41}" dt="2024-11-07T19:56:48.847" v="1909" actId="47"/>
        <pc:sldMkLst>
          <pc:docMk/>
          <pc:sldMk cId="0" sldId="280"/>
        </pc:sldMkLst>
      </pc:sldChg>
      <pc:sldChg chg="modSp del mod modNotes">
        <pc:chgData name="Sanjana Haque" userId="4ec88ec9-1ffb-4beb-bd49-1f8c8e5d4516" providerId="ADAL" clId="{45ACF570-1D94-4D40-85C3-87776CC06F41}" dt="2024-11-07T17:59:19.017" v="936" actId="47"/>
        <pc:sldMkLst>
          <pc:docMk/>
          <pc:sldMk cId="0" sldId="282"/>
        </pc:sldMkLst>
      </pc:sldChg>
      <pc:sldChg chg="modSp add del mod modNotes">
        <pc:chgData name="Sanjana Haque" userId="4ec88ec9-1ffb-4beb-bd49-1f8c8e5d4516" providerId="ADAL" clId="{45ACF570-1D94-4D40-85C3-87776CC06F41}" dt="2024-11-08T19:40:18.126" v="3136" actId="47"/>
        <pc:sldMkLst>
          <pc:docMk/>
          <pc:sldMk cId="0" sldId="283"/>
        </pc:sldMkLst>
      </pc:sldChg>
      <pc:sldChg chg="modSp add del mod modNotes">
        <pc:chgData name="Sanjana Haque" userId="4ec88ec9-1ffb-4beb-bd49-1f8c8e5d4516" providerId="ADAL" clId="{45ACF570-1D94-4D40-85C3-87776CC06F41}" dt="2024-11-08T19:40:18.126" v="3136" actId="47"/>
        <pc:sldMkLst>
          <pc:docMk/>
          <pc:sldMk cId="0" sldId="284"/>
        </pc:sldMkLst>
      </pc:sldChg>
      <pc:sldChg chg="modSp add del mod modNotes">
        <pc:chgData name="Sanjana Haque" userId="4ec88ec9-1ffb-4beb-bd49-1f8c8e5d4516" providerId="ADAL" clId="{45ACF570-1D94-4D40-85C3-87776CC06F41}" dt="2024-11-06T20:34:45.582" v="540" actId="47"/>
        <pc:sldMkLst>
          <pc:docMk/>
          <pc:sldMk cId="0" sldId="286"/>
        </pc:sldMkLst>
      </pc:sldChg>
      <pc:sldChg chg="modSp add del mod modNotes">
        <pc:chgData name="Sanjana Haque" userId="4ec88ec9-1ffb-4beb-bd49-1f8c8e5d4516" providerId="ADAL" clId="{45ACF570-1D94-4D40-85C3-87776CC06F41}" dt="2024-11-08T19:51:03.461" v="3327" actId="47"/>
        <pc:sldMkLst>
          <pc:docMk/>
          <pc:sldMk cId="0" sldId="289"/>
        </pc:sldMkLst>
      </pc:sldChg>
      <pc:sldChg chg="delSp modSp add del mod modNotes">
        <pc:chgData name="Sanjana Haque" userId="4ec88ec9-1ffb-4beb-bd49-1f8c8e5d4516" providerId="ADAL" clId="{45ACF570-1D94-4D40-85C3-87776CC06F41}" dt="2024-11-08T19:59:41.510" v="3510" actId="47"/>
        <pc:sldMkLst>
          <pc:docMk/>
          <pc:sldMk cId="0" sldId="296"/>
        </pc:sldMkLst>
      </pc:sldChg>
      <pc:sldChg chg="modSp add del mod modNotes">
        <pc:chgData name="Sanjana Haque" userId="4ec88ec9-1ffb-4beb-bd49-1f8c8e5d4516" providerId="ADAL" clId="{45ACF570-1D94-4D40-85C3-87776CC06F41}" dt="2024-11-08T19:57:38.836" v="3447" actId="47"/>
        <pc:sldMkLst>
          <pc:docMk/>
          <pc:sldMk cId="0" sldId="297"/>
        </pc:sldMkLst>
      </pc:sldChg>
      <pc:sldChg chg="addSp modSp add del mod ord">
        <pc:chgData name="Sanjana Haque" userId="4ec88ec9-1ffb-4beb-bd49-1f8c8e5d4516" providerId="ADAL" clId="{45ACF570-1D94-4D40-85C3-87776CC06F41}" dt="2024-11-07T18:55:02.572" v="1128" actId="47"/>
        <pc:sldMkLst>
          <pc:docMk/>
          <pc:sldMk cId="1572689761" sldId="302"/>
        </pc:sldMkLst>
        <pc:spChg chg="add mod">
          <ac:chgData name="Sanjana Haque" userId="4ec88ec9-1ffb-4beb-bd49-1f8c8e5d4516" providerId="ADAL" clId="{45ACF570-1D94-4D40-85C3-87776CC06F41}" dt="2024-11-06T20:30:45.883" v="482"/>
          <ac:spMkLst>
            <pc:docMk/>
            <pc:sldMk cId="1572689761" sldId="302"/>
            <ac:spMk id="2" creationId="{7BC469CB-DEE7-33BA-385D-57F73DFD742C}"/>
          </ac:spMkLst>
        </pc:spChg>
        <pc:spChg chg="mod">
          <ac:chgData name="Sanjana Haque" userId="4ec88ec9-1ffb-4beb-bd49-1f8c8e5d4516" providerId="ADAL" clId="{45ACF570-1D94-4D40-85C3-87776CC06F41}" dt="2024-11-06T20:28:43.690" v="471" actId="255"/>
          <ac:spMkLst>
            <pc:docMk/>
            <pc:sldMk cId="1572689761" sldId="302"/>
            <ac:spMk id="3" creationId="{A5473D5D-7733-4309-B693-D2F179837C75}"/>
          </ac:spMkLst>
        </pc:spChg>
      </pc:sldChg>
      <pc:sldChg chg="modSp add del mod modNotes">
        <pc:chgData name="Sanjana Haque" userId="4ec88ec9-1ffb-4beb-bd49-1f8c8e5d4516" providerId="ADAL" clId="{45ACF570-1D94-4D40-85C3-87776CC06F41}" dt="2024-11-07T20:49:46.309" v="2262" actId="47"/>
        <pc:sldMkLst>
          <pc:docMk/>
          <pc:sldMk cId="0" sldId="304"/>
        </pc:sldMkLst>
      </pc:sldChg>
      <pc:sldChg chg="modSp del modNotes">
        <pc:chgData name="Sanjana Haque" userId="4ec88ec9-1ffb-4beb-bd49-1f8c8e5d4516" providerId="ADAL" clId="{45ACF570-1D94-4D40-85C3-87776CC06F41}" dt="2024-11-06T20:27:22.022" v="441" actId="47"/>
        <pc:sldMkLst>
          <pc:docMk/>
          <pc:sldMk cId="0" sldId="311"/>
        </pc:sldMkLst>
      </pc:sldChg>
      <pc:sldChg chg="modSp del mod modNotes">
        <pc:chgData name="Sanjana Haque" userId="4ec88ec9-1ffb-4beb-bd49-1f8c8e5d4516" providerId="ADAL" clId="{45ACF570-1D94-4D40-85C3-87776CC06F41}" dt="2024-11-07T17:54:38.309" v="671" actId="47"/>
        <pc:sldMkLst>
          <pc:docMk/>
          <pc:sldMk cId="0" sldId="312"/>
        </pc:sldMkLst>
      </pc:sldChg>
      <pc:sldChg chg="addSp delSp modSp add del mod modNotes">
        <pc:chgData name="Sanjana Haque" userId="4ec88ec9-1ffb-4beb-bd49-1f8c8e5d4516" providerId="ADAL" clId="{45ACF570-1D94-4D40-85C3-87776CC06F41}" dt="2024-11-07T20:57:50.343" v="2379" actId="47"/>
        <pc:sldMkLst>
          <pc:docMk/>
          <pc:sldMk cId="0" sldId="313"/>
        </pc:sldMkLst>
      </pc:sldChg>
      <pc:sldChg chg="modSp add del mod modNotes">
        <pc:chgData name="Sanjana Haque" userId="4ec88ec9-1ffb-4beb-bd49-1f8c8e5d4516" providerId="ADAL" clId="{45ACF570-1D94-4D40-85C3-87776CC06F41}" dt="2024-11-07T20:08:01.123" v="2035" actId="47"/>
        <pc:sldMkLst>
          <pc:docMk/>
          <pc:sldMk cId="0" sldId="314"/>
        </pc:sldMkLst>
      </pc:sldChg>
      <pc:sldChg chg="modSp add del mod modNotes">
        <pc:chgData name="Sanjana Haque" userId="4ec88ec9-1ffb-4beb-bd49-1f8c8e5d4516" providerId="ADAL" clId="{45ACF570-1D94-4D40-85C3-87776CC06F41}" dt="2024-11-07T20:08:51.352" v="2057" actId="47"/>
        <pc:sldMkLst>
          <pc:docMk/>
          <pc:sldMk cId="0" sldId="315"/>
        </pc:sldMkLst>
      </pc:sldChg>
      <pc:sldChg chg="modSp add del mod modNotes">
        <pc:chgData name="Sanjana Haque" userId="4ec88ec9-1ffb-4beb-bd49-1f8c8e5d4516" providerId="ADAL" clId="{45ACF570-1D94-4D40-85C3-87776CC06F41}" dt="2024-11-07T20:16:30.958" v="2121" actId="47"/>
        <pc:sldMkLst>
          <pc:docMk/>
          <pc:sldMk cId="0" sldId="316"/>
        </pc:sldMkLst>
      </pc:sldChg>
      <pc:sldChg chg="modSp add del mod modNotes">
        <pc:chgData name="Sanjana Haque" userId="4ec88ec9-1ffb-4beb-bd49-1f8c8e5d4516" providerId="ADAL" clId="{45ACF570-1D94-4D40-85C3-87776CC06F41}" dt="2024-11-07T20:43:25.727" v="2197" actId="47"/>
        <pc:sldMkLst>
          <pc:docMk/>
          <pc:sldMk cId="0" sldId="317"/>
        </pc:sldMkLst>
      </pc:sldChg>
      <pc:sldChg chg="modSp add del mod modNotes">
        <pc:chgData name="Sanjana Haque" userId="4ec88ec9-1ffb-4beb-bd49-1f8c8e5d4516" providerId="ADAL" clId="{45ACF570-1D94-4D40-85C3-87776CC06F41}" dt="2024-11-07T20:52:24.510" v="2283" actId="47"/>
        <pc:sldMkLst>
          <pc:docMk/>
          <pc:sldMk cId="0" sldId="318"/>
        </pc:sldMkLst>
      </pc:sldChg>
      <pc:sldChg chg="modSp add del mod modNotes">
        <pc:chgData name="Sanjana Haque" userId="4ec88ec9-1ffb-4beb-bd49-1f8c8e5d4516" providerId="ADAL" clId="{45ACF570-1D94-4D40-85C3-87776CC06F41}" dt="2024-11-07T20:55:45.901" v="2327" actId="47"/>
        <pc:sldMkLst>
          <pc:docMk/>
          <pc:sldMk cId="0" sldId="320"/>
        </pc:sldMkLst>
      </pc:sldChg>
      <pc:sldChg chg="delSp modSp add del mod modNotes">
        <pc:chgData name="Sanjana Haque" userId="4ec88ec9-1ffb-4beb-bd49-1f8c8e5d4516" providerId="ADAL" clId="{45ACF570-1D94-4D40-85C3-87776CC06F41}" dt="2024-11-07T21:44:59.722" v="2800" actId="47"/>
        <pc:sldMkLst>
          <pc:docMk/>
          <pc:sldMk cId="0" sldId="321"/>
        </pc:sldMkLst>
      </pc:sldChg>
      <pc:sldChg chg="modSp add del mod modNotes">
        <pc:chgData name="Sanjana Haque" userId="4ec88ec9-1ffb-4beb-bd49-1f8c8e5d4516" providerId="ADAL" clId="{45ACF570-1D94-4D40-85C3-87776CC06F41}" dt="2024-11-07T21:47:51.253" v="2840" actId="47"/>
        <pc:sldMkLst>
          <pc:docMk/>
          <pc:sldMk cId="0" sldId="322"/>
        </pc:sldMkLst>
      </pc:sldChg>
      <pc:sldChg chg="modSp add del mod modNotes">
        <pc:chgData name="Sanjana Haque" userId="4ec88ec9-1ffb-4beb-bd49-1f8c8e5d4516" providerId="ADAL" clId="{45ACF570-1D94-4D40-85C3-87776CC06F41}" dt="2024-11-07T21:51:51.153" v="2918" actId="47"/>
        <pc:sldMkLst>
          <pc:docMk/>
          <pc:sldMk cId="0" sldId="323"/>
        </pc:sldMkLst>
      </pc:sldChg>
      <pc:sldChg chg="delSp modSp add del mod modNotes">
        <pc:chgData name="Sanjana Haque" userId="4ec88ec9-1ffb-4beb-bd49-1f8c8e5d4516" providerId="ADAL" clId="{45ACF570-1D94-4D40-85C3-87776CC06F41}" dt="2024-11-07T21:47:51.253" v="2840" actId="47"/>
        <pc:sldMkLst>
          <pc:docMk/>
          <pc:sldMk cId="0" sldId="324"/>
        </pc:sldMkLst>
      </pc:sldChg>
      <pc:sldChg chg="modSp add del mod modNotes">
        <pc:chgData name="Sanjana Haque" userId="4ec88ec9-1ffb-4beb-bd49-1f8c8e5d4516" providerId="ADAL" clId="{45ACF570-1D94-4D40-85C3-87776CC06F41}" dt="2024-11-07T21:59:13.798" v="3028" actId="47"/>
        <pc:sldMkLst>
          <pc:docMk/>
          <pc:sldMk cId="0" sldId="325"/>
        </pc:sldMkLst>
      </pc:sldChg>
      <pc:sldChg chg="modSp add del mod modNotes">
        <pc:chgData name="Sanjana Haque" userId="4ec88ec9-1ffb-4beb-bd49-1f8c8e5d4516" providerId="ADAL" clId="{45ACF570-1D94-4D40-85C3-87776CC06F41}" dt="2024-11-07T20:12:07.848" v="2075" actId="47"/>
        <pc:sldMkLst>
          <pc:docMk/>
          <pc:sldMk cId="0" sldId="326"/>
        </pc:sldMkLst>
      </pc:sldChg>
      <pc:sldChg chg="modSp add del mod modNotes">
        <pc:chgData name="Sanjana Haque" userId="4ec88ec9-1ffb-4beb-bd49-1f8c8e5d4516" providerId="ADAL" clId="{45ACF570-1D94-4D40-85C3-87776CC06F41}" dt="2024-11-08T19:42:12.258" v="3185" actId="47"/>
        <pc:sldMkLst>
          <pc:docMk/>
          <pc:sldMk cId="0" sldId="330"/>
        </pc:sldMkLst>
      </pc:sldChg>
      <pc:sldChg chg="modSp add del mod modNotes">
        <pc:chgData name="Sanjana Haque" userId="4ec88ec9-1ffb-4beb-bd49-1f8c8e5d4516" providerId="ADAL" clId="{45ACF570-1D94-4D40-85C3-87776CC06F41}" dt="2024-11-08T19:42:12.258" v="3185" actId="47"/>
        <pc:sldMkLst>
          <pc:docMk/>
          <pc:sldMk cId="0" sldId="332"/>
        </pc:sldMkLst>
      </pc:sldChg>
      <pc:sldChg chg="modSp del mod modNotes">
        <pc:chgData name="Sanjana Haque" userId="4ec88ec9-1ffb-4beb-bd49-1f8c8e5d4516" providerId="ADAL" clId="{45ACF570-1D94-4D40-85C3-87776CC06F41}" dt="2024-11-06T20:14:33.768" v="303" actId="47"/>
        <pc:sldMkLst>
          <pc:docMk/>
          <pc:sldMk cId="0" sldId="333"/>
        </pc:sldMkLst>
      </pc:sldChg>
      <pc:sldChg chg="modSp add del mod modNotes">
        <pc:chgData name="Sanjana Haque" userId="4ec88ec9-1ffb-4beb-bd49-1f8c8e5d4516" providerId="ADAL" clId="{45ACF570-1D94-4D40-85C3-87776CC06F41}" dt="2024-11-07T20:48:30.883" v="2226" actId="47"/>
        <pc:sldMkLst>
          <pc:docMk/>
          <pc:sldMk cId="0" sldId="335"/>
        </pc:sldMkLst>
      </pc:sldChg>
      <pc:sldChg chg="modSp add del mod modNotes">
        <pc:chgData name="Sanjana Haque" userId="4ec88ec9-1ffb-4beb-bd49-1f8c8e5d4516" providerId="ADAL" clId="{45ACF570-1D94-4D40-85C3-87776CC06F41}" dt="2024-11-07T22:12:53.519" v="3091" actId="47"/>
        <pc:sldMkLst>
          <pc:docMk/>
          <pc:sldMk cId="0" sldId="345"/>
        </pc:sldMkLst>
      </pc:sldChg>
      <pc:sldChg chg="modSp add del mod modNotes">
        <pc:chgData name="Sanjana Haque" userId="4ec88ec9-1ffb-4beb-bd49-1f8c8e5d4516" providerId="ADAL" clId="{45ACF570-1D94-4D40-85C3-87776CC06F41}" dt="2024-11-08T19:56:33.500" v="3418" actId="47"/>
        <pc:sldMkLst>
          <pc:docMk/>
          <pc:sldMk cId="0" sldId="346"/>
        </pc:sldMkLst>
      </pc:sldChg>
      <pc:sldChg chg="add del modNotes">
        <pc:chgData name="Sanjana Haque" userId="4ec88ec9-1ffb-4beb-bd49-1f8c8e5d4516" providerId="ADAL" clId="{45ACF570-1D94-4D40-85C3-87776CC06F41}" dt="2024-11-07T21:13:44.244" v="2623" actId="47"/>
        <pc:sldMkLst>
          <pc:docMk/>
          <pc:sldMk cId="0" sldId="347"/>
        </pc:sldMkLst>
      </pc:sldChg>
      <pc:sldChg chg="modSp add del mod modNotes">
        <pc:chgData name="Sanjana Haque" userId="4ec88ec9-1ffb-4beb-bd49-1f8c8e5d4516" providerId="ADAL" clId="{45ACF570-1D94-4D40-85C3-87776CC06F41}" dt="2024-11-07T21:13:44.244" v="2623" actId="47"/>
        <pc:sldMkLst>
          <pc:docMk/>
          <pc:sldMk cId="0" sldId="348"/>
        </pc:sldMkLst>
      </pc:sldChg>
      <pc:sldChg chg="modSp add del modNotes">
        <pc:chgData name="Sanjana Haque" userId="4ec88ec9-1ffb-4beb-bd49-1f8c8e5d4516" providerId="ADAL" clId="{45ACF570-1D94-4D40-85C3-87776CC06F41}" dt="2024-11-07T21:13:44.244" v="2623" actId="47"/>
        <pc:sldMkLst>
          <pc:docMk/>
          <pc:sldMk cId="0" sldId="349"/>
        </pc:sldMkLst>
      </pc:sldChg>
      <pc:sldChg chg="add del modNotes">
        <pc:chgData name="Sanjana Haque" userId="4ec88ec9-1ffb-4beb-bd49-1f8c8e5d4516" providerId="ADAL" clId="{45ACF570-1D94-4D40-85C3-87776CC06F41}" dt="2024-11-07T21:13:44.244" v="2623" actId="47"/>
        <pc:sldMkLst>
          <pc:docMk/>
          <pc:sldMk cId="0" sldId="350"/>
        </pc:sldMkLst>
      </pc:sldChg>
      <pc:sldChg chg="modSp add del modNotes">
        <pc:chgData name="Sanjana Haque" userId="4ec88ec9-1ffb-4beb-bd49-1f8c8e5d4516" providerId="ADAL" clId="{45ACF570-1D94-4D40-85C3-87776CC06F41}" dt="2024-11-07T21:13:44.244" v="2623" actId="47"/>
        <pc:sldMkLst>
          <pc:docMk/>
          <pc:sldMk cId="0" sldId="351"/>
        </pc:sldMkLst>
      </pc:sldChg>
      <pc:sldChg chg="modSp del mod modNotes">
        <pc:chgData name="Sanjana Haque" userId="4ec88ec9-1ffb-4beb-bd49-1f8c8e5d4516" providerId="ADAL" clId="{45ACF570-1D94-4D40-85C3-87776CC06F41}" dt="2024-11-06T20:27:17.269" v="440" actId="47"/>
        <pc:sldMkLst>
          <pc:docMk/>
          <pc:sldMk cId="0" sldId="352"/>
        </pc:sldMkLst>
      </pc:sldChg>
      <pc:sldChg chg="modSp add del modNotes">
        <pc:chgData name="Sanjana Haque" userId="4ec88ec9-1ffb-4beb-bd49-1f8c8e5d4516" providerId="ADAL" clId="{45ACF570-1D94-4D40-85C3-87776CC06F41}" dt="2024-11-07T20:05:32.479" v="1997" actId="47"/>
        <pc:sldMkLst>
          <pc:docMk/>
          <pc:sldMk cId="0" sldId="357"/>
        </pc:sldMkLst>
      </pc:sldChg>
      <pc:sldChg chg="del modNotes">
        <pc:chgData name="Sanjana Haque" userId="4ec88ec9-1ffb-4beb-bd49-1f8c8e5d4516" providerId="ADAL" clId="{45ACF570-1D94-4D40-85C3-87776CC06F41}" dt="2024-11-06T20:13:09.519" v="286" actId="47"/>
        <pc:sldMkLst>
          <pc:docMk/>
          <pc:sldMk cId="3101918202" sldId="358"/>
        </pc:sldMkLst>
      </pc:sldChg>
      <pc:sldChg chg="addSp delSp modSp add del mod modNotes">
        <pc:chgData name="Sanjana Haque" userId="4ec88ec9-1ffb-4beb-bd49-1f8c8e5d4516" providerId="ADAL" clId="{45ACF570-1D94-4D40-85C3-87776CC06F41}" dt="2024-11-07T19:05:14.367" v="1446" actId="47"/>
        <pc:sldMkLst>
          <pc:docMk/>
          <pc:sldMk cId="576873402" sldId="359"/>
        </pc:sldMkLst>
      </pc:sldChg>
      <pc:sldChg chg="addSp modSp add del modNotes">
        <pc:chgData name="Sanjana Haque" userId="4ec88ec9-1ffb-4beb-bd49-1f8c8e5d4516" providerId="ADAL" clId="{45ACF570-1D94-4D40-85C3-87776CC06F41}" dt="2024-11-07T19:34:51.079" v="1681" actId="47"/>
        <pc:sldMkLst>
          <pc:docMk/>
          <pc:sldMk cId="3459106336" sldId="360"/>
        </pc:sldMkLst>
      </pc:sldChg>
      <pc:sldChg chg="addSp modSp add del modNotes">
        <pc:chgData name="Sanjana Haque" userId="4ec88ec9-1ffb-4beb-bd49-1f8c8e5d4516" providerId="ADAL" clId="{45ACF570-1D94-4D40-85C3-87776CC06F41}" dt="2024-11-07T19:33:50.428" v="1638" actId="47"/>
        <pc:sldMkLst>
          <pc:docMk/>
          <pc:sldMk cId="3122928261" sldId="361"/>
        </pc:sldMkLst>
      </pc:sldChg>
      <pc:sldChg chg="addSp modSp add del modNotes">
        <pc:chgData name="Sanjana Haque" userId="4ec88ec9-1ffb-4beb-bd49-1f8c8e5d4516" providerId="ADAL" clId="{45ACF570-1D94-4D40-85C3-87776CC06F41}" dt="2024-11-07T19:35:04.247" v="1698" actId="47"/>
        <pc:sldMkLst>
          <pc:docMk/>
          <pc:sldMk cId="1363777969" sldId="362"/>
        </pc:sldMkLst>
      </pc:sldChg>
      <pc:sldChg chg="modSp del mod modNotes">
        <pc:chgData name="Sanjana Haque" userId="4ec88ec9-1ffb-4beb-bd49-1f8c8e5d4516" providerId="ADAL" clId="{45ACF570-1D94-4D40-85C3-87776CC06F41}" dt="2024-11-07T17:57:13.935" v="884" actId="47"/>
        <pc:sldMkLst>
          <pc:docMk/>
          <pc:sldMk cId="4116009438" sldId="363"/>
        </pc:sldMkLst>
      </pc:sldChg>
      <pc:sldChg chg="modSp add del mod ord modNotes">
        <pc:chgData name="Sanjana Haque" userId="4ec88ec9-1ffb-4beb-bd49-1f8c8e5d4516" providerId="ADAL" clId="{45ACF570-1D94-4D40-85C3-87776CC06F41}" dt="2024-11-08T19:56:33.500" v="3418" actId="47"/>
        <pc:sldMkLst>
          <pc:docMk/>
          <pc:sldMk cId="339224678" sldId="365"/>
        </pc:sldMkLst>
      </pc:sldChg>
      <pc:sldChg chg="delSp modSp add del mod modNotes">
        <pc:chgData name="Sanjana Haque" userId="4ec88ec9-1ffb-4beb-bd49-1f8c8e5d4516" providerId="ADAL" clId="{45ACF570-1D94-4D40-85C3-87776CC06F41}" dt="2024-11-07T21:53:34.390" v="2936" actId="47"/>
        <pc:sldMkLst>
          <pc:docMk/>
          <pc:sldMk cId="921042129" sldId="366"/>
        </pc:sldMkLst>
      </pc:sldChg>
      <pc:sldChg chg="modSp del mod modNotes">
        <pc:chgData name="Sanjana Haque" userId="4ec88ec9-1ffb-4beb-bd49-1f8c8e5d4516" providerId="ADAL" clId="{45ACF570-1D94-4D40-85C3-87776CC06F41}" dt="2024-11-06T20:28:58.311" v="474" actId="47"/>
        <pc:sldMkLst>
          <pc:docMk/>
          <pc:sldMk cId="3414271958" sldId="369"/>
        </pc:sldMkLst>
      </pc:sldChg>
      <pc:sldChg chg="modSp add del mod modNotes">
        <pc:chgData name="Sanjana Haque" userId="4ec88ec9-1ffb-4beb-bd49-1f8c8e5d4516" providerId="ADAL" clId="{45ACF570-1D94-4D40-85C3-87776CC06F41}" dt="2024-11-07T19:59:48.673" v="1918" actId="14100"/>
        <pc:sldMkLst>
          <pc:docMk/>
          <pc:sldMk cId="2573114075" sldId="370"/>
        </pc:sldMkLst>
        <pc:spChg chg="mod">
          <ac:chgData name="Sanjana Haque" userId="4ec88ec9-1ffb-4beb-bd49-1f8c8e5d4516" providerId="ADAL" clId="{45ACF570-1D94-4D40-85C3-87776CC06F41}" dt="2024-11-06T20:03:00.887" v="0"/>
          <ac:spMkLst>
            <pc:docMk/>
            <pc:sldMk cId="2573114075" sldId="370"/>
            <ac:spMk id="2" creationId="{00000000-0000-0000-0000-000000000000}"/>
          </ac:spMkLst>
        </pc:spChg>
        <pc:picChg chg="mod">
          <ac:chgData name="Sanjana Haque" userId="4ec88ec9-1ffb-4beb-bd49-1f8c8e5d4516" providerId="ADAL" clId="{45ACF570-1D94-4D40-85C3-87776CC06F41}" dt="2024-11-07T19:59:48.673" v="1918" actId="14100"/>
          <ac:picMkLst>
            <pc:docMk/>
            <pc:sldMk cId="2573114075" sldId="370"/>
            <ac:picMk id="3" creationId="{00000000-0000-0000-0000-000000000000}"/>
          </ac:picMkLst>
        </pc:picChg>
      </pc:sldChg>
      <pc:sldChg chg="modSp add del modNotes">
        <pc:chgData name="Sanjana Haque" userId="4ec88ec9-1ffb-4beb-bd49-1f8c8e5d4516" providerId="ADAL" clId="{45ACF570-1D94-4D40-85C3-87776CC06F41}" dt="2024-11-07T20:55:45.901" v="2327" actId="47"/>
        <pc:sldMkLst>
          <pc:docMk/>
          <pc:sldMk cId="971635370" sldId="371"/>
        </pc:sldMkLst>
      </pc:sldChg>
      <pc:sldChg chg="modSp add del modNotes">
        <pc:chgData name="Sanjana Haque" userId="4ec88ec9-1ffb-4beb-bd49-1f8c8e5d4516" providerId="ADAL" clId="{45ACF570-1D94-4D40-85C3-87776CC06F41}" dt="2024-11-07T21:33:34.836" v="2649" actId="47"/>
        <pc:sldMkLst>
          <pc:docMk/>
          <pc:sldMk cId="2345021370" sldId="373"/>
        </pc:sldMkLst>
      </pc:sldChg>
      <pc:sldChg chg="add del">
        <pc:chgData name="Sanjana Haque" userId="4ec88ec9-1ffb-4beb-bd49-1f8c8e5d4516" providerId="ADAL" clId="{45ACF570-1D94-4D40-85C3-87776CC06F41}" dt="2024-11-07T21:38:52.269" v="2697" actId="47"/>
        <pc:sldMkLst>
          <pc:docMk/>
          <pc:sldMk cId="760894703" sldId="378"/>
        </pc:sldMkLst>
      </pc:sldChg>
      <pc:sldChg chg="addSp delSp modSp del mod">
        <pc:chgData name="Sanjana Haque" userId="4ec88ec9-1ffb-4beb-bd49-1f8c8e5d4516" providerId="ADAL" clId="{45ACF570-1D94-4D40-85C3-87776CC06F41}" dt="2024-11-07T17:56:04.725" v="873" actId="47"/>
        <pc:sldMkLst>
          <pc:docMk/>
          <pc:sldMk cId="1594241715" sldId="379"/>
        </pc:sldMkLst>
      </pc:sldChg>
      <pc:sldChg chg="modSp add del mod modNotes">
        <pc:chgData name="Sanjana Haque" userId="4ec88ec9-1ffb-4beb-bd49-1f8c8e5d4516" providerId="ADAL" clId="{45ACF570-1D94-4D40-85C3-87776CC06F41}" dt="2024-11-08T19:40:18.126" v="3136" actId="47"/>
        <pc:sldMkLst>
          <pc:docMk/>
          <pc:sldMk cId="878333192" sldId="380"/>
        </pc:sldMkLst>
      </pc:sldChg>
      <pc:sldChg chg="modSp del mod">
        <pc:chgData name="Sanjana Haque" userId="4ec88ec9-1ffb-4beb-bd49-1f8c8e5d4516" providerId="ADAL" clId="{45ACF570-1D94-4D40-85C3-87776CC06F41}" dt="2024-11-06T20:11:43.507" v="117" actId="47"/>
        <pc:sldMkLst>
          <pc:docMk/>
          <pc:sldMk cId="4206465070" sldId="382"/>
        </pc:sldMkLst>
      </pc:sldChg>
      <pc:sldChg chg="delSp modSp add del mod">
        <pc:chgData name="Sanjana Haque" userId="4ec88ec9-1ffb-4beb-bd49-1f8c8e5d4516" providerId="ADAL" clId="{45ACF570-1D94-4D40-85C3-87776CC06F41}" dt="2024-11-08T19:45:05.772" v="3246" actId="47"/>
        <pc:sldMkLst>
          <pc:docMk/>
          <pc:sldMk cId="1063705385" sldId="383"/>
        </pc:sldMkLst>
      </pc:sldChg>
      <pc:sldChg chg="addSp delSp modSp add del mod">
        <pc:chgData name="Sanjana Haque" userId="4ec88ec9-1ffb-4beb-bd49-1f8c8e5d4516" providerId="ADAL" clId="{45ACF570-1D94-4D40-85C3-87776CC06F41}" dt="2024-11-08T19:50:54.504" v="3326" actId="1076"/>
        <pc:sldMkLst>
          <pc:docMk/>
          <pc:sldMk cId="2647886635" sldId="384"/>
        </pc:sldMkLst>
        <pc:spChg chg="mod">
          <ac:chgData name="Sanjana Haque" userId="4ec88ec9-1ffb-4beb-bd49-1f8c8e5d4516" providerId="ADAL" clId="{45ACF570-1D94-4D40-85C3-87776CC06F41}" dt="2024-11-06T20:03:00.887" v="0"/>
          <ac:spMkLst>
            <pc:docMk/>
            <pc:sldMk cId="2647886635" sldId="384"/>
            <ac:spMk id="2" creationId="{EBAC2B03-5E2C-4F94-AE67-6F6AC727FB81}"/>
          </ac:spMkLst>
        </pc:spChg>
        <pc:spChg chg="mod">
          <ac:chgData name="Sanjana Haque" userId="4ec88ec9-1ffb-4beb-bd49-1f8c8e5d4516" providerId="ADAL" clId="{45ACF570-1D94-4D40-85C3-87776CC06F41}" dt="2024-11-08T19:50:48.669" v="3323" actId="404"/>
          <ac:spMkLst>
            <pc:docMk/>
            <pc:sldMk cId="2647886635" sldId="384"/>
            <ac:spMk id="3" creationId="{F4D5B2C7-1B6A-7F0C-4A1F-D1E451726FDA}"/>
          </ac:spMkLst>
        </pc:spChg>
        <pc:spChg chg="mod">
          <ac:chgData name="Sanjana Haque" userId="4ec88ec9-1ffb-4beb-bd49-1f8c8e5d4516" providerId="ADAL" clId="{45ACF570-1D94-4D40-85C3-87776CC06F41}" dt="2024-11-08T19:47:31.578" v="3266" actId="1076"/>
          <ac:spMkLst>
            <pc:docMk/>
            <pc:sldMk cId="2647886635" sldId="384"/>
            <ac:spMk id="4" creationId="{81532189-B2FF-15BC-5F73-B4C0D801DC91}"/>
          </ac:spMkLst>
        </pc:spChg>
        <pc:picChg chg="add mod">
          <ac:chgData name="Sanjana Haque" userId="4ec88ec9-1ffb-4beb-bd49-1f8c8e5d4516" providerId="ADAL" clId="{45ACF570-1D94-4D40-85C3-87776CC06F41}" dt="2024-11-08T19:50:53.209" v="3325" actId="1076"/>
          <ac:picMkLst>
            <pc:docMk/>
            <pc:sldMk cId="2647886635" sldId="384"/>
            <ac:picMk id="8" creationId="{0B3CBC84-3A7E-8242-9457-B8FF78A616F3}"/>
          </ac:picMkLst>
        </pc:picChg>
        <pc:picChg chg="add mod">
          <ac:chgData name="Sanjana Haque" userId="4ec88ec9-1ffb-4beb-bd49-1f8c8e5d4516" providerId="ADAL" clId="{45ACF570-1D94-4D40-85C3-87776CC06F41}" dt="2024-11-08T19:50:54.504" v="3326" actId="1076"/>
          <ac:picMkLst>
            <pc:docMk/>
            <pc:sldMk cId="2647886635" sldId="384"/>
            <ac:picMk id="10" creationId="{EF94ED5F-9267-5699-6846-0976EAFCBF1D}"/>
          </ac:picMkLst>
        </pc:picChg>
      </pc:sldChg>
      <pc:sldChg chg="modSp add del mod modNotes">
        <pc:chgData name="Sanjana Haque" userId="4ec88ec9-1ffb-4beb-bd49-1f8c8e5d4516" providerId="ADAL" clId="{45ACF570-1D94-4D40-85C3-87776CC06F41}" dt="2024-11-07T19:31:23.931" v="1618" actId="1076"/>
        <pc:sldMkLst>
          <pc:docMk/>
          <pc:sldMk cId="2451098218" sldId="385"/>
        </pc:sldMkLst>
        <pc:spChg chg="mod">
          <ac:chgData name="Sanjana Haque" userId="4ec88ec9-1ffb-4beb-bd49-1f8c8e5d4516" providerId="ADAL" clId="{45ACF570-1D94-4D40-85C3-87776CC06F41}" dt="2024-11-07T19:31:23.931" v="1618" actId="1076"/>
          <ac:spMkLst>
            <pc:docMk/>
            <pc:sldMk cId="2451098218" sldId="385"/>
            <ac:spMk id="3" creationId="{ED3DB253-4AC1-F9DA-66DE-4D5FCA943D5D}"/>
          </ac:spMkLst>
        </pc:spChg>
      </pc:sldChg>
      <pc:sldChg chg="modSp add del mod modNotes">
        <pc:chgData name="Sanjana Haque" userId="4ec88ec9-1ffb-4beb-bd49-1f8c8e5d4516" providerId="ADAL" clId="{45ACF570-1D94-4D40-85C3-87776CC06F41}" dt="2024-11-08T19:45:05.772" v="3246" actId="47"/>
        <pc:sldMkLst>
          <pc:docMk/>
          <pc:sldMk cId="74278101" sldId="386"/>
        </pc:sldMkLst>
      </pc:sldChg>
      <pc:sldChg chg="addSp delSp modSp add del mod ord">
        <pc:chgData name="Sanjana Haque" userId="4ec88ec9-1ffb-4beb-bd49-1f8c8e5d4516" providerId="ADAL" clId="{45ACF570-1D94-4D40-85C3-87776CC06F41}" dt="2024-11-07T18:55:02.572" v="1128" actId="47"/>
        <pc:sldMkLst>
          <pc:docMk/>
          <pc:sldMk cId="1069676845" sldId="387"/>
        </pc:sldMkLst>
        <pc:spChg chg="add mod">
          <ac:chgData name="Sanjana Haque" userId="4ec88ec9-1ffb-4beb-bd49-1f8c8e5d4516" providerId="ADAL" clId="{45ACF570-1D94-4D40-85C3-87776CC06F41}" dt="2024-11-06T20:21:34.329" v="391" actId="34135"/>
          <ac:spMkLst>
            <pc:docMk/>
            <pc:sldMk cId="1069676845" sldId="387"/>
            <ac:spMk id="4" creationId="{D9D43B71-3776-7601-B997-0564F3CCFE53}"/>
          </ac:spMkLst>
        </pc:spChg>
        <pc:spChg chg="add mod">
          <ac:chgData name="Sanjana Haque" userId="4ec88ec9-1ffb-4beb-bd49-1f8c8e5d4516" providerId="ADAL" clId="{45ACF570-1D94-4D40-85C3-87776CC06F41}" dt="2024-11-06T20:23:59.062" v="421" actId="2711"/>
          <ac:spMkLst>
            <pc:docMk/>
            <pc:sldMk cId="1069676845" sldId="387"/>
            <ac:spMk id="5" creationId="{C49352FD-5BE7-D686-09DA-072911987C24}"/>
          </ac:spMkLst>
        </pc:spChg>
        <pc:spChg chg="add mod">
          <ac:chgData name="Sanjana Haque" userId="4ec88ec9-1ffb-4beb-bd49-1f8c8e5d4516" providerId="ADAL" clId="{45ACF570-1D94-4D40-85C3-87776CC06F41}" dt="2024-11-06T20:23:38.329" v="418" actId="14100"/>
          <ac:spMkLst>
            <pc:docMk/>
            <pc:sldMk cId="1069676845" sldId="387"/>
            <ac:spMk id="7" creationId="{4EEE7139-4ADE-544E-312F-DEE60EC452DF}"/>
          </ac:spMkLst>
        </pc:spChg>
        <pc:spChg chg="add mod">
          <ac:chgData name="Sanjana Haque" userId="4ec88ec9-1ffb-4beb-bd49-1f8c8e5d4516" providerId="ADAL" clId="{45ACF570-1D94-4D40-85C3-87776CC06F41}" dt="2024-11-06T20:23:44.305" v="420" actId="1076"/>
          <ac:spMkLst>
            <pc:docMk/>
            <pc:sldMk cId="1069676845" sldId="387"/>
            <ac:spMk id="8" creationId="{E81E393F-AA2E-7AF6-8CA6-601A21B32573}"/>
          </ac:spMkLst>
        </pc:spChg>
        <pc:spChg chg="add mod">
          <ac:chgData name="Sanjana Haque" userId="4ec88ec9-1ffb-4beb-bd49-1f8c8e5d4516" providerId="ADAL" clId="{45ACF570-1D94-4D40-85C3-87776CC06F41}" dt="2024-11-06T20:30:40.181" v="480"/>
          <ac:spMkLst>
            <pc:docMk/>
            <pc:sldMk cId="1069676845" sldId="387"/>
            <ac:spMk id="9" creationId="{FEDEB2E1-327E-B53A-9FEB-BA2DD3D7D26F}"/>
          </ac:spMkLst>
        </pc:spChg>
        <pc:picChg chg="add mod">
          <ac:chgData name="Sanjana Haque" userId="4ec88ec9-1ffb-4beb-bd49-1f8c8e5d4516" providerId="ADAL" clId="{45ACF570-1D94-4D40-85C3-87776CC06F41}" dt="2024-11-06T20:23:06.560" v="412" actId="1076"/>
          <ac:picMkLst>
            <pc:docMk/>
            <pc:sldMk cId="1069676845" sldId="387"/>
            <ac:picMk id="6" creationId="{1D8F24CD-16AB-1847-C758-B911BFC88788}"/>
          </ac:picMkLst>
        </pc:picChg>
      </pc:sldChg>
      <pc:sldChg chg="modSp add del mod">
        <pc:chgData name="Sanjana Haque" userId="4ec88ec9-1ffb-4beb-bd49-1f8c8e5d4516" providerId="ADAL" clId="{45ACF570-1D94-4D40-85C3-87776CC06F41}" dt="2024-11-07T21:33:34.836" v="2649" actId="47"/>
        <pc:sldMkLst>
          <pc:docMk/>
          <pc:sldMk cId="1951032953" sldId="388"/>
        </pc:sldMkLst>
      </pc:sldChg>
      <pc:sldChg chg="add del">
        <pc:chgData name="Sanjana Haque" userId="4ec88ec9-1ffb-4beb-bd49-1f8c8e5d4516" providerId="ADAL" clId="{45ACF570-1D94-4D40-85C3-87776CC06F41}" dt="2024-11-06T20:11:43.507" v="117" actId="47"/>
        <pc:sldMkLst>
          <pc:docMk/>
          <pc:sldMk cId="887297003" sldId="389"/>
        </pc:sldMkLst>
      </pc:sldChg>
      <pc:sldChg chg="addSp delSp modSp add del mod modNotesTx">
        <pc:chgData name="Sanjana Haque" userId="4ec88ec9-1ffb-4beb-bd49-1f8c8e5d4516" providerId="ADAL" clId="{45ACF570-1D94-4D40-85C3-87776CC06F41}" dt="2024-11-08T20:40:47.483" v="3604" actId="20577"/>
        <pc:sldMkLst>
          <pc:docMk/>
          <pc:sldMk cId="1846702258" sldId="390"/>
        </pc:sldMkLst>
        <pc:spChg chg="mod">
          <ac:chgData name="Sanjana Haque" userId="4ec88ec9-1ffb-4beb-bd49-1f8c8e5d4516" providerId="ADAL" clId="{45ACF570-1D94-4D40-85C3-87776CC06F41}" dt="2024-11-06T20:12:29.197" v="202" actId="6549"/>
          <ac:spMkLst>
            <pc:docMk/>
            <pc:sldMk cId="1846702258" sldId="390"/>
            <ac:spMk id="4" creationId="{9CD8AC32-F8D9-4498-BBF1-4B0097B80265}"/>
          </ac:spMkLst>
        </pc:spChg>
        <pc:spChg chg="mod">
          <ac:chgData name="Sanjana Haque" userId="4ec88ec9-1ffb-4beb-bd49-1f8c8e5d4516" providerId="ADAL" clId="{45ACF570-1D94-4D40-85C3-87776CC06F41}" dt="2024-11-08T20:40:47.483" v="3604" actId="20577"/>
          <ac:spMkLst>
            <pc:docMk/>
            <pc:sldMk cId="1846702258" sldId="390"/>
            <ac:spMk id="7" creationId="{B7401242-126D-4114-BA9B-06FF32947523}"/>
          </ac:spMkLst>
        </pc:spChg>
      </pc:sldChg>
      <pc:sldChg chg="addSp delSp modSp add del mod">
        <pc:chgData name="Sanjana Haque" userId="4ec88ec9-1ffb-4beb-bd49-1f8c8e5d4516" providerId="ADAL" clId="{45ACF570-1D94-4D40-85C3-87776CC06F41}" dt="2024-11-07T18:55:02.572" v="1128" actId="47"/>
        <pc:sldMkLst>
          <pc:docMk/>
          <pc:sldMk cId="4134666713" sldId="391"/>
        </pc:sldMkLst>
        <pc:spChg chg="add mod">
          <ac:chgData name="Sanjana Haque" userId="4ec88ec9-1ffb-4beb-bd49-1f8c8e5d4516" providerId="ADAL" clId="{45ACF570-1D94-4D40-85C3-87776CC06F41}" dt="2024-11-06T20:31:16.942" v="488"/>
          <ac:spMkLst>
            <pc:docMk/>
            <pc:sldMk cId="4134666713" sldId="391"/>
            <ac:spMk id="2" creationId="{D6C60578-50A1-B0F5-4116-258E4F5DB683}"/>
          </ac:spMkLst>
        </pc:spChg>
        <pc:spChg chg="mod">
          <ac:chgData name="Sanjana Haque" userId="4ec88ec9-1ffb-4beb-bd49-1f8c8e5d4516" providerId="ADAL" clId="{45ACF570-1D94-4D40-85C3-87776CC06F41}" dt="2024-11-06T20:14:07.293" v="297" actId="2711"/>
          <ac:spMkLst>
            <pc:docMk/>
            <pc:sldMk cId="4134666713" sldId="391"/>
            <ac:spMk id="3" creationId="{A5473D5D-7733-4309-B693-D2F179837C75}"/>
          </ac:spMkLst>
        </pc:spChg>
        <pc:spChg chg="mod">
          <ac:chgData name="Sanjana Haque" userId="4ec88ec9-1ffb-4beb-bd49-1f8c8e5d4516" providerId="ADAL" clId="{45ACF570-1D94-4D40-85C3-87776CC06F41}" dt="2024-11-06T20:13:53.726" v="295" actId="1076"/>
          <ac:spMkLst>
            <pc:docMk/>
            <pc:sldMk cId="4134666713" sldId="391"/>
            <ac:spMk id="8" creationId="{82759659-19CA-6AA4-4245-B424CB8FDF03}"/>
          </ac:spMkLst>
        </pc:spChg>
      </pc:sldChg>
      <pc:sldChg chg="addSp delSp modSp add del mod">
        <pc:chgData name="Sanjana Haque" userId="4ec88ec9-1ffb-4beb-bd49-1f8c8e5d4516" providerId="ADAL" clId="{45ACF570-1D94-4D40-85C3-87776CC06F41}" dt="2024-11-07T18:55:02.572" v="1128" actId="47"/>
        <pc:sldMkLst>
          <pc:docMk/>
          <pc:sldMk cId="4206480502" sldId="392"/>
        </pc:sldMkLst>
        <pc:spChg chg="mod">
          <ac:chgData name="Sanjana Haque" userId="4ec88ec9-1ffb-4beb-bd49-1f8c8e5d4516" providerId="ADAL" clId="{45ACF570-1D94-4D40-85C3-87776CC06F41}" dt="2024-11-06T20:14:30.309" v="302" actId="2711"/>
          <ac:spMkLst>
            <pc:docMk/>
            <pc:sldMk cId="4206480502" sldId="392"/>
            <ac:spMk id="3" creationId="{FFD44391-C912-AD02-8C14-4C1498F8DD78}"/>
          </ac:spMkLst>
        </pc:spChg>
        <pc:spChg chg="mod">
          <ac:chgData name="Sanjana Haque" userId="4ec88ec9-1ffb-4beb-bd49-1f8c8e5d4516" providerId="ADAL" clId="{45ACF570-1D94-4D40-85C3-87776CC06F41}" dt="2024-11-06T20:15:07.187" v="306"/>
          <ac:spMkLst>
            <pc:docMk/>
            <pc:sldMk cId="4206480502" sldId="392"/>
            <ac:spMk id="5" creationId="{6BB348DB-C0FD-F1DF-6508-A20D7EB2AE87}"/>
          </ac:spMkLst>
        </pc:spChg>
        <pc:spChg chg="mod">
          <ac:chgData name="Sanjana Haque" userId="4ec88ec9-1ffb-4beb-bd49-1f8c8e5d4516" providerId="ADAL" clId="{45ACF570-1D94-4D40-85C3-87776CC06F41}" dt="2024-11-06T20:15:07.187" v="306"/>
          <ac:spMkLst>
            <pc:docMk/>
            <pc:sldMk cId="4206480502" sldId="392"/>
            <ac:spMk id="8" creationId="{C7D93E0F-C162-C199-AFB9-2BA524DFDEF9}"/>
          </ac:spMkLst>
        </pc:spChg>
        <pc:spChg chg="add mod">
          <ac:chgData name="Sanjana Haque" userId="4ec88ec9-1ffb-4beb-bd49-1f8c8e5d4516" providerId="ADAL" clId="{45ACF570-1D94-4D40-85C3-87776CC06F41}" dt="2024-11-06T20:18:24.874" v="364" actId="403"/>
          <ac:spMkLst>
            <pc:docMk/>
            <pc:sldMk cId="4206480502" sldId="392"/>
            <ac:spMk id="12" creationId="{60F865B5-4D3F-DC55-ACD5-9B096B8B6E9A}"/>
          </ac:spMkLst>
        </pc:spChg>
        <pc:spChg chg="add mod">
          <ac:chgData name="Sanjana Haque" userId="4ec88ec9-1ffb-4beb-bd49-1f8c8e5d4516" providerId="ADAL" clId="{45ACF570-1D94-4D40-85C3-87776CC06F41}" dt="2024-11-06T20:31:14.149" v="487"/>
          <ac:spMkLst>
            <pc:docMk/>
            <pc:sldMk cId="4206480502" sldId="392"/>
            <ac:spMk id="13" creationId="{DDA63311-4282-2889-EAB8-7469FC1D8178}"/>
          </ac:spMkLst>
        </pc:spChg>
        <pc:grpChg chg="add mod ord">
          <ac:chgData name="Sanjana Haque" userId="4ec88ec9-1ffb-4beb-bd49-1f8c8e5d4516" providerId="ADAL" clId="{45ACF570-1D94-4D40-85C3-87776CC06F41}" dt="2024-11-06T20:15:17.687" v="309" actId="167"/>
          <ac:grpSpMkLst>
            <pc:docMk/>
            <pc:sldMk cId="4206480502" sldId="392"/>
            <ac:grpSpMk id="2" creationId="{C704705E-E376-DEDA-6E13-40237A9DF31E}"/>
          </ac:grpSpMkLst>
        </pc:grpChg>
        <pc:picChg chg="add mod">
          <ac:chgData name="Sanjana Haque" userId="4ec88ec9-1ffb-4beb-bd49-1f8c8e5d4516" providerId="ADAL" clId="{45ACF570-1D94-4D40-85C3-87776CC06F41}" dt="2024-11-06T20:18:04.358" v="357"/>
          <ac:picMkLst>
            <pc:docMk/>
            <pc:sldMk cId="4206480502" sldId="392"/>
            <ac:picMk id="10" creationId="{4272C316-8E22-66C2-A51E-978DF31F3EFD}"/>
          </ac:picMkLst>
        </pc:picChg>
      </pc:sldChg>
      <pc:sldChg chg="addSp delSp modSp add del mod">
        <pc:chgData name="Sanjana Haque" userId="4ec88ec9-1ffb-4beb-bd49-1f8c8e5d4516" providerId="ADAL" clId="{45ACF570-1D94-4D40-85C3-87776CC06F41}" dt="2024-11-07T18:55:02.572" v="1128" actId="47"/>
        <pc:sldMkLst>
          <pc:docMk/>
          <pc:sldMk cId="1981362924" sldId="393"/>
        </pc:sldMkLst>
        <pc:spChg chg="mod">
          <ac:chgData name="Sanjana Haque" userId="4ec88ec9-1ffb-4beb-bd49-1f8c8e5d4516" providerId="ADAL" clId="{45ACF570-1D94-4D40-85C3-87776CC06F41}" dt="2024-11-06T20:10:09.437" v="52"/>
          <ac:spMkLst>
            <pc:docMk/>
            <pc:sldMk cId="1981362924" sldId="393"/>
            <ac:spMk id="3" creationId="{661FF022-479F-42DD-FBD7-ABEB9D4CEB0D}"/>
          </ac:spMkLst>
        </pc:spChg>
        <pc:spChg chg="mod">
          <ac:chgData name="Sanjana Haque" userId="4ec88ec9-1ffb-4beb-bd49-1f8c8e5d4516" providerId="ADAL" clId="{45ACF570-1D94-4D40-85C3-87776CC06F41}" dt="2024-11-06T20:08:33.205" v="16" actId="20577"/>
          <ac:spMkLst>
            <pc:docMk/>
            <pc:sldMk cId="1981362924" sldId="393"/>
            <ac:spMk id="4" creationId="{7B6F21A1-4B5F-5953-4874-BF8299EF39AD}"/>
          </ac:spMkLst>
        </pc:spChg>
        <pc:spChg chg="mod">
          <ac:chgData name="Sanjana Haque" userId="4ec88ec9-1ffb-4beb-bd49-1f8c8e5d4516" providerId="ADAL" clId="{45ACF570-1D94-4D40-85C3-87776CC06F41}" dt="2024-11-06T20:08:36.970" v="25" actId="20577"/>
          <ac:spMkLst>
            <pc:docMk/>
            <pc:sldMk cId="1981362924" sldId="393"/>
            <ac:spMk id="5" creationId="{D51954FC-08E5-BC00-DA86-9E23BA2F3E3A}"/>
          </ac:spMkLst>
        </pc:spChg>
        <pc:spChg chg="mod">
          <ac:chgData name="Sanjana Haque" userId="4ec88ec9-1ffb-4beb-bd49-1f8c8e5d4516" providerId="ADAL" clId="{45ACF570-1D94-4D40-85C3-87776CC06F41}" dt="2024-11-06T20:10:45.696" v="74" actId="20577"/>
          <ac:spMkLst>
            <pc:docMk/>
            <pc:sldMk cId="1981362924" sldId="393"/>
            <ac:spMk id="6" creationId="{90B2321E-35FC-A50A-E22D-C2FFD0FA985E}"/>
          </ac:spMkLst>
        </pc:spChg>
        <pc:spChg chg="mod">
          <ac:chgData name="Sanjana Haque" userId="4ec88ec9-1ffb-4beb-bd49-1f8c8e5d4516" providerId="ADAL" clId="{45ACF570-1D94-4D40-85C3-87776CC06F41}" dt="2024-11-06T20:11:32.144" v="114" actId="1076"/>
          <ac:spMkLst>
            <pc:docMk/>
            <pc:sldMk cId="1981362924" sldId="393"/>
            <ac:spMk id="7" creationId="{04A08E5E-00E6-90BA-75C3-E50985B711AD}"/>
          </ac:spMkLst>
        </pc:spChg>
        <pc:picChg chg="add mod">
          <ac:chgData name="Sanjana Haque" userId="4ec88ec9-1ffb-4beb-bd49-1f8c8e5d4516" providerId="ADAL" clId="{45ACF570-1D94-4D40-85C3-87776CC06F41}" dt="2024-11-06T20:11:33.028" v="115"/>
          <ac:picMkLst>
            <pc:docMk/>
            <pc:sldMk cId="1981362924" sldId="393"/>
            <ac:picMk id="23" creationId="{D1863BAE-6EC2-F694-E60A-47AB4890AD24}"/>
          </ac:picMkLst>
        </pc:picChg>
        <pc:picChg chg="add mod">
          <ac:chgData name="Sanjana Haque" userId="4ec88ec9-1ffb-4beb-bd49-1f8c8e5d4516" providerId="ADAL" clId="{45ACF570-1D94-4D40-85C3-87776CC06F41}" dt="2024-11-06T20:17:55.725" v="354"/>
          <ac:picMkLst>
            <pc:docMk/>
            <pc:sldMk cId="1981362924" sldId="393"/>
            <ac:picMk id="24" creationId="{8751333D-8DA4-58A4-64FA-D950E6D94FA4}"/>
          </ac:picMkLst>
        </pc:picChg>
        <pc:cxnChg chg="add mod">
          <ac:chgData name="Sanjana Haque" userId="4ec88ec9-1ffb-4beb-bd49-1f8c8e5d4516" providerId="ADAL" clId="{45ACF570-1D94-4D40-85C3-87776CC06F41}" dt="2024-11-06T20:08:21.095" v="10" actId="1076"/>
          <ac:cxnSpMkLst>
            <pc:docMk/>
            <pc:sldMk cId="1981362924" sldId="393"/>
            <ac:cxnSpMk id="2" creationId="{4E4DE52D-ECFC-E7EE-EBA9-CCD01D8B7BE9}"/>
          </ac:cxnSpMkLst>
        </pc:cxnChg>
      </pc:sldChg>
      <pc:sldChg chg="add del">
        <pc:chgData name="Sanjana Haque" userId="4ec88ec9-1ffb-4beb-bd49-1f8c8e5d4516" providerId="ADAL" clId="{45ACF570-1D94-4D40-85C3-87776CC06F41}" dt="2024-11-06T20:14:56.655" v="305" actId="47"/>
        <pc:sldMkLst>
          <pc:docMk/>
          <pc:sldMk cId="2663066825" sldId="394"/>
        </pc:sldMkLst>
      </pc:sldChg>
      <pc:sldChg chg="addSp modSp new add del mod">
        <pc:chgData name="Sanjana Haque" userId="4ec88ec9-1ffb-4beb-bd49-1f8c8e5d4516" providerId="ADAL" clId="{45ACF570-1D94-4D40-85C3-87776CC06F41}" dt="2024-11-07T18:55:02.572" v="1128" actId="47"/>
        <pc:sldMkLst>
          <pc:docMk/>
          <pc:sldMk cId="3937647931" sldId="394"/>
        </pc:sldMkLst>
        <pc:spChg chg="mod">
          <ac:chgData name="Sanjana Haque" userId="4ec88ec9-1ffb-4beb-bd49-1f8c8e5d4516" providerId="ADAL" clId="{45ACF570-1D94-4D40-85C3-87776CC06F41}" dt="2024-11-06T20:24:39.884" v="429" actId="1036"/>
          <ac:spMkLst>
            <pc:docMk/>
            <pc:sldMk cId="3937647931" sldId="394"/>
            <ac:spMk id="2" creationId="{18F179C8-E689-3B19-954F-7C3FD247235B}"/>
          </ac:spMkLst>
        </pc:spChg>
        <pc:spChg chg="mod">
          <ac:chgData name="Sanjana Haque" userId="4ec88ec9-1ffb-4beb-bd49-1f8c8e5d4516" providerId="ADAL" clId="{45ACF570-1D94-4D40-85C3-87776CC06F41}" dt="2024-11-06T20:25:01.781" v="430"/>
          <ac:spMkLst>
            <pc:docMk/>
            <pc:sldMk cId="3937647931" sldId="394"/>
            <ac:spMk id="3" creationId="{82925133-3488-540D-FD8A-2BDEC4D35670}"/>
          </ac:spMkLst>
        </pc:spChg>
        <pc:spChg chg="add mod">
          <ac:chgData name="Sanjana Haque" userId="4ec88ec9-1ffb-4beb-bd49-1f8c8e5d4516" providerId="ADAL" clId="{45ACF570-1D94-4D40-85C3-87776CC06F41}" dt="2024-11-06T20:30:43.705" v="481"/>
          <ac:spMkLst>
            <pc:docMk/>
            <pc:sldMk cId="3937647931" sldId="394"/>
            <ac:spMk id="4" creationId="{7D4D696C-CCDE-1D72-A003-0CD6552816F8}"/>
          </ac:spMkLst>
        </pc:spChg>
      </pc:sldChg>
      <pc:sldChg chg="addSp delSp modSp add del mod modNotesTx">
        <pc:chgData name="Sanjana Haque" userId="4ec88ec9-1ffb-4beb-bd49-1f8c8e5d4516" providerId="ADAL" clId="{45ACF570-1D94-4D40-85C3-87776CC06F41}" dt="2024-11-08T19:59:57.084" v="3511" actId="20577"/>
        <pc:sldMkLst>
          <pc:docMk/>
          <pc:sldMk cId="2863795928" sldId="671"/>
        </pc:sldMkLst>
        <pc:spChg chg="add mod">
          <ac:chgData name="Sanjana Haque" userId="4ec88ec9-1ffb-4beb-bd49-1f8c8e5d4516" providerId="ADAL" clId="{45ACF570-1D94-4D40-85C3-87776CC06F41}" dt="2024-11-06T20:34:42.606" v="539" actId="20577"/>
          <ac:spMkLst>
            <pc:docMk/>
            <pc:sldMk cId="2863795928" sldId="671"/>
            <ac:spMk id="2" creationId="{FDBFE3E2-5AA0-746B-E23E-583E633F6D29}"/>
          </ac:spMkLst>
        </pc:spChg>
        <pc:spChg chg="topLvl">
          <ac:chgData name="Sanjana Haque" userId="4ec88ec9-1ffb-4beb-bd49-1f8c8e5d4516" providerId="ADAL" clId="{45ACF570-1D94-4D40-85C3-87776CC06F41}" dt="2024-11-06T20:32:19.243" v="490" actId="478"/>
          <ac:spMkLst>
            <pc:docMk/>
            <pc:sldMk cId="2863795928" sldId="671"/>
            <ac:spMk id="5" creationId="{6F037DE0-513C-E772-3F1A-CC7EA06C47AA}"/>
          </ac:spMkLst>
        </pc:spChg>
        <pc:cxnChg chg="add mod">
          <ac:chgData name="Sanjana Haque" userId="4ec88ec9-1ffb-4beb-bd49-1f8c8e5d4516" providerId="ADAL" clId="{45ACF570-1D94-4D40-85C3-87776CC06F41}" dt="2024-11-06T20:34:20.829" v="532" actId="1076"/>
          <ac:cxnSpMkLst>
            <pc:docMk/>
            <pc:sldMk cId="2863795928" sldId="671"/>
            <ac:cxnSpMk id="6" creationId="{1EB12747-0EDC-F919-E330-1FB691BB9658}"/>
          </ac:cxnSpMkLst>
        </pc:cxnChg>
        <pc:cxnChg chg="add mod">
          <ac:chgData name="Sanjana Haque" userId="4ec88ec9-1ffb-4beb-bd49-1f8c8e5d4516" providerId="ADAL" clId="{45ACF570-1D94-4D40-85C3-87776CC06F41}" dt="2024-11-06T20:34:20.829" v="532" actId="1076"/>
          <ac:cxnSpMkLst>
            <pc:docMk/>
            <pc:sldMk cId="2863795928" sldId="671"/>
            <ac:cxnSpMk id="7" creationId="{D9F2D2C6-731A-8BF1-A22C-B36ED0FB5AEB}"/>
          </ac:cxnSpMkLst>
        </pc:cxnChg>
      </pc:sldChg>
      <pc:sldChg chg="new del">
        <pc:chgData name="Sanjana Haque" userId="4ec88ec9-1ffb-4beb-bd49-1f8c8e5d4516" providerId="ADAL" clId="{45ACF570-1D94-4D40-85C3-87776CC06F41}" dt="2024-11-07T17:48:51.620" v="561" actId="47"/>
        <pc:sldMkLst>
          <pc:docMk/>
          <pc:sldMk cId="2001271652" sldId="672"/>
        </pc:sldMkLst>
      </pc:sldChg>
      <pc:sldChg chg="new del">
        <pc:chgData name="Sanjana Haque" userId="4ec88ec9-1ffb-4beb-bd49-1f8c8e5d4516" providerId="ADAL" clId="{45ACF570-1D94-4D40-85C3-87776CC06F41}" dt="2024-11-07T17:50:58.721" v="562" actId="47"/>
        <pc:sldMkLst>
          <pc:docMk/>
          <pc:sldMk cId="1160835524" sldId="673"/>
        </pc:sldMkLst>
      </pc:sldChg>
      <pc:sldChg chg="addSp delSp modSp new add del mod">
        <pc:chgData name="Sanjana Haque" userId="4ec88ec9-1ffb-4beb-bd49-1f8c8e5d4516" providerId="ADAL" clId="{45ACF570-1D94-4D40-85C3-87776CC06F41}" dt="2024-11-07T18:55:02.572" v="1128" actId="47"/>
        <pc:sldMkLst>
          <pc:docMk/>
          <pc:sldMk cId="1881407309" sldId="674"/>
        </pc:sldMkLst>
        <pc:spChg chg="mod">
          <ac:chgData name="Sanjana Haque" userId="4ec88ec9-1ffb-4beb-bd49-1f8c8e5d4516" providerId="ADAL" clId="{45ACF570-1D94-4D40-85C3-87776CC06F41}" dt="2024-11-07T17:53:55.523" v="657" actId="2711"/>
          <ac:spMkLst>
            <pc:docMk/>
            <pc:sldMk cId="1881407309" sldId="674"/>
            <ac:spMk id="3" creationId="{9701445C-3AE6-9421-71B1-42401C4AE537}"/>
          </ac:spMkLst>
        </pc:spChg>
        <pc:spChg chg="add mod">
          <ac:chgData name="Sanjana Haque" userId="4ec88ec9-1ffb-4beb-bd49-1f8c8e5d4516" providerId="ADAL" clId="{45ACF570-1D94-4D40-85C3-87776CC06F41}" dt="2024-11-07T17:53:19.194" v="647"/>
          <ac:spMkLst>
            <pc:docMk/>
            <pc:sldMk cId="1881407309" sldId="674"/>
            <ac:spMk id="9" creationId="{17E88C20-90E6-CDA1-F834-263AFF9A854F}"/>
          </ac:spMkLst>
        </pc:spChg>
      </pc:sldChg>
      <pc:sldChg chg="modSp add del mod modNotesTx">
        <pc:chgData name="Sanjana Haque" userId="4ec88ec9-1ffb-4beb-bd49-1f8c8e5d4516" providerId="ADAL" clId="{45ACF570-1D94-4D40-85C3-87776CC06F41}" dt="2024-11-07T20:09:44.495" v="2060"/>
        <pc:sldMkLst>
          <pc:docMk/>
          <pc:sldMk cId="2180460913" sldId="675"/>
        </pc:sldMkLst>
        <pc:spChg chg="mod">
          <ac:chgData name="Sanjana Haque" userId="4ec88ec9-1ffb-4beb-bd49-1f8c8e5d4516" providerId="ADAL" clId="{45ACF570-1D94-4D40-85C3-87776CC06F41}" dt="2024-11-07T17:53:29.625" v="651"/>
          <ac:spMkLst>
            <pc:docMk/>
            <pc:sldMk cId="2180460913" sldId="675"/>
            <ac:spMk id="2" creationId="{790F3646-AC58-6C71-DF45-58C91376B965}"/>
          </ac:spMkLst>
        </pc:spChg>
        <pc:spChg chg="mod">
          <ac:chgData name="Sanjana Haque" userId="4ec88ec9-1ffb-4beb-bd49-1f8c8e5d4516" providerId="ADAL" clId="{45ACF570-1D94-4D40-85C3-87776CC06F41}" dt="2024-11-07T17:53:49.525" v="656" actId="2711"/>
          <ac:spMkLst>
            <pc:docMk/>
            <pc:sldMk cId="2180460913" sldId="675"/>
            <ac:spMk id="3" creationId="{9701445C-3AE6-9421-71B1-42401C4AE537}"/>
          </ac:spMkLst>
        </pc:spChg>
      </pc:sldChg>
      <pc:sldChg chg="modSp add del mod modNotesTx">
        <pc:chgData name="Sanjana Haque" userId="4ec88ec9-1ffb-4beb-bd49-1f8c8e5d4516" providerId="ADAL" clId="{45ACF570-1D94-4D40-85C3-87776CC06F41}" dt="2024-11-07T20:09:54.700" v="2061"/>
        <pc:sldMkLst>
          <pc:docMk/>
          <pc:sldMk cId="2515361655" sldId="676"/>
        </pc:sldMkLst>
        <pc:spChg chg="mod">
          <ac:chgData name="Sanjana Haque" userId="4ec88ec9-1ffb-4beb-bd49-1f8c8e5d4516" providerId="ADAL" clId="{45ACF570-1D94-4D40-85C3-87776CC06F41}" dt="2024-11-07T17:54:11.753" v="661"/>
          <ac:spMkLst>
            <pc:docMk/>
            <pc:sldMk cId="2515361655" sldId="676"/>
            <ac:spMk id="2" creationId="{790F3646-AC58-6C71-DF45-58C91376B965}"/>
          </ac:spMkLst>
        </pc:spChg>
        <pc:spChg chg="mod">
          <ac:chgData name="Sanjana Haque" userId="4ec88ec9-1ffb-4beb-bd49-1f8c8e5d4516" providerId="ADAL" clId="{45ACF570-1D94-4D40-85C3-87776CC06F41}" dt="2024-11-07T17:54:30.413" v="669" actId="2711"/>
          <ac:spMkLst>
            <pc:docMk/>
            <pc:sldMk cId="2515361655" sldId="676"/>
            <ac:spMk id="3" creationId="{9701445C-3AE6-9421-71B1-42401C4AE537}"/>
          </ac:spMkLst>
        </pc:spChg>
      </pc:sldChg>
      <pc:sldChg chg="addSp modSp add del mod">
        <pc:chgData name="Sanjana Haque" userId="4ec88ec9-1ffb-4beb-bd49-1f8c8e5d4516" providerId="ADAL" clId="{45ACF570-1D94-4D40-85C3-87776CC06F41}" dt="2024-11-07T18:55:02.572" v="1128" actId="47"/>
        <pc:sldMkLst>
          <pc:docMk/>
          <pc:sldMk cId="1951663802" sldId="677"/>
        </pc:sldMkLst>
        <pc:spChg chg="mod">
          <ac:chgData name="Sanjana Haque" userId="4ec88ec9-1ffb-4beb-bd49-1f8c8e5d4516" providerId="ADAL" clId="{45ACF570-1D94-4D40-85C3-87776CC06F41}" dt="2024-11-07T17:55:39.930" v="867" actId="6549"/>
          <ac:spMkLst>
            <pc:docMk/>
            <pc:sldMk cId="1951663802" sldId="677"/>
            <ac:spMk id="3" creationId="{9701445C-3AE6-9421-71B1-42401C4AE537}"/>
          </ac:spMkLst>
        </pc:spChg>
        <pc:picChg chg="add mod">
          <ac:chgData name="Sanjana Haque" userId="4ec88ec9-1ffb-4beb-bd49-1f8c8e5d4516" providerId="ADAL" clId="{45ACF570-1D94-4D40-85C3-87776CC06F41}" dt="2024-11-07T17:55:53.591" v="872" actId="1582"/>
          <ac:picMkLst>
            <pc:docMk/>
            <pc:sldMk cId="1951663802" sldId="677"/>
            <ac:picMk id="5" creationId="{8A7DDB12-46F1-46D2-ACF9-ED3D030E2EDA}"/>
          </ac:picMkLst>
        </pc:picChg>
      </pc:sldChg>
      <pc:sldChg chg="modSp add del mod">
        <pc:chgData name="Sanjana Haque" userId="4ec88ec9-1ffb-4beb-bd49-1f8c8e5d4516" providerId="ADAL" clId="{45ACF570-1D94-4D40-85C3-87776CC06F41}" dt="2024-11-07T18:55:02.572" v="1128" actId="47"/>
        <pc:sldMkLst>
          <pc:docMk/>
          <pc:sldMk cId="2877287536" sldId="678"/>
        </pc:sldMkLst>
        <pc:spChg chg="mod">
          <ac:chgData name="Sanjana Haque" userId="4ec88ec9-1ffb-4beb-bd49-1f8c8e5d4516" providerId="ADAL" clId="{45ACF570-1D94-4D40-85C3-87776CC06F41}" dt="2024-11-07T17:57:10.658" v="883" actId="403"/>
          <ac:spMkLst>
            <pc:docMk/>
            <pc:sldMk cId="2877287536" sldId="678"/>
            <ac:spMk id="2" creationId="{FDBFE3E2-5AA0-746B-E23E-583E633F6D29}"/>
          </ac:spMkLst>
        </pc:spChg>
        <pc:cxnChg chg="mod">
          <ac:chgData name="Sanjana Haque" userId="4ec88ec9-1ffb-4beb-bd49-1f8c8e5d4516" providerId="ADAL" clId="{45ACF570-1D94-4D40-85C3-87776CC06F41}" dt="2024-11-07T17:56:58.293" v="878" actId="1076"/>
          <ac:cxnSpMkLst>
            <pc:docMk/>
            <pc:sldMk cId="2877287536" sldId="678"/>
            <ac:cxnSpMk id="6" creationId="{1EB12747-0EDC-F919-E330-1FB691BB9658}"/>
          </ac:cxnSpMkLst>
        </pc:cxnChg>
      </pc:sldChg>
      <pc:sldChg chg="delSp modSp add del mod ord">
        <pc:chgData name="Sanjana Haque" userId="4ec88ec9-1ffb-4beb-bd49-1f8c8e5d4516" providerId="ADAL" clId="{45ACF570-1D94-4D40-85C3-87776CC06F41}" dt="2024-11-07T18:55:02.572" v="1128" actId="47"/>
        <pc:sldMkLst>
          <pc:docMk/>
          <pc:sldMk cId="3985616958" sldId="679"/>
        </pc:sldMkLst>
        <pc:spChg chg="mod">
          <ac:chgData name="Sanjana Haque" userId="4ec88ec9-1ffb-4beb-bd49-1f8c8e5d4516" providerId="ADAL" clId="{45ACF570-1D94-4D40-85C3-87776CC06F41}" dt="2024-11-07T17:57:37.304" v="891"/>
          <ac:spMkLst>
            <pc:docMk/>
            <pc:sldMk cId="3985616958" sldId="679"/>
            <ac:spMk id="2" creationId="{790F3646-AC58-6C71-DF45-58C91376B965}"/>
          </ac:spMkLst>
        </pc:spChg>
        <pc:spChg chg="mod">
          <ac:chgData name="Sanjana Haque" userId="4ec88ec9-1ffb-4beb-bd49-1f8c8e5d4516" providerId="ADAL" clId="{45ACF570-1D94-4D40-85C3-87776CC06F41}" dt="2024-11-07T17:58:33.258" v="920" actId="120"/>
          <ac:spMkLst>
            <pc:docMk/>
            <pc:sldMk cId="3985616958" sldId="679"/>
            <ac:spMk id="3" creationId="{9701445C-3AE6-9421-71B1-42401C4AE537}"/>
          </ac:spMkLst>
        </pc:spChg>
      </pc:sldChg>
      <pc:sldChg chg="modSp add del mod modNotes modNotesTx">
        <pc:chgData name="Sanjana Haque" userId="4ec88ec9-1ffb-4beb-bd49-1f8c8e5d4516" providerId="ADAL" clId="{45ACF570-1D94-4D40-85C3-87776CC06F41}" dt="2024-11-07T20:13:56.737" v="2085" actId="27636"/>
        <pc:sldMkLst>
          <pc:docMk/>
          <pc:sldMk cId="576141036" sldId="680"/>
        </pc:sldMkLst>
        <pc:spChg chg="mod">
          <ac:chgData name="Sanjana Haque" userId="4ec88ec9-1ffb-4beb-bd49-1f8c8e5d4516" providerId="ADAL" clId="{45ACF570-1D94-4D40-85C3-87776CC06F41}" dt="2024-11-07T17:59:16.485" v="935" actId="20577"/>
          <ac:spMkLst>
            <pc:docMk/>
            <pc:sldMk cId="576141036" sldId="680"/>
            <ac:spMk id="2" creationId="{790F3646-AC58-6C71-DF45-58C91376B965}"/>
          </ac:spMkLst>
        </pc:spChg>
        <pc:spChg chg="mod">
          <ac:chgData name="Sanjana Haque" userId="4ec88ec9-1ffb-4beb-bd49-1f8c8e5d4516" providerId="ADAL" clId="{45ACF570-1D94-4D40-85C3-87776CC06F41}" dt="2024-11-07T19:05:27.424" v="1449" actId="2711"/>
          <ac:spMkLst>
            <pc:docMk/>
            <pc:sldMk cId="576141036" sldId="680"/>
            <ac:spMk id="3" creationId="{9701445C-3AE6-9421-71B1-42401C4AE537}"/>
          </ac:spMkLst>
        </pc:spChg>
      </pc:sldChg>
      <pc:sldChg chg="addSp delSp modSp add del mod">
        <pc:chgData name="Sanjana Haque" userId="4ec88ec9-1ffb-4beb-bd49-1f8c8e5d4516" providerId="ADAL" clId="{45ACF570-1D94-4D40-85C3-87776CC06F41}" dt="2024-11-07T18:59:02.584" v="1225" actId="1036"/>
        <pc:sldMkLst>
          <pc:docMk/>
          <pc:sldMk cId="2175175307" sldId="681"/>
        </pc:sldMkLst>
        <pc:spChg chg="mod">
          <ac:chgData name="Sanjana Haque" userId="4ec88ec9-1ffb-4beb-bd49-1f8c8e5d4516" providerId="ADAL" clId="{45ACF570-1D94-4D40-85C3-87776CC06F41}" dt="2024-11-07T18:00:13.219" v="940"/>
          <ac:spMkLst>
            <pc:docMk/>
            <pc:sldMk cId="2175175307" sldId="681"/>
            <ac:spMk id="2" creationId="{790F3646-AC58-6C71-DF45-58C91376B965}"/>
          </ac:spMkLst>
        </pc:spChg>
        <pc:spChg chg="add mod">
          <ac:chgData name="Sanjana Haque" userId="4ec88ec9-1ffb-4beb-bd49-1f8c8e5d4516" providerId="ADAL" clId="{45ACF570-1D94-4D40-85C3-87776CC06F41}" dt="2024-11-07T18:59:02.584" v="1225" actId="1036"/>
          <ac:spMkLst>
            <pc:docMk/>
            <pc:sldMk cId="2175175307" sldId="681"/>
            <ac:spMk id="8" creationId="{8B916BE5-59FD-E9FE-3F50-2F507F43F981}"/>
          </ac:spMkLst>
        </pc:spChg>
        <pc:spChg chg="add mod">
          <ac:chgData name="Sanjana Haque" userId="4ec88ec9-1ffb-4beb-bd49-1f8c8e5d4516" providerId="ADAL" clId="{45ACF570-1D94-4D40-85C3-87776CC06F41}" dt="2024-11-07T18:59:02.584" v="1225" actId="1036"/>
          <ac:spMkLst>
            <pc:docMk/>
            <pc:sldMk cId="2175175307" sldId="681"/>
            <ac:spMk id="9" creationId="{6BCD926F-CAC4-377E-F348-CC6517986597}"/>
          </ac:spMkLst>
        </pc:spChg>
        <pc:spChg chg="add mod">
          <ac:chgData name="Sanjana Haque" userId="4ec88ec9-1ffb-4beb-bd49-1f8c8e5d4516" providerId="ADAL" clId="{45ACF570-1D94-4D40-85C3-87776CC06F41}" dt="2024-11-07T18:59:02.584" v="1225" actId="1036"/>
          <ac:spMkLst>
            <pc:docMk/>
            <pc:sldMk cId="2175175307" sldId="681"/>
            <ac:spMk id="10" creationId="{6C389FED-5A27-267A-202B-A377823A39B0}"/>
          </ac:spMkLst>
        </pc:spChg>
        <pc:spChg chg="add mod">
          <ac:chgData name="Sanjana Haque" userId="4ec88ec9-1ffb-4beb-bd49-1f8c8e5d4516" providerId="ADAL" clId="{45ACF570-1D94-4D40-85C3-87776CC06F41}" dt="2024-11-07T18:59:02.584" v="1225" actId="1036"/>
          <ac:spMkLst>
            <pc:docMk/>
            <pc:sldMk cId="2175175307" sldId="681"/>
            <ac:spMk id="11" creationId="{FA29525F-EA7B-5250-971F-01E40B47DAC7}"/>
          </ac:spMkLst>
        </pc:spChg>
        <pc:spChg chg="add mod">
          <ac:chgData name="Sanjana Haque" userId="4ec88ec9-1ffb-4beb-bd49-1f8c8e5d4516" providerId="ADAL" clId="{45ACF570-1D94-4D40-85C3-87776CC06F41}" dt="2024-11-07T18:58:55.833" v="1221" actId="1038"/>
          <ac:spMkLst>
            <pc:docMk/>
            <pc:sldMk cId="2175175307" sldId="681"/>
            <ac:spMk id="13" creationId="{76CA5E4F-39C9-5B4A-BCA4-06C1EE23ECE6}"/>
          </ac:spMkLst>
        </pc:spChg>
        <pc:picChg chg="add mod">
          <ac:chgData name="Sanjana Haque" userId="4ec88ec9-1ffb-4beb-bd49-1f8c8e5d4516" providerId="ADAL" clId="{45ACF570-1D94-4D40-85C3-87776CC06F41}" dt="2024-11-07T18:59:02.584" v="1225" actId="1036"/>
          <ac:picMkLst>
            <pc:docMk/>
            <pc:sldMk cId="2175175307" sldId="681"/>
            <ac:picMk id="16" creationId="{05166F6A-467F-DDDE-C956-08BAC417F240}"/>
          </ac:picMkLst>
        </pc:picChg>
        <pc:cxnChg chg="add mod">
          <ac:chgData name="Sanjana Haque" userId="4ec88ec9-1ffb-4beb-bd49-1f8c8e5d4516" providerId="ADAL" clId="{45ACF570-1D94-4D40-85C3-87776CC06F41}" dt="2024-11-07T18:58:55.833" v="1221" actId="1038"/>
          <ac:cxnSpMkLst>
            <pc:docMk/>
            <pc:sldMk cId="2175175307" sldId="681"/>
            <ac:cxnSpMk id="17" creationId="{A0486032-5B74-47FA-790B-9B5B3D8A61F4}"/>
          </ac:cxnSpMkLst>
        </pc:cxnChg>
        <pc:cxnChg chg="add mod">
          <ac:chgData name="Sanjana Haque" userId="4ec88ec9-1ffb-4beb-bd49-1f8c8e5d4516" providerId="ADAL" clId="{45ACF570-1D94-4D40-85C3-87776CC06F41}" dt="2024-11-07T18:58:55.833" v="1221" actId="1038"/>
          <ac:cxnSpMkLst>
            <pc:docMk/>
            <pc:sldMk cId="2175175307" sldId="681"/>
            <ac:cxnSpMk id="19" creationId="{ABC4258D-E744-748E-61CB-29D7738DBD35}"/>
          </ac:cxnSpMkLst>
        </pc:cxnChg>
      </pc:sldChg>
      <pc:sldChg chg="addSp delSp modSp new mod">
        <pc:chgData name="Sanjana Haque" userId="4ec88ec9-1ffb-4beb-bd49-1f8c8e5d4516" providerId="ADAL" clId="{45ACF570-1D94-4D40-85C3-87776CC06F41}" dt="2024-11-08T20:22:00.531" v="3518" actId="14100"/>
        <pc:sldMkLst>
          <pc:docMk/>
          <pc:sldMk cId="3051643671" sldId="682"/>
        </pc:sldMkLst>
        <pc:spChg chg="add mod">
          <ac:chgData name="Sanjana Haque" userId="4ec88ec9-1ffb-4beb-bd49-1f8c8e5d4516" providerId="ADAL" clId="{45ACF570-1D94-4D40-85C3-87776CC06F41}" dt="2024-11-07T19:02:39.761" v="1228"/>
          <ac:spMkLst>
            <pc:docMk/>
            <pc:sldMk cId="3051643671" sldId="682"/>
            <ac:spMk id="2" creationId="{B875E1AA-4CBD-0A8A-8E9D-1D280AE8664E}"/>
          </ac:spMkLst>
        </pc:spChg>
        <pc:spChg chg="add mod">
          <ac:chgData name="Sanjana Haque" userId="4ec88ec9-1ffb-4beb-bd49-1f8c8e5d4516" providerId="ADAL" clId="{45ACF570-1D94-4D40-85C3-87776CC06F41}" dt="2024-11-07T19:12:10.188" v="1558" actId="20577"/>
          <ac:spMkLst>
            <pc:docMk/>
            <pc:sldMk cId="3051643671" sldId="682"/>
            <ac:spMk id="3" creationId="{1AC402A7-DD2E-F9CD-A303-95A26AEABD5C}"/>
          </ac:spMkLst>
        </pc:spChg>
        <pc:spChg chg="add del mod">
          <ac:chgData name="Sanjana Haque" userId="4ec88ec9-1ffb-4beb-bd49-1f8c8e5d4516" providerId="ADAL" clId="{45ACF570-1D94-4D40-85C3-87776CC06F41}" dt="2024-11-07T19:34:30.465" v="1678" actId="20577"/>
          <ac:spMkLst>
            <pc:docMk/>
            <pc:sldMk cId="3051643671" sldId="682"/>
            <ac:spMk id="6" creationId="{ED00056B-F613-F75A-5BEF-32802EEE61A6}"/>
          </ac:spMkLst>
        </pc:spChg>
        <pc:cxnChg chg="add mod">
          <ac:chgData name="Sanjana Haque" userId="4ec88ec9-1ffb-4beb-bd49-1f8c8e5d4516" providerId="ADAL" clId="{45ACF570-1D94-4D40-85C3-87776CC06F41}" dt="2024-11-08T20:22:00.531" v="3518" actId="14100"/>
          <ac:cxnSpMkLst>
            <pc:docMk/>
            <pc:sldMk cId="3051643671" sldId="682"/>
            <ac:cxnSpMk id="4" creationId="{CE1EB14A-41FC-F189-FA56-CBAA09F8F787}"/>
          </ac:cxnSpMkLst>
        </pc:cxnChg>
      </pc:sldChg>
      <pc:sldChg chg="add del">
        <pc:chgData name="Sanjana Haque" userId="4ec88ec9-1ffb-4beb-bd49-1f8c8e5d4516" providerId="ADAL" clId="{45ACF570-1D94-4D40-85C3-87776CC06F41}" dt="2024-11-07T19:05:19.183" v="1448" actId="47"/>
        <pc:sldMkLst>
          <pc:docMk/>
          <pc:sldMk cId="1812193865" sldId="683"/>
        </pc:sldMkLst>
      </pc:sldChg>
      <pc:sldChg chg="modSp add del mod">
        <pc:chgData name="Sanjana Haque" userId="4ec88ec9-1ffb-4beb-bd49-1f8c8e5d4516" providerId="ADAL" clId="{45ACF570-1D94-4D40-85C3-87776CC06F41}" dt="2024-11-07T19:07:25.378" v="1480" actId="47"/>
        <pc:sldMkLst>
          <pc:docMk/>
          <pc:sldMk cId="2280095605" sldId="683"/>
        </pc:sldMkLst>
      </pc:sldChg>
      <pc:sldChg chg="addSp delSp modSp new mod modNotesTx">
        <pc:chgData name="Sanjana Haque" userId="4ec88ec9-1ffb-4beb-bd49-1f8c8e5d4516" providerId="ADAL" clId="{45ACF570-1D94-4D40-85C3-87776CC06F41}" dt="2024-11-08T20:24:07.585" v="3522" actId="403"/>
        <pc:sldMkLst>
          <pc:docMk/>
          <pc:sldMk cId="1448777423" sldId="684"/>
        </pc:sldMkLst>
        <pc:spChg chg="mod">
          <ac:chgData name="Sanjana Haque" userId="4ec88ec9-1ffb-4beb-bd49-1f8c8e5d4516" providerId="ADAL" clId="{45ACF570-1D94-4D40-85C3-87776CC06F41}" dt="2024-11-07T19:07:41.014" v="1498" actId="403"/>
          <ac:spMkLst>
            <pc:docMk/>
            <pc:sldMk cId="1448777423" sldId="684"/>
            <ac:spMk id="3" creationId="{3F95CE28-1DDC-0A32-9308-74D1F433CFF1}"/>
          </ac:spMkLst>
        </pc:spChg>
        <pc:spChg chg="mod">
          <ac:chgData name="Sanjana Haque" userId="4ec88ec9-1ffb-4beb-bd49-1f8c8e5d4516" providerId="ADAL" clId="{45ACF570-1D94-4D40-85C3-87776CC06F41}" dt="2024-11-07T19:11:38.409" v="1555" actId="242"/>
          <ac:spMkLst>
            <pc:docMk/>
            <pc:sldMk cId="1448777423" sldId="684"/>
            <ac:spMk id="4" creationId="{05895B9A-DCF3-AA19-876F-9ED340F0037E}"/>
          </ac:spMkLst>
        </pc:spChg>
        <pc:spChg chg="add mod">
          <ac:chgData name="Sanjana Haque" userId="4ec88ec9-1ffb-4beb-bd49-1f8c8e5d4516" providerId="ADAL" clId="{45ACF570-1D94-4D40-85C3-87776CC06F41}" dt="2024-11-08T20:24:07.585" v="3522" actId="403"/>
          <ac:spMkLst>
            <pc:docMk/>
            <pc:sldMk cId="1448777423" sldId="684"/>
            <ac:spMk id="5" creationId="{60DA149A-D2E7-0FAF-CB34-0FB048471E1C}"/>
          </ac:spMkLst>
        </pc:spChg>
      </pc:sldChg>
      <pc:sldChg chg="addSp delSp modSp add del mod">
        <pc:chgData name="Sanjana Haque" userId="4ec88ec9-1ffb-4beb-bd49-1f8c8e5d4516" providerId="ADAL" clId="{45ACF570-1D94-4D40-85C3-87776CC06F41}" dt="2024-11-07T19:11:28.687" v="1544"/>
        <pc:sldMkLst>
          <pc:docMk/>
          <pc:sldMk cId="3115751716" sldId="685"/>
        </pc:sldMkLst>
      </pc:sldChg>
      <pc:sldChg chg="addSp delSp modSp add mod modNotes modNotesTx">
        <pc:chgData name="Sanjana Haque" userId="4ec88ec9-1ffb-4beb-bd49-1f8c8e5d4516" providerId="ADAL" clId="{45ACF570-1D94-4D40-85C3-87776CC06F41}" dt="2024-11-08T20:27:49.905" v="3597" actId="403"/>
        <pc:sldMkLst>
          <pc:docMk/>
          <pc:sldMk cId="3448032690" sldId="685"/>
        </pc:sldMkLst>
        <pc:spChg chg="mod">
          <ac:chgData name="Sanjana Haque" userId="4ec88ec9-1ffb-4beb-bd49-1f8c8e5d4516" providerId="ADAL" clId="{45ACF570-1D94-4D40-85C3-87776CC06F41}" dt="2024-11-08T20:27:49.905" v="3597" actId="403"/>
          <ac:spMkLst>
            <pc:docMk/>
            <pc:sldMk cId="3448032690" sldId="685"/>
            <ac:spMk id="2" creationId="{790F3646-AC58-6C71-DF45-58C91376B965}"/>
          </ac:spMkLst>
        </pc:spChg>
        <pc:spChg chg="mod">
          <ac:chgData name="Sanjana Haque" userId="4ec88ec9-1ffb-4beb-bd49-1f8c8e5d4516" providerId="ADAL" clId="{45ACF570-1D94-4D40-85C3-87776CC06F41}" dt="2024-11-07T19:28:51.442" v="1603" actId="1076"/>
          <ac:spMkLst>
            <pc:docMk/>
            <pc:sldMk cId="3448032690" sldId="685"/>
            <ac:spMk id="3" creationId="{9701445C-3AE6-9421-71B1-42401C4AE537}"/>
          </ac:spMkLst>
        </pc:spChg>
        <pc:spChg chg="add mod ord">
          <ac:chgData name="Sanjana Haque" userId="4ec88ec9-1ffb-4beb-bd49-1f8c8e5d4516" providerId="ADAL" clId="{45ACF570-1D94-4D40-85C3-87776CC06F41}" dt="2024-11-07T19:28:47.481" v="1602" actId="14100"/>
          <ac:spMkLst>
            <pc:docMk/>
            <pc:sldMk cId="3448032690" sldId="685"/>
            <ac:spMk id="4" creationId="{013C4823-4BFF-82DC-3EFE-3976B10B6AA3}"/>
          </ac:spMkLst>
        </pc:spChg>
        <pc:picChg chg="add mod">
          <ac:chgData name="Sanjana Haque" userId="4ec88ec9-1ffb-4beb-bd49-1f8c8e5d4516" providerId="ADAL" clId="{45ACF570-1D94-4D40-85C3-87776CC06F41}" dt="2024-11-07T19:55:57.292" v="1901" actId="1440"/>
          <ac:picMkLst>
            <pc:docMk/>
            <pc:sldMk cId="3448032690" sldId="685"/>
            <ac:picMk id="8" creationId="{FBBE2AC9-8BD6-6A91-1E4C-C8FD112B50CD}"/>
          </ac:picMkLst>
        </pc:picChg>
      </pc:sldChg>
      <pc:sldChg chg="modSp add mod ord">
        <pc:chgData name="Sanjana Haque" userId="4ec88ec9-1ffb-4beb-bd49-1f8c8e5d4516" providerId="ADAL" clId="{45ACF570-1D94-4D40-85C3-87776CC06F41}" dt="2024-11-07T19:34:19.737" v="1671" actId="20577"/>
        <pc:sldMkLst>
          <pc:docMk/>
          <pc:sldMk cId="2138749929" sldId="686"/>
        </pc:sldMkLst>
        <pc:spChg chg="mod">
          <ac:chgData name="Sanjana Haque" userId="4ec88ec9-1ffb-4beb-bd49-1f8c8e5d4516" providerId="ADAL" clId="{45ACF570-1D94-4D40-85C3-87776CC06F41}" dt="2024-11-07T19:34:19.737" v="1671" actId="20577"/>
          <ac:spMkLst>
            <pc:docMk/>
            <pc:sldMk cId="2138749929" sldId="686"/>
            <ac:spMk id="6" creationId="{ED00056B-F613-F75A-5BEF-32802EEE61A6}"/>
          </ac:spMkLst>
        </pc:spChg>
      </pc:sldChg>
      <pc:sldChg chg="addSp delSp modSp add del mod ord">
        <pc:chgData name="Sanjana Haque" userId="4ec88ec9-1ffb-4beb-bd49-1f8c8e5d4516" providerId="ADAL" clId="{45ACF570-1D94-4D40-85C3-87776CC06F41}" dt="2024-11-07T19:11:27.451" v="1543"/>
        <pc:sldMkLst>
          <pc:docMk/>
          <pc:sldMk cId="3872845930" sldId="686"/>
        </pc:sldMkLst>
      </pc:sldChg>
      <pc:sldChg chg="modSp add mod ord">
        <pc:chgData name="Sanjana Haque" userId="4ec88ec9-1ffb-4beb-bd49-1f8c8e5d4516" providerId="ADAL" clId="{45ACF570-1D94-4D40-85C3-87776CC06F41}" dt="2024-11-07T19:50:09.230" v="1816" actId="1076"/>
        <pc:sldMkLst>
          <pc:docMk/>
          <pc:sldMk cId="1194448706" sldId="687"/>
        </pc:sldMkLst>
        <pc:spChg chg="mod">
          <ac:chgData name="Sanjana Haque" userId="4ec88ec9-1ffb-4beb-bd49-1f8c8e5d4516" providerId="ADAL" clId="{45ACF570-1D94-4D40-85C3-87776CC06F41}" dt="2024-11-07T19:50:09.230" v="1816" actId="1076"/>
          <ac:spMkLst>
            <pc:docMk/>
            <pc:sldMk cId="1194448706" sldId="687"/>
            <ac:spMk id="6" creationId="{ED00056B-F613-F75A-5BEF-32802EEE61A6}"/>
          </ac:spMkLst>
        </pc:spChg>
      </pc:sldChg>
      <pc:sldChg chg="modSp add mod">
        <pc:chgData name="Sanjana Haque" userId="4ec88ec9-1ffb-4beb-bd49-1f8c8e5d4516" providerId="ADAL" clId="{45ACF570-1D94-4D40-85C3-87776CC06F41}" dt="2024-11-07T20:11:50.500" v="2073" actId="20577"/>
        <pc:sldMkLst>
          <pc:docMk/>
          <pc:sldMk cId="3039753832" sldId="688"/>
        </pc:sldMkLst>
        <pc:spChg chg="mod">
          <ac:chgData name="Sanjana Haque" userId="4ec88ec9-1ffb-4beb-bd49-1f8c8e5d4516" providerId="ADAL" clId="{45ACF570-1D94-4D40-85C3-87776CC06F41}" dt="2024-11-07T20:11:50.500" v="2073" actId="20577"/>
          <ac:spMkLst>
            <pc:docMk/>
            <pc:sldMk cId="3039753832" sldId="688"/>
            <ac:spMk id="6" creationId="{ED00056B-F613-F75A-5BEF-32802EEE61A6}"/>
          </ac:spMkLst>
        </pc:spChg>
      </pc:sldChg>
      <pc:sldChg chg="addSp delSp modSp add mod modNotesTx">
        <pc:chgData name="Sanjana Haque" userId="4ec88ec9-1ffb-4beb-bd49-1f8c8e5d4516" providerId="ADAL" clId="{45ACF570-1D94-4D40-85C3-87776CC06F41}" dt="2024-11-08T20:27:40.434" v="3593" actId="404"/>
        <pc:sldMkLst>
          <pc:docMk/>
          <pc:sldMk cId="44089586" sldId="689"/>
        </pc:sldMkLst>
        <pc:spChg chg="mod">
          <ac:chgData name="Sanjana Haque" userId="4ec88ec9-1ffb-4beb-bd49-1f8c8e5d4516" providerId="ADAL" clId="{45ACF570-1D94-4D40-85C3-87776CC06F41}" dt="2024-11-08T20:27:40.434" v="3593" actId="404"/>
          <ac:spMkLst>
            <pc:docMk/>
            <pc:sldMk cId="44089586" sldId="689"/>
            <ac:spMk id="2" creationId="{790F3646-AC58-6C71-DF45-58C91376B965}"/>
          </ac:spMkLst>
        </pc:spChg>
        <pc:spChg chg="mod">
          <ac:chgData name="Sanjana Haque" userId="4ec88ec9-1ffb-4beb-bd49-1f8c8e5d4516" providerId="ADAL" clId="{45ACF570-1D94-4D40-85C3-87776CC06F41}" dt="2024-11-07T19:45:12.914" v="1756" actId="1076"/>
          <ac:spMkLst>
            <pc:docMk/>
            <pc:sldMk cId="44089586" sldId="689"/>
            <ac:spMk id="3" creationId="{9701445C-3AE6-9421-71B1-42401C4AE537}"/>
          </ac:spMkLst>
        </pc:spChg>
        <pc:spChg chg="mod">
          <ac:chgData name="Sanjana Haque" userId="4ec88ec9-1ffb-4beb-bd49-1f8c8e5d4516" providerId="ADAL" clId="{45ACF570-1D94-4D40-85C3-87776CC06F41}" dt="2024-11-07T19:44:54.082" v="1750" actId="14100"/>
          <ac:spMkLst>
            <pc:docMk/>
            <pc:sldMk cId="44089586" sldId="689"/>
            <ac:spMk id="4" creationId="{013C4823-4BFF-82DC-3EFE-3976B10B6AA3}"/>
          </ac:spMkLst>
        </pc:spChg>
        <pc:picChg chg="add mod">
          <ac:chgData name="Sanjana Haque" userId="4ec88ec9-1ffb-4beb-bd49-1f8c8e5d4516" providerId="ADAL" clId="{45ACF570-1D94-4D40-85C3-87776CC06F41}" dt="2024-11-07T19:55:52.737" v="1900" actId="1440"/>
          <ac:picMkLst>
            <pc:docMk/>
            <pc:sldMk cId="44089586" sldId="689"/>
            <ac:picMk id="6" creationId="{BCB75EDB-6AFC-0C55-082A-F0BD675776E7}"/>
          </ac:picMkLst>
        </pc:picChg>
      </pc:sldChg>
      <pc:sldChg chg="modSp add mod modNotesTx">
        <pc:chgData name="Sanjana Haque" userId="4ec88ec9-1ffb-4beb-bd49-1f8c8e5d4516" providerId="ADAL" clId="{45ACF570-1D94-4D40-85C3-87776CC06F41}" dt="2024-11-08T20:27:32.912" v="3592" actId="14100"/>
        <pc:sldMkLst>
          <pc:docMk/>
          <pc:sldMk cId="285657912" sldId="690"/>
        </pc:sldMkLst>
        <pc:spChg chg="mod">
          <ac:chgData name="Sanjana Haque" userId="4ec88ec9-1ffb-4beb-bd49-1f8c8e5d4516" providerId="ADAL" clId="{45ACF570-1D94-4D40-85C3-87776CC06F41}" dt="2024-11-07T19:56:29.939" v="1907" actId="2711"/>
          <ac:spMkLst>
            <pc:docMk/>
            <pc:sldMk cId="285657912" sldId="690"/>
            <ac:spMk id="3" creationId="{3F95CE28-1DDC-0A32-9308-74D1F433CFF1}"/>
          </ac:spMkLst>
        </pc:spChg>
        <pc:spChg chg="mod">
          <ac:chgData name="Sanjana Haque" userId="4ec88ec9-1ffb-4beb-bd49-1f8c8e5d4516" providerId="ADAL" clId="{45ACF570-1D94-4D40-85C3-87776CC06F41}" dt="2024-11-07T19:56:32.680" v="1908" actId="2711"/>
          <ac:spMkLst>
            <pc:docMk/>
            <pc:sldMk cId="285657912" sldId="690"/>
            <ac:spMk id="4" creationId="{05895B9A-DCF3-AA19-876F-9ED340F0037E}"/>
          </ac:spMkLst>
        </pc:spChg>
        <pc:spChg chg="mod">
          <ac:chgData name="Sanjana Haque" userId="4ec88ec9-1ffb-4beb-bd49-1f8c8e5d4516" providerId="ADAL" clId="{45ACF570-1D94-4D40-85C3-87776CC06F41}" dt="2024-11-08T20:27:32.912" v="3592" actId="14100"/>
          <ac:spMkLst>
            <pc:docMk/>
            <pc:sldMk cId="285657912" sldId="690"/>
            <ac:spMk id="5" creationId="{60DA149A-D2E7-0FAF-CB34-0FB048471E1C}"/>
          </ac:spMkLst>
        </pc:spChg>
      </pc:sldChg>
      <pc:sldChg chg="modSp add mod modNotesTx">
        <pc:chgData name="Sanjana Haque" userId="4ec88ec9-1ffb-4beb-bd49-1f8c8e5d4516" providerId="ADAL" clId="{45ACF570-1D94-4D40-85C3-87776CC06F41}" dt="2024-11-08T20:27:27.839" v="3589" actId="14100"/>
        <pc:sldMkLst>
          <pc:docMk/>
          <pc:sldMk cId="1310294456" sldId="691"/>
        </pc:sldMkLst>
        <pc:spChg chg="mod">
          <ac:chgData name="Sanjana Haque" userId="4ec88ec9-1ffb-4beb-bd49-1f8c8e5d4516" providerId="ADAL" clId="{45ACF570-1D94-4D40-85C3-87776CC06F41}" dt="2024-11-07T19:56:20.849" v="1905" actId="20577"/>
          <ac:spMkLst>
            <pc:docMk/>
            <pc:sldMk cId="1310294456" sldId="691"/>
            <ac:spMk id="3" creationId="{3F95CE28-1DDC-0A32-9308-74D1F433CFF1}"/>
          </ac:spMkLst>
        </pc:spChg>
        <pc:spChg chg="mod">
          <ac:chgData name="Sanjana Haque" userId="4ec88ec9-1ffb-4beb-bd49-1f8c8e5d4516" providerId="ADAL" clId="{45ACF570-1D94-4D40-85C3-87776CC06F41}" dt="2024-11-07T19:56:26.695" v="1906" actId="2711"/>
          <ac:spMkLst>
            <pc:docMk/>
            <pc:sldMk cId="1310294456" sldId="691"/>
            <ac:spMk id="4" creationId="{05895B9A-DCF3-AA19-876F-9ED340F0037E}"/>
          </ac:spMkLst>
        </pc:spChg>
        <pc:spChg chg="mod">
          <ac:chgData name="Sanjana Haque" userId="4ec88ec9-1ffb-4beb-bd49-1f8c8e5d4516" providerId="ADAL" clId="{45ACF570-1D94-4D40-85C3-87776CC06F41}" dt="2024-11-08T20:27:27.839" v="3589" actId="14100"/>
          <ac:spMkLst>
            <pc:docMk/>
            <pc:sldMk cId="1310294456" sldId="691"/>
            <ac:spMk id="5" creationId="{60DA149A-D2E7-0FAF-CB34-0FB048471E1C}"/>
          </ac:spMkLst>
        </pc:spChg>
      </pc:sldChg>
      <pc:sldChg chg="addSp delSp modSp add mod modNotesTx">
        <pc:chgData name="Sanjana Haque" userId="4ec88ec9-1ffb-4beb-bd49-1f8c8e5d4516" providerId="ADAL" clId="{45ACF570-1D94-4D40-85C3-87776CC06F41}" dt="2024-11-08T20:27:14.564" v="3585" actId="404"/>
        <pc:sldMkLst>
          <pc:docMk/>
          <pc:sldMk cId="1762760087" sldId="692"/>
        </pc:sldMkLst>
        <pc:spChg chg="mod">
          <ac:chgData name="Sanjana Haque" userId="4ec88ec9-1ffb-4beb-bd49-1f8c8e5d4516" providerId="ADAL" clId="{45ACF570-1D94-4D40-85C3-87776CC06F41}" dt="2024-11-08T20:27:14.564" v="3585" actId="404"/>
          <ac:spMkLst>
            <pc:docMk/>
            <pc:sldMk cId="1762760087" sldId="692"/>
            <ac:spMk id="2" creationId="{790F3646-AC58-6C71-DF45-58C91376B965}"/>
          </ac:spMkLst>
        </pc:spChg>
        <pc:spChg chg="mod">
          <ac:chgData name="Sanjana Haque" userId="4ec88ec9-1ffb-4beb-bd49-1f8c8e5d4516" providerId="ADAL" clId="{45ACF570-1D94-4D40-85C3-87776CC06F41}" dt="2024-11-07T19:57:16.969" v="1915" actId="1076"/>
          <ac:spMkLst>
            <pc:docMk/>
            <pc:sldMk cId="1762760087" sldId="692"/>
            <ac:spMk id="3" creationId="{9701445C-3AE6-9421-71B1-42401C4AE537}"/>
          </ac:spMkLst>
        </pc:spChg>
        <pc:spChg chg="mod">
          <ac:chgData name="Sanjana Haque" userId="4ec88ec9-1ffb-4beb-bd49-1f8c8e5d4516" providerId="ADAL" clId="{45ACF570-1D94-4D40-85C3-87776CC06F41}" dt="2024-11-07T19:57:07.657" v="1913" actId="1076"/>
          <ac:spMkLst>
            <pc:docMk/>
            <pc:sldMk cId="1762760087" sldId="692"/>
            <ac:spMk id="4" creationId="{013C4823-4BFF-82DC-3EFE-3976B10B6AA3}"/>
          </ac:spMkLst>
        </pc:spChg>
        <pc:picChg chg="add mod">
          <ac:chgData name="Sanjana Haque" userId="4ec88ec9-1ffb-4beb-bd49-1f8c8e5d4516" providerId="ADAL" clId="{45ACF570-1D94-4D40-85C3-87776CC06F41}" dt="2024-11-07T19:55:32.666" v="1897" actId="1440"/>
          <ac:picMkLst>
            <pc:docMk/>
            <pc:sldMk cId="1762760087" sldId="692"/>
            <ac:picMk id="7" creationId="{B18E2738-C65E-4992-5B9F-0AF8C817055B}"/>
          </ac:picMkLst>
        </pc:picChg>
        <pc:picChg chg="add mod modCrop">
          <ac:chgData name="Sanjana Haque" userId="4ec88ec9-1ffb-4beb-bd49-1f8c8e5d4516" providerId="ADAL" clId="{45ACF570-1D94-4D40-85C3-87776CC06F41}" dt="2024-11-07T19:57:22.327" v="1916" actId="1076"/>
          <ac:picMkLst>
            <pc:docMk/>
            <pc:sldMk cId="1762760087" sldId="692"/>
            <ac:picMk id="9" creationId="{49F90617-2BF3-C179-0766-1CAA9A330D42}"/>
          </ac:picMkLst>
        </pc:picChg>
      </pc:sldChg>
      <pc:sldChg chg="addSp delSp modSp add mod modNotesTx">
        <pc:chgData name="Sanjana Haque" userId="4ec88ec9-1ffb-4beb-bd49-1f8c8e5d4516" providerId="ADAL" clId="{45ACF570-1D94-4D40-85C3-87776CC06F41}" dt="2024-11-08T20:27:09.337" v="3583"/>
        <pc:sldMkLst>
          <pc:docMk/>
          <pc:sldMk cId="1185161970" sldId="693"/>
        </pc:sldMkLst>
        <pc:spChg chg="mod">
          <ac:chgData name="Sanjana Haque" userId="4ec88ec9-1ffb-4beb-bd49-1f8c8e5d4516" providerId="ADAL" clId="{45ACF570-1D94-4D40-85C3-87776CC06F41}" dt="2024-11-07T20:12:34.561" v="2079" actId="12"/>
          <ac:spMkLst>
            <pc:docMk/>
            <pc:sldMk cId="1185161970" sldId="693"/>
            <ac:spMk id="3" creationId="{9701445C-3AE6-9421-71B1-42401C4AE537}"/>
          </ac:spMkLst>
        </pc:spChg>
        <pc:spChg chg="add mod">
          <ac:chgData name="Sanjana Haque" userId="4ec88ec9-1ffb-4beb-bd49-1f8c8e5d4516" providerId="ADAL" clId="{45ACF570-1D94-4D40-85C3-87776CC06F41}" dt="2024-11-08T20:27:09.337" v="3583"/>
          <ac:spMkLst>
            <pc:docMk/>
            <pc:sldMk cId="1185161970" sldId="693"/>
            <ac:spMk id="7" creationId="{8CCB96F8-CF37-003F-39E2-C9E69F74F5B9}"/>
          </ac:spMkLst>
        </pc:spChg>
        <pc:picChg chg="add mod">
          <ac:chgData name="Sanjana Haque" userId="4ec88ec9-1ffb-4beb-bd49-1f8c8e5d4516" providerId="ADAL" clId="{45ACF570-1D94-4D40-85C3-87776CC06F41}" dt="2024-11-07T20:15:39.745" v="2116" actId="1440"/>
          <ac:picMkLst>
            <pc:docMk/>
            <pc:sldMk cId="1185161970" sldId="693"/>
            <ac:picMk id="5" creationId="{98C1990B-8823-0F14-6870-66D4B68C88B5}"/>
          </ac:picMkLst>
        </pc:picChg>
      </pc:sldChg>
      <pc:sldChg chg="addSp delSp modSp add mod">
        <pc:chgData name="Sanjana Haque" userId="4ec88ec9-1ffb-4beb-bd49-1f8c8e5d4516" providerId="ADAL" clId="{45ACF570-1D94-4D40-85C3-87776CC06F41}" dt="2024-11-08T20:27:02.755" v="3580"/>
        <pc:sldMkLst>
          <pc:docMk/>
          <pc:sldMk cId="2773437713" sldId="694"/>
        </pc:sldMkLst>
        <pc:spChg chg="mod">
          <ac:chgData name="Sanjana Haque" userId="4ec88ec9-1ffb-4beb-bd49-1f8c8e5d4516" providerId="ADAL" clId="{45ACF570-1D94-4D40-85C3-87776CC06F41}" dt="2024-11-07T20:12:42.746" v="2080" actId="12"/>
          <ac:spMkLst>
            <pc:docMk/>
            <pc:sldMk cId="2773437713" sldId="694"/>
            <ac:spMk id="3" creationId="{9701445C-3AE6-9421-71B1-42401C4AE537}"/>
          </ac:spMkLst>
        </pc:spChg>
        <pc:spChg chg="add mod">
          <ac:chgData name="Sanjana Haque" userId="4ec88ec9-1ffb-4beb-bd49-1f8c8e5d4516" providerId="ADAL" clId="{45ACF570-1D94-4D40-85C3-87776CC06F41}" dt="2024-11-08T20:27:02.755" v="3580"/>
          <ac:spMkLst>
            <pc:docMk/>
            <pc:sldMk cId="2773437713" sldId="694"/>
            <ac:spMk id="10" creationId="{CB492026-1F3B-BD7C-8968-B58BA42CBB93}"/>
          </ac:spMkLst>
        </pc:spChg>
        <pc:picChg chg="add mod">
          <ac:chgData name="Sanjana Haque" userId="4ec88ec9-1ffb-4beb-bd49-1f8c8e5d4516" providerId="ADAL" clId="{45ACF570-1D94-4D40-85C3-87776CC06F41}" dt="2024-11-07T20:15:36.641" v="2115" actId="1440"/>
          <ac:picMkLst>
            <pc:docMk/>
            <pc:sldMk cId="2773437713" sldId="694"/>
            <ac:picMk id="6" creationId="{B6821D79-A59A-725C-B4BE-07AE5AB97671}"/>
          </ac:picMkLst>
        </pc:picChg>
      </pc:sldChg>
      <pc:sldChg chg="addSp delSp modSp add del mod modNotesTx">
        <pc:chgData name="Sanjana Haque" userId="4ec88ec9-1ffb-4beb-bd49-1f8c8e5d4516" providerId="ADAL" clId="{45ACF570-1D94-4D40-85C3-87776CC06F41}" dt="2024-11-07T20:44:11.838" v="2198" actId="47"/>
        <pc:sldMkLst>
          <pc:docMk/>
          <pc:sldMk cId="2320615141" sldId="695"/>
        </pc:sldMkLst>
      </pc:sldChg>
      <pc:sldChg chg="addSp delSp modSp add mod modNotesTx">
        <pc:chgData name="Sanjana Haque" userId="4ec88ec9-1ffb-4beb-bd49-1f8c8e5d4516" providerId="ADAL" clId="{45ACF570-1D94-4D40-85C3-87776CC06F41}" dt="2024-11-08T20:26:53.995" v="3575"/>
        <pc:sldMkLst>
          <pc:docMk/>
          <pc:sldMk cId="1059120152" sldId="696"/>
        </pc:sldMkLst>
        <pc:spChg chg="mod">
          <ac:chgData name="Sanjana Haque" userId="4ec88ec9-1ffb-4beb-bd49-1f8c8e5d4516" providerId="ADAL" clId="{45ACF570-1D94-4D40-85C3-87776CC06F41}" dt="2024-11-07T20:46:39.831" v="2219" actId="20577"/>
          <ac:spMkLst>
            <pc:docMk/>
            <pc:sldMk cId="1059120152" sldId="696"/>
            <ac:spMk id="3" creationId="{9701445C-3AE6-9421-71B1-42401C4AE537}"/>
          </ac:spMkLst>
        </pc:spChg>
        <pc:spChg chg="add mod">
          <ac:chgData name="Sanjana Haque" userId="4ec88ec9-1ffb-4beb-bd49-1f8c8e5d4516" providerId="ADAL" clId="{45ACF570-1D94-4D40-85C3-87776CC06F41}" dt="2024-11-08T20:26:53.995" v="3575"/>
          <ac:spMkLst>
            <pc:docMk/>
            <pc:sldMk cId="1059120152" sldId="696"/>
            <ac:spMk id="7" creationId="{BB2622BD-06FA-1579-4830-3AAD843688AE}"/>
          </ac:spMkLst>
        </pc:spChg>
        <pc:picChg chg="add mod">
          <ac:chgData name="Sanjana Haque" userId="4ec88ec9-1ffb-4beb-bd49-1f8c8e5d4516" providerId="ADAL" clId="{45ACF570-1D94-4D40-85C3-87776CC06F41}" dt="2024-11-07T20:51:46.565" v="2282" actId="1440"/>
          <ac:picMkLst>
            <pc:docMk/>
            <pc:sldMk cId="1059120152" sldId="696"/>
            <ac:picMk id="6" creationId="{7686F6E7-45E9-20FC-163F-7DAD1BDD535B}"/>
          </ac:picMkLst>
        </pc:picChg>
      </pc:sldChg>
      <pc:sldChg chg="addSp delSp modSp add mod">
        <pc:chgData name="Sanjana Haque" userId="4ec88ec9-1ffb-4beb-bd49-1f8c8e5d4516" providerId="ADAL" clId="{45ACF570-1D94-4D40-85C3-87776CC06F41}" dt="2024-11-08T20:26:48.002" v="3572"/>
        <pc:sldMkLst>
          <pc:docMk/>
          <pc:sldMk cId="999170934" sldId="697"/>
        </pc:sldMkLst>
        <pc:spChg chg="add mod">
          <ac:chgData name="Sanjana Haque" userId="4ec88ec9-1ffb-4beb-bd49-1f8c8e5d4516" providerId="ADAL" clId="{45ACF570-1D94-4D40-85C3-87776CC06F41}" dt="2024-11-08T20:26:48.002" v="3572"/>
          <ac:spMkLst>
            <pc:docMk/>
            <pc:sldMk cId="999170934" sldId="697"/>
            <ac:spMk id="6" creationId="{D5571C5F-6F8A-41C4-EDEE-5D1F236FF953}"/>
          </ac:spMkLst>
        </pc:spChg>
      </pc:sldChg>
      <pc:sldChg chg="addSp modSp add del mod">
        <pc:chgData name="Sanjana Haque" userId="4ec88ec9-1ffb-4beb-bd49-1f8c8e5d4516" providerId="ADAL" clId="{45ACF570-1D94-4D40-85C3-87776CC06F41}" dt="2024-11-07T20:16:19.339" v="2120" actId="47"/>
        <pc:sldMkLst>
          <pc:docMk/>
          <pc:sldMk cId="604752630" sldId="698"/>
        </pc:sldMkLst>
      </pc:sldChg>
      <pc:sldChg chg="addSp delSp modSp add mod modNotesTx">
        <pc:chgData name="Sanjana Haque" userId="4ec88ec9-1ffb-4beb-bd49-1f8c8e5d4516" providerId="ADAL" clId="{45ACF570-1D94-4D40-85C3-87776CC06F41}" dt="2024-11-08T20:26:41.065" v="3569"/>
        <pc:sldMkLst>
          <pc:docMk/>
          <pc:sldMk cId="1712556261" sldId="699"/>
        </pc:sldMkLst>
        <pc:spChg chg="mod">
          <ac:chgData name="Sanjana Haque" userId="4ec88ec9-1ffb-4beb-bd49-1f8c8e5d4516" providerId="ADAL" clId="{45ACF570-1D94-4D40-85C3-87776CC06F41}" dt="2024-11-07T20:16:11.553" v="2119" actId="207"/>
          <ac:spMkLst>
            <pc:docMk/>
            <pc:sldMk cId="1712556261" sldId="699"/>
            <ac:spMk id="3" creationId="{9701445C-3AE6-9421-71B1-42401C4AE537}"/>
          </ac:spMkLst>
        </pc:spChg>
        <pc:spChg chg="add mod">
          <ac:chgData name="Sanjana Haque" userId="4ec88ec9-1ffb-4beb-bd49-1f8c8e5d4516" providerId="ADAL" clId="{45ACF570-1D94-4D40-85C3-87776CC06F41}" dt="2024-11-08T20:26:41.065" v="3569"/>
          <ac:spMkLst>
            <pc:docMk/>
            <pc:sldMk cId="1712556261" sldId="699"/>
            <ac:spMk id="7" creationId="{578C70FE-D7A3-201D-4342-2325B6E15AAA}"/>
          </ac:spMkLst>
        </pc:spChg>
      </pc:sldChg>
      <pc:sldChg chg="addSp delSp modSp add mod modNotes modNotesTx">
        <pc:chgData name="Sanjana Haque" userId="4ec88ec9-1ffb-4beb-bd49-1f8c8e5d4516" providerId="ADAL" clId="{45ACF570-1D94-4D40-85C3-87776CC06F41}" dt="2024-11-07T20:22:11.737" v="2168"/>
        <pc:sldMkLst>
          <pc:docMk/>
          <pc:sldMk cId="1102151132" sldId="700"/>
        </pc:sldMkLst>
        <pc:spChg chg="mod">
          <ac:chgData name="Sanjana Haque" userId="4ec88ec9-1ffb-4beb-bd49-1f8c8e5d4516" providerId="ADAL" clId="{45ACF570-1D94-4D40-85C3-87776CC06F41}" dt="2024-11-07T20:16:48.840" v="2124"/>
          <ac:spMkLst>
            <pc:docMk/>
            <pc:sldMk cId="1102151132" sldId="700"/>
            <ac:spMk id="2" creationId="{790F3646-AC58-6C71-DF45-58C91376B965}"/>
          </ac:spMkLst>
        </pc:spChg>
        <pc:spChg chg="mod">
          <ac:chgData name="Sanjana Haque" userId="4ec88ec9-1ffb-4beb-bd49-1f8c8e5d4516" providerId="ADAL" clId="{45ACF570-1D94-4D40-85C3-87776CC06F41}" dt="2024-11-07T20:17:33.302" v="2147" actId="404"/>
          <ac:spMkLst>
            <pc:docMk/>
            <pc:sldMk cId="1102151132" sldId="700"/>
            <ac:spMk id="3" creationId="{9701445C-3AE6-9421-71B1-42401C4AE537}"/>
          </ac:spMkLst>
        </pc:spChg>
        <pc:picChg chg="add mod">
          <ac:chgData name="Sanjana Haque" userId="4ec88ec9-1ffb-4beb-bd49-1f8c8e5d4516" providerId="ADAL" clId="{45ACF570-1D94-4D40-85C3-87776CC06F41}" dt="2024-11-07T20:21:49.733" v="2167" actId="1076"/>
          <ac:picMkLst>
            <pc:docMk/>
            <pc:sldMk cId="1102151132" sldId="700"/>
            <ac:picMk id="56322" creationId="{00000000-0000-0000-0000-000000000000}"/>
          </ac:picMkLst>
        </pc:picChg>
      </pc:sldChg>
      <pc:sldChg chg="add del modNotes">
        <pc:chgData name="Sanjana Haque" userId="4ec88ec9-1ffb-4beb-bd49-1f8c8e5d4516" providerId="ADAL" clId="{45ACF570-1D94-4D40-85C3-87776CC06F41}" dt="2024-11-07T20:21:18.145" v="2156"/>
        <pc:sldMkLst>
          <pc:docMk/>
          <pc:sldMk cId="462491964" sldId="701"/>
        </pc:sldMkLst>
      </pc:sldChg>
      <pc:sldChg chg="addSp delSp modSp add mod modNotes modNotesTx">
        <pc:chgData name="Sanjana Haque" userId="4ec88ec9-1ffb-4beb-bd49-1f8c8e5d4516" providerId="ADAL" clId="{45ACF570-1D94-4D40-85C3-87776CC06F41}" dt="2024-11-08T20:26:34.351" v="3566"/>
        <pc:sldMkLst>
          <pc:docMk/>
          <pc:sldMk cId="3841534491" sldId="701"/>
        </pc:sldMkLst>
        <pc:spChg chg="mod">
          <ac:chgData name="Sanjana Haque" userId="4ec88ec9-1ffb-4beb-bd49-1f8c8e5d4516" providerId="ADAL" clId="{45ACF570-1D94-4D40-85C3-87776CC06F41}" dt="2024-11-07T20:41:36.798" v="2182" actId="207"/>
          <ac:spMkLst>
            <pc:docMk/>
            <pc:sldMk cId="3841534491" sldId="701"/>
            <ac:spMk id="3" creationId="{9701445C-3AE6-9421-71B1-42401C4AE537}"/>
          </ac:spMkLst>
        </pc:spChg>
        <pc:spChg chg="add mod">
          <ac:chgData name="Sanjana Haque" userId="4ec88ec9-1ffb-4beb-bd49-1f8c8e5d4516" providerId="ADAL" clId="{45ACF570-1D94-4D40-85C3-87776CC06F41}" dt="2024-11-08T20:26:34.351" v="3566"/>
          <ac:spMkLst>
            <pc:docMk/>
            <pc:sldMk cId="3841534491" sldId="701"/>
            <ac:spMk id="6" creationId="{8F8618C3-3E4A-CEE2-231E-EA79B9BB1ABE}"/>
          </ac:spMkLst>
        </pc:spChg>
      </pc:sldChg>
      <pc:sldChg chg="addSp delSp modSp add mod modNotesTx">
        <pc:chgData name="Sanjana Haque" userId="4ec88ec9-1ffb-4beb-bd49-1f8c8e5d4516" providerId="ADAL" clId="{45ACF570-1D94-4D40-85C3-87776CC06F41}" dt="2024-11-08T20:26:26.133" v="3563"/>
        <pc:sldMkLst>
          <pc:docMk/>
          <pc:sldMk cId="3505232956" sldId="702"/>
        </pc:sldMkLst>
        <pc:spChg chg="mod">
          <ac:chgData name="Sanjana Haque" userId="4ec88ec9-1ffb-4beb-bd49-1f8c8e5d4516" providerId="ADAL" clId="{45ACF570-1D94-4D40-85C3-87776CC06F41}" dt="2024-11-07T20:42:10.015" v="2193" actId="20577"/>
          <ac:spMkLst>
            <pc:docMk/>
            <pc:sldMk cId="3505232956" sldId="702"/>
            <ac:spMk id="3" creationId="{9701445C-3AE6-9421-71B1-42401C4AE537}"/>
          </ac:spMkLst>
        </pc:spChg>
        <pc:spChg chg="add mod">
          <ac:chgData name="Sanjana Haque" userId="4ec88ec9-1ffb-4beb-bd49-1f8c8e5d4516" providerId="ADAL" clId="{45ACF570-1D94-4D40-85C3-87776CC06F41}" dt="2024-11-08T20:26:26.133" v="3563"/>
          <ac:spMkLst>
            <pc:docMk/>
            <pc:sldMk cId="3505232956" sldId="702"/>
            <ac:spMk id="7" creationId="{E8B3F21E-9A35-DD02-C12C-865195B374FB}"/>
          </ac:spMkLst>
        </pc:spChg>
        <pc:picChg chg="add mod">
          <ac:chgData name="Sanjana Haque" userId="4ec88ec9-1ffb-4beb-bd49-1f8c8e5d4516" providerId="ADAL" clId="{45ACF570-1D94-4D40-85C3-87776CC06F41}" dt="2024-11-07T20:43:23.240" v="2196" actId="1076"/>
          <ac:picMkLst>
            <pc:docMk/>
            <pc:sldMk cId="3505232956" sldId="702"/>
            <ac:picMk id="6" creationId="{91610C22-F823-5A0D-7C9A-75DB375D9750}"/>
          </ac:picMkLst>
        </pc:picChg>
      </pc:sldChg>
      <pc:sldChg chg="delSp modSp add mod modNotesTx">
        <pc:chgData name="Sanjana Haque" userId="4ec88ec9-1ffb-4beb-bd49-1f8c8e5d4516" providerId="ADAL" clId="{45ACF570-1D94-4D40-85C3-87776CC06F41}" dt="2024-11-07T20:52:56.699" v="2285"/>
        <pc:sldMkLst>
          <pc:docMk/>
          <pc:sldMk cId="738630761" sldId="703"/>
        </pc:sldMkLst>
        <pc:spChg chg="mod">
          <ac:chgData name="Sanjana Haque" userId="4ec88ec9-1ffb-4beb-bd49-1f8c8e5d4516" providerId="ADAL" clId="{45ACF570-1D94-4D40-85C3-87776CC06F41}" dt="2024-11-07T20:48:49.015" v="2240" actId="20577"/>
          <ac:spMkLst>
            <pc:docMk/>
            <pc:sldMk cId="738630761" sldId="703"/>
            <ac:spMk id="2" creationId="{790F3646-AC58-6C71-DF45-58C91376B965}"/>
          </ac:spMkLst>
        </pc:spChg>
        <pc:spChg chg="mod">
          <ac:chgData name="Sanjana Haque" userId="4ec88ec9-1ffb-4beb-bd49-1f8c8e5d4516" providerId="ADAL" clId="{45ACF570-1D94-4D40-85C3-87776CC06F41}" dt="2024-11-07T20:49:31.386" v="2260" actId="6549"/>
          <ac:spMkLst>
            <pc:docMk/>
            <pc:sldMk cId="738630761" sldId="703"/>
            <ac:spMk id="3" creationId="{9701445C-3AE6-9421-71B1-42401C4AE537}"/>
          </ac:spMkLst>
        </pc:spChg>
      </pc:sldChg>
      <pc:sldChg chg="addSp delSp modSp add mod ord modNotesTx">
        <pc:chgData name="Sanjana Haque" userId="4ec88ec9-1ffb-4beb-bd49-1f8c8e5d4516" providerId="ADAL" clId="{45ACF570-1D94-4D40-85C3-87776CC06F41}" dt="2024-11-08T20:26:18.588" v="3560"/>
        <pc:sldMkLst>
          <pc:docMk/>
          <pc:sldMk cId="247525191" sldId="704"/>
        </pc:sldMkLst>
        <pc:spChg chg="mod">
          <ac:chgData name="Sanjana Haque" userId="4ec88ec9-1ffb-4beb-bd49-1f8c8e5d4516" providerId="ADAL" clId="{45ACF570-1D94-4D40-85C3-87776CC06F41}" dt="2024-11-07T20:50:18.772" v="2273" actId="403"/>
          <ac:spMkLst>
            <pc:docMk/>
            <pc:sldMk cId="247525191" sldId="704"/>
            <ac:spMk id="3" creationId="{9701445C-3AE6-9421-71B1-42401C4AE537}"/>
          </ac:spMkLst>
        </pc:spChg>
        <pc:spChg chg="add mod">
          <ac:chgData name="Sanjana Haque" userId="4ec88ec9-1ffb-4beb-bd49-1f8c8e5d4516" providerId="ADAL" clId="{45ACF570-1D94-4D40-85C3-87776CC06F41}" dt="2024-11-08T20:26:18.588" v="3560"/>
          <ac:spMkLst>
            <pc:docMk/>
            <pc:sldMk cId="247525191" sldId="704"/>
            <ac:spMk id="8" creationId="{5E919117-990A-19E6-E080-B7109740757D}"/>
          </ac:spMkLst>
        </pc:spChg>
        <pc:picChg chg="add mod">
          <ac:chgData name="Sanjana Haque" userId="4ec88ec9-1ffb-4beb-bd49-1f8c8e5d4516" providerId="ADAL" clId="{45ACF570-1D94-4D40-85C3-87776CC06F41}" dt="2024-11-07T20:51:34.553" v="2281" actId="1076"/>
          <ac:picMkLst>
            <pc:docMk/>
            <pc:sldMk cId="247525191" sldId="704"/>
            <ac:picMk id="5" creationId="{48A7DC07-F896-5A41-9FA0-F0C8E1356E4A}"/>
          </ac:picMkLst>
        </pc:picChg>
      </pc:sldChg>
      <pc:sldChg chg="addSp delSp modSp add mod modNotesTx">
        <pc:chgData name="Sanjana Haque" userId="4ec88ec9-1ffb-4beb-bd49-1f8c8e5d4516" providerId="ADAL" clId="{45ACF570-1D94-4D40-85C3-87776CC06F41}" dt="2024-11-07T20:54:35.913" v="2314"/>
        <pc:sldMkLst>
          <pc:docMk/>
          <pc:sldMk cId="3941678840" sldId="705"/>
        </pc:sldMkLst>
        <pc:spChg chg="mod">
          <ac:chgData name="Sanjana Haque" userId="4ec88ec9-1ffb-4beb-bd49-1f8c8e5d4516" providerId="ADAL" clId="{45ACF570-1D94-4D40-85C3-87776CC06F41}" dt="2024-11-07T20:53:15.224" v="2293" actId="1076"/>
          <ac:spMkLst>
            <pc:docMk/>
            <pc:sldMk cId="3941678840" sldId="705"/>
            <ac:spMk id="2" creationId="{790F3646-AC58-6C71-DF45-58C91376B965}"/>
          </ac:spMkLst>
        </pc:spChg>
        <pc:spChg chg="add mod">
          <ac:chgData name="Sanjana Haque" userId="4ec88ec9-1ffb-4beb-bd49-1f8c8e5d4516" providerId="ADAL" clId="{45ACF570-1D94-4D40-85C3-87776CC06F41}" dt="2024-11-07T20:54:29.683" v="2313" actId="1076"/>
          <ac:spMkLst>
            <pc:docMk/>
            <pc:sldMk cId="3941678840" sldId="705"/>
            <ac:spMk id="6" creationId="{00000000-0000-0000-0000-000000000000}"/>
          </ac:spMkLst>
        </pc:spChg>
        <pc:picChg chg="add mod">
          <ac:chgData name="Sanjana Haque" userId="4ec88ec9-1ffb-4beb-bd49-1f8c8e5d4516" providerId="ADAL" clId="{45ACF570-1D94-4D40-85C3-87776CC06F41}" dt="2024-11-07T20:53:56.577" v="2305" actId="1582"/>
          <ac:picMkLst>
            <pc:docMk/>
            <pc:sldMk cId="3941678840" sldId="705"/>
            <ac:picMk id="4" creationId="{00000000-0000-0000-0000-000000000000}"/>
          </ac:picMkLst>
        </pc:picChg>
      </pc:sldChg>
      <pc:sldChg chg="addSp delSp modSp add mod ord modNotesTx">
        <pc:chgData name="Sanjana Haque" userId="4ec88ec9-1ffb-4beb-bd49-1f8c8e5d4516" providerId="ADAL" clId="{45ACF570-1D94-4D40-85C3-87776CC06F41}" dt="2024-11-08T20:26:10.813" v="3554"/>
        <pc:sldMkLst>
          <pc:docMk/>
          <pc:sldMk cId="3282524606" sldId="706"/>
        </pc:sldMkLst>
        <pc:spChg chg="mod">
          <ac:chgData name="Sanjana Haque" userId="4ec88ec9-1ffb-4beb-bd49-1f8c8e5d4516" providerId="ADAL" clId="{45ACF570-1D94-4D40-85C3-87776CC06F41}" dt="2024-11-07T20:54:57.545" v="2322" actId="207"/>
          <ac:spMkLst>
            <pc:docMk/>
            <pc:sldMk cId="3282524606" sldId="706"/>
            <ac:spMk id="3" creationId="{9701445C-3AE6-9421-71B1-42401C4AE537}"/>
          </ac:spMkLst>
        </pc:spChg>
        <pc:spChg chg="add mod">
          <ac:chgData name="Sanjana Haque" userId="4ec88ec9-1ffb-4beb-bd49-1f8c8e5d4516" providerId="ADAL" clId="{45ACF570-1D94-4D40-85C3-87776CC06F41}" dt="2024-11-08T20:26:10.813" v="3554"/>
          <ac:spMkLst>
            <pc:docMk/>
            <pc:sldMk cId="3282524606" sldId="706"/>
            <ac:spMk id="6" creationId="{27D382B5-53DF-92CA-2D5B-8C08E0CF937D}"/>
          </ac:spMkLst>
        </pc:spChg>
      </pc:sldChg>
      <pc:sldChg chg="addSp delSp modSp add mod">
        <pc:chgData name="Sanjana Haque" userId="4ec88ec9-1ffb-4beb-bd49-1f8c8e5d4516" providerId="ADAL" clId="{45ACF570-1D94-4D40-85C3-87776CC06F41}" dt="2024-11-08T20:26:05.251" v="3551"/>
        <pc:sldMkLst>
          <pc:docMk/>
          <pc:sldMk cId="2037509953" sldId="707"/>
        </pc:sldMkLst>
        <pc:spChg chg="add mod">
          <ac:chgData name="Sanjana Haque" userId="4ec88ec9-1ffb-4beb-bd49-1f8c8e5d4516" providerId="ADAL" clId="{45ACF570-1D94-4D40-85C3-87776CC06F41}" dt="2024-11-08T20:26:05.251" v="3551"/>
          <ac:spMkLst>
            <pc:docMk/>
            <pc:sldMk cId="2037509953" sldId="707"/>
            <ac:spMk id="6" creationId="{A83A9FF7-E8FD-4911-14DE-45FF2158AD90}"/>
          </ac:spMkLst>
        </pc:spChg>
      </pc:sldChg>
      <pc:sldChg chg="addSp delSp modSp add mod modNotes modNotesTx">
        <pc:chgData name="Sanjana Haque" userId="4ec88ec9-1ffb-4beb-bd49-1f8c8e5d4516" providerId="ADAL" clId="{45ACF570-1D94-4D40-85C3-87776CC06F41}" dt="2024-11-07T20:57:53.168" v="2381" actId="27636"/>
        <pc:sldMkLst>
          <pc:docMk/>
          <pc:sldMk cId="3205193699" sldId="708"/>
        </pc:sldMkLst>
        <pc:spChg chg="mod">
          <ac:chgData name="Sanjana Haque" userId="4ec88ec9-1ffb-4beb-bd49-1f8c8e5d4516" providerId="ADAL" clId="{45ACF570-1D94-4D40-85C3-87776CC06F41}" dt="2024-11-07T20:55:57.603" v="2341" actId="20577"/>
          <ac:spMkLst>
            <pc:docMk/>
            <pc:sldMk cId="3205193699" sldId="708"/>
            <ac:spMk id="2" creationId="{790F3646-AC58-6C71-DF45-58C91376B965}"/>
          </ac:spMkLst>
        </pc:spChg>
        <pc:spChg chg="add mod">
          <ac:chgData name="Sanjana Haque" userId="4ec88ec9-1ffb-4beb-bd49-1f8c8e5d4516" providerId="ADAL" clId="{45ACF570-1D94-4D40-85C3-87776CC06F41}" dt="2024-11-07T20:57:36.244" v="2378" actId="1076"/>
          <ac:spMkLst>
            <pc:docMk/>
            <pc:sldMk cId="3205193699" sldId="708"/>
            <ac:spMk id="3" creationId="{00000000-0000-0000-0000-000000000000}"/>
          </ac:spMkLst>
        </pc:spChg>
        <pc:picChg chg="add mod modCrop">
          <ac:chgData name="Sanjana Haque" userId="4ec88ec9-1ffb-4beb-bd49-1f8c8e5d4516" providerId="ADAL" clId="{45ACF570-1D94-4D40-85C3-87776CC06F41}" dt="2024-11-07T20:57:31.852" v="2376" actId="1076"/>
          <ac:picMkLst>
            <pc:docMk/>
            <pc:sldMk cId="3205193699" sldId="708"/>
            <ac:picMk id="5" creationId="{00000000-0000-0000-0000-000000000000}"/>
          </ac:picMkLst>
        </pc:picChg>
      </pc:sldChg>
      <pc:sldChg chg="add del modNotes">
        <pc:chgData name="Sanjana Haque" userId="4ec88ec9-1ffb-4beb-bd49-1f8c8e5d4516" providerId="ADAL" clId="{45ACF570-1D94-4D40-85C3-87776CC06F41}" dt="2024-11-07T20:57:57.685" v="2383" actId="47"/>
        <pc:sldMkLst>
          <pc:docMk/>
          <pc:sldMk cId="1819945002" sldId="709"/>
        </pc:sldMkLst>
      </pc:sldChg>
      <pc:sldChg chg="addSp modSp add mod ord modNotesTx">
        <pc:chgData name="Sanjana Haque" userId="4ec88ec9-1ffb-4beb-bd49-1f8c8e5d4516" providerId="ADAL" clId="{45ACF570-1D94-4D40-85C3-87776CC06F41}" dt="2024-11-07T21:00:02.999" v="2494" actId="1582"/>
        <pc:sldMkLst>
          <pc:docMk/>
          <pc:sldMk cId="3761566776" sldId="709"/>
        </pc:sldMkLst>
        <pc:spChg chg="mod">
          <ac:chgData name="Sanjana Haque" userId="4ec88ec9-1ffb-4beb-bd49-1f8c8e5d4516" providerId="ADAL" clId="{45ACF570-1D94-4D40-85C3-87776CC06F41}" dt="2024-11-07T20:58:13.602" v="2392" actId="1076"/>
          <ac:spMkLst>
            <pc:docMk/>
            <pc:sldMk cId="3761566776" sldId="709"/>
            <ac:spMk id="2" creationId="{790F3646-AC58-6C71-DF45-58C91376B965}"/>
          </ac:spMkLst>
        </pc:spChg>
        <pc:spChg chg="mod">
          <ac:chgData name="Sanjana Haque" userId="4ec88ec9-1ffb-4beb-bd49-1f8c8e5d4516" providerId="ADAL" clId="{45ACF570-1D94-4D40-85C3-87776CC06F41}" dt="2024-11-07T20:59:46.478" v="2491" actId="20577"/>
          <ac:spMkLst>
            <pc:docMk/>
            <pc:sldMk cId="3761566776" sldId="709"/>
            <ac:spMk id="3" creationId="{9701445C-3AE6-9421-71B1-42401C4AE537}"/>
          </ac:spMkLst>
        </pc:spChg>
        <pc:picChg chg="add mod">
          <ac:chgData name="Sanjana Haque" userId="4ec88ec9-1ffb-4beb-bd49-1f8c8e5d4516" providerId="ADAL" clId="{45ACF570-1D94-4D40-85C3-87776CC06F41}" dt="2024-11-07T21:00:02.999" v="2494" actId="1582"/>
          <ac:picMkLst>
            <pc:docMk/>
            <pc:sldMk cId="3761566776" sldId="709"/>
            <ac:picMk id="4" creationId="{00000000-0000-0000-0000-000000000000}"/>
          </ac:picMkLst>
        </pc:picChg>
      </pc:sldChg>
      <pc:sldChg chg="delSp modSp add mod modNotesTx">
        <pc:chgData name="Sanjana Haque" userId="4ec88ec9-1ffb-4beb-bd49-1f8c8e5d4516" providerId="ADAL" clId="{45ACF570-1D94-4D40-85C3-87776CC06F41}" dt="2024-11-07T21:09:29.919" v="2558" actId="403"/>
        <pc:sldMkLst>
          <pc:docMk/>
          <pc:sldMk cId="334247942" sldId="710"/>
        </pc:sldMkLst>
        <pc:spChg chg="mod">
          <ac:chgData name="Sanjana Haque" userId="4ec88ec9-1ffb-4beb-bd49-1f8c8e5d4516" providerId="ADAL" clId="{45ACF570-1D94-4D40-85C3-87776CC06F41}" dt="2024-11-07T21:09:29.919" v="2558" actId="403"/>
          <ac:spMkLst>
            <pc:docMk/>
            <pc:sldMk cId="334247942" sldId="710"/>
            <ac:spMk id="3" creationId="{9701445C-3AE6-9421-71B1-42401C4AE537}"/>
          </ac:spMkLst>
        </pc:spChg>
      </pc:sldChg>
      <pc:sldChg chg="modSp add mod ord modNotesTx">
        <pc:chgData name="Sanjana Haque" userId="4ec88ec9-1ffb-4beb-bd49-1f8c8e5d4516" providerId="ADAL" clId="{45ACF570-1D94-4D40-85C3-87776CC06F41}" dt="2024-11-07T21:09:41.856" v="2566" actId="403"/>
        <pc:sldMkLst>
          <pc:docMk/>
          <pc:sldMk cId="1412101417" sldId="711"/>
        </pc:sldMkLst>
        <pc:spChg chg="mod">
          <ac:chgData name="Sanjana Haque" userId="4ec88ec9-1ffb-4beb-bd49-1f8c8e5d4516" providerId="ADAL" clId="{45ACF570-1D94-4D40-85C3-87776CC06F41}" dt="2024-11-07T21:09:41.856" v="2566" actId="403"/>
          <ac:spMkLst>
            <pc:docMk/>
            <pc:sldMk cId="1412101417" sldId="711"/>
            <ac:spMk id="3" creationId="{9701445C-3AE6-9421-71B1-42401C4AE537}"/>
          </ac:spMkLst>
        </pc:spChg>
      </pc:sldChg>
      <pc:sldChg chg="modSp add mod modNotesTx">
        <pc:chgData name="Sanjana Haque" userId="4ec88ec9-1ffb-4beb-bd49-1f8c8e5d4516" providerId="ADAL" clId="{45ACF570-1D94-4D40-85C3-87776CC06F41}" dt="2024-11-07T21:09:35.480" v="2560" actId="403"/>
        <pc:sldMkLst>
          <pc:docMk/>
          <pc:sldMk cId="1156303035" sldId="712"/>
        </pc:sldMkLst>
        <pc:spChg chg="mod">
          <ac:chgData name="Sanjana Haque" userId="4ec88ec9-1ffb-4beb-bd49-1f8c8e5d4516" providerId="ADAL" clId="{45ACF570-1D94-4D40-85C3-87776CC06F41}" dt="2024-11-07T21:09:35.480" v="2560" actId="403"/>
          <ac:spMkLst>
            <pc:docMk/>
            <pc:sldMk cId="1156303035" sldId="712"/>
            <ac:spMk id="3" creationId="{9701445C-3AE6-9421-71B1-42401C4AE537}"/>
          </ac:spMkLst>
        </pc:spChg>
      </pc:sldChg>
      <pc:sldChg chg="modSp add mod modNotesTx">
        <pc:chgData name="Sanjana Haque" userId="4ec88ec9-1ffb-4beb-bd49-1f8c8e5d4516" providerId="ADAL" clId="{45ACF570-1D94-4D40-85C3-87776CC06F41}" dt="2024-11-07T21:10:43.262" v="2570" actId="403"/>
        <pc:sldMkLst>
          <pc:docMk/>
          <pc:sldMk cId="2194368323" sldId="713"/>
        </pc:sldMkLst>
        <pc:spChg chg="mod">
          <ac:chgData name="Sanjana Haque" userId="4ec88ec9-1ffb-4beb-bd49-1f8c8e5d4516" providerId="ADAL" clId="{45ACF570-1D94-4D40-85C3-87776CC06F41}" dt="2024-11-07T21:10:43.262" v="2570" actId="403"/>
          <ac:spMkLst>
            <pc:docMk/>
            <pc:sldMk cId="2194368323" sldId="713"/>
            <ac:spMk id="3" creationId="{9701445C-3AE6-9421-71B1-42401C4AE537}"/>
          </ac:spMkLst>
        </pc:spChg>
      </pc:sldChg>
      <pc:sldChg chg="modSp add del mod modNotesTx">
        <pc:chgData name="Sanjana Haque" userId="4ec88ec9-1ffb-4beb-bd49-1f8c8e5d4516" providerId="ADAL" clId="{45ACF570-1D94-4D40-85C3-87776CC06F41}" dt="2024-11-07T21:38:12.963" v="2669" actId="47"/>
        <pc:sldMkLst>
          <pc:docMk/>
          <pc:sldMk cId="2871135677" sldId="714"/>
        </pc:sldMkLst>
      </pc:sldChg>
      <pc:sldChg chg="modSp add del mod modNotesTx">
        <pc:chgData name="Sanjana Haque" userId="4ec88ec9-1ffb-4beb-bd49-1f8c8e5d4516" providerId="ADAL" clId="{45ACF570-1D94-4D40-85C3-87776CC06F41}" dt="2024-11-07T21:16:47.447" v="2646" actId="47"/>
        <pc:sldMkLst>
          <pc:docMk/>
          <pc:sldMk cId="2494487452" sldId="715"/>
        </pc:sldMkLst>
      </pc:sldChg>
      <pc:sldChg chg="add del">
        <pc:chgData name="Sanjana Haque" userId="4ec88ec9-1ffb-4beb-bd49-1f8c8e5d4516" providerId="ADAL" clId="{45ACF570-1D94-4D40-85C3-87776CC06F41}" dt="2024-11-07T21:12:15.264" v="2622" actId="47"/>
        <pc:sldMkLst>
          <pc:docMk/>
          <pc:sldMk cId="3768973478" sldId="715"/>
        </pc:sldMkLst>
      </pc:sldChg>
      <pc:sldChg chg="addSp delSp modSp new mod">
        <pc:chgData name="Sanjana Haque" userId="4ec88ec9-1ffb-4beb-bd49-1f8c8e5d4516" providerId="ADAL" clId="{45ACF570-1D94-4D40-85C3-87776CC06F41}" dt="2024-11-07T21:32:49.574" v="2648"/>
        <pc:sldMkLst>
          <pc:docMk/>
          <pc:sldMk cId="480736521" sldId="716"/>
        </pc:sldMkLst>
        <pc:spChg chg="mod">
          <ac:chgData name="Sanjana Haque" userId="4ec88ec9-1ffb-4beb-bd49-1f8c8e5d4516" providerId="ADAL" clId="{45ACF570-1D94-4D40-85C3-87776CC06F41}" dt="2024-11-07T21:32:49.574" v="2648"/>
          <ac:spMkLst>
            <pc:docMk/>
            <pc:sldMk cId="480736521" sldId="716"/>
            <ac:spMk id="3" creationId="{FA63233E-15DF-8863-4D89-704BDC1174F0}"/>
          </ac:spMkLst>
        </pc:spChg>
        <pc:spChg chg="add mod">
          <ac:chgData name="Sanjana Haque" userId="4ec88ec9-1ffb-4beb-bd49-1f8c8e5d4516" providerId="ADAL" clId="{45ACF570-1D94-4D40-85C3-87776CC06F41}" dt="2024-11-07T21:16:45.472" v="2645" actId="1076"/>
          <ac:spMkLst>
            <pc:docMk/>
            <pc:sldMk cId="480736521" sldId="716"/>
            <ac:spMk id="4" creationId="{B3CA2598-71F9-DC5F-ECED-4D45550C3213}"/>
          </ac:spMkLst>
        </pc:spChg>
        <pc:cxnChg chg="add mod">
          <ac:chgData name="Sanjana Haque" userId="4ec88ec9-1ffb-4beb-bd49-1f8c8e5d4516" providerId="ADAL" clId="{45ACF570-1D94-4D40-85C3-87776CC06F41}" dt="2024-11-07T21:14:59.097" v="2640"/>
          <ac:cxnSpMkLst>
            <pc:docMk/>
            <pc:sldMk cId="480736521" sldId="716"/>
            <ac:cxnSpMk id="5" creationId="{EFEB0C8A-81FA-AD4C-F2B1-592732AB2845}"/>
          </ac:cxnSpMkLst>
        </pc:cxnChg>
      </pc:sldChg>
      <pc:sldChg chg="addSp modSp add mod ord modNotesTx">
        <pc:chgData name="Sanjana Haque" userId="4ec88ec9-1ffb-4beb-bd49-1f8c8e5d4516" providerId="ADAL" clId="{45ACF570-1D94-4D40-85C3-87776CC06F41}" dt="2024-11-07T21:37:19.109" v="2668" actId="1076"/>
        <pc:sldMkLst>
          <pc:docMk/>
          <pc:sldMk cId="857314815" sldId="717"/>
        </pc:sldMkLst>
        <pc:spChg chg="mod">
          <ac:chgData name="Sanjana Haque" userId="4ec88ec9-1ffb-4beb-bd49-1f8c8e5d4516" providerId="ADAL" clId="{45ACF570-1D94-4D40-85C3-87776CC06F41}" dt="2024-11-07T21:36:37.317" v="2655"/>
          <ac:spMkLst>
            <pc:docMk/>
            <pc:sldMk cId="857314815" sldId="717"/>
            <ac:spMk id="2" creationId="{790F3646-AC58-6C71-DF45-58C91376B965}"/>
          </ac:spMkLst>
        </pc:spChg>
        <pc:spChg chg="mod">
          <ac:chgData name="Sanjana Haque" userId="4ec88ec9-1ffb-4beb-bd49-1f8c8e5d4516" providerId="ADAL" clId="{45ACF570-1D94-4D40-85C3-87776CC06F41}" dt="2024-11-07T21:36:48.002" v="2658" actId="2711"/>
          <ac:spMkLst>
            <pc:docMk/>
            <pc:sldMk cId="857314815" sldId="717"/>
            <ac:spMk id="3" creationId="{9701445C-3AE6-9421-71B1-42401C4AE537}"/>
          </ac:spMkLst>
        </pc:spChg>
        <pc:picChg chg="add mod">
          <ac:chgData name="Sanjana Haque" userId="4ec88ec9-1ffb-4beb-bd49-1f8c8e5d4516" providerId="ADAL" clId="{45ACF570-1D94-4D40-85C3-87776CC06F41}" dt="2024-11-07T21:37:19.109" v="2668" actId="1076"/>
          <ac:picMkLst>
            <pc:docMk/>
            <pc:sldMk cId="857314815" sldId="717"/>
            <ac:picMk id="4" creationId="{00000000-0000-0000-0000-000000000000}"/>
          </ac:picMkLst>
        </pc:picChg>
      </pc:sldChg>
      <pc:sldChg chg="modSp add mod modNotesTx">
        <pc:chgData name="Sanjana Haque" userId="4ec88ec9-1ffb-4beb-bd49-1f8c8e5d4516" providerId="ADAL" clId="{45ACF570-1D94-4D40-85C3-87776CC06F41}" dt="2024-11-07T22:12:22.897" v="3090" actId="20577"/>
        <pc:sldMkLst>
          <pc:docMk/>
          <pc:sldMk cId="3237598164" sldId="718"/>
        </pc:sldMkLst>
        <pc:spChg chg="mod">
          <ac:chgData name="Sanjana Haque" userId="4ec88ec9-1ffb-4beb-bd49-1f8c8e5d4516" providerId="ADAL" clId="{45ACF570-1D94-4D40-85C3-87776CC06F41}" dt="2024-11-07T21:38:35.238" v="2691" actId="20577"/>
          <ac:spMkLst>
            <pc:docMk/>
            <pc:sldMk cId="3237598164" sldId="718"/>
            <ac:spMk id="4" creationId="{639EE3F4-6BA1-1A33-5159-19C0E89E8BD9}"/>
          </ac:spMkLst>
        </pc:spChg>
      </pc:sldChg>
      <pc:sldChg chg="addSp delSp modSp add mod ord modNotesTx">
        <pc:chgData name="Sanjana Haque" userId="4ec88ec9-1ffb-4beb-bd49-1f8c8e5d4516" providerId="ADAL" clId="{45ACF570-1D94-4D40-85C3-87776CC06F41}" dt="2024-11-08T20:25:54.160" v="3548" actId="404"/>
        <pc:sldMkLst>
          <pc:docMk/>
          <pc:sldMk cId="4292459262" sldId="719"/>
        </pc:sldMkLst>
        <pc:spChg chg="mod">
          <ac:chgData name="Sanjana Haque" userId="4ec88ec9-1ffb-4beb-bd49-1f8c8e5d4516" providerId="ADAL" clId="{45ACF570-1D94-4D40-85C3-87776CC06F41}" dt="2024-11-08T20:25:54.160" v="3548" actId="404"/>
          <ac:spMkLst>
            <pc:docMk/>
            <pc:sldMk cId="4292459262" sldId="719"/>
            <ac:spMk id="2" creationId="{790F3646-AC58-6C71-DF45-58C91376B965}"/>
          </ac:spMkLst>
        </pc:spChg>
        <pc:graphicFrameChg chg="add mod modGraphic">
          <ac:chgData name="Sanjana Haque" userId="4ec88ec9-1ffb-4beb-bd49-1f8c8e5d4516" providerId="ADAL" clId="{45ACF570-1D94-4D40-85C3-87776CC06F41}" dt="2024-11-07T21:40:21.568" v="2721" actId="2711"/>
          <ac:graphicFrameMkLst>
            <pc:docMk/>
            <pc:sldMk cId="4292459262" sldId="719"/>
            <ac:graphicFrameMk id="5" creationId="{00000000-0000-0000-0000-000000000000}"/>
          </ac:graphicFrameMkLst>
        </pc:graphicFrameChg>
      </pc:sldChg>
      <pc:sldChg chg="new del">
        <pc:chgData name="Sanjana Haque" userId="4ec88ec9-1ffb-4beb-bd49-1f8c8e5d4516" providerId="ADAL" clId="{45ACF570-1D94-4D40-85C3-87776CC06F41}" dt="2024-11-07T21:39:55.182" v="2714" actId="680"/>
        <pc:sldMkLst>
          <pc:docMk/>
          <pc:sldMk cId="130659614" sldId="720"/>
        </pc:sldMkLst>
      </pc:sldChg>
      <pc:sldChg chg="addSp delSp modSp add mod modNotesTx">
        <pc:chgData name="Sanjana Haque" userId="4ec88ec9-1ffb-4beb-bd49-1f8c8e5d4516" providerId="ADAL" clId="{45ACF570-1D94-4D40-85C3-87776CC06F41}" dt="2024-11-07T21:41:57.682" v="2748" actId="207"/>
        <pc:sldMkLst>
          <pc:docMk/>
          <pc:sldMk cId="1556512437" sldId="720"/>
        </pc:sldMkLst>
        <pc:spChg chg="mod">
          <ac:chgData name="Sanjana Haque" userId="4ec88ec9-1ffb-4beb-bd49-1f8c8e5d4516" providerId="ADAL" clId="{45ACF570-1D94-4D40-85C3-87776CC06F41}" dt="2024-11-07T21:41:16.989" v="2736"/>
          <ac:spMkLst>
            <pc:docMk/>
            <pc:sldMk cId="1556512437" sldId="720"/>
            <ac:spMk id="2" creationId="{790F3646-AC58-6C71-DF45-58C91376B965}"/>
          </ac:spMkLst>
        </pc:spChg>
        <pc:spChg chg="mod">
          <ac:chgData name="Sanjana Haque" userId="4ec88ec9-1ffb-4beb-bd49-1f8c8e5d4516" providerId="ADAL" clId="{45ACF570-1D94-4D40-85C3-87776CC06F41}" dt="2024-11-07T21:41:29.693" v="2741" actId="2711"/>
          <ac:spMkLst>
            <pc:docMk/>
            <pc:sldMk cId="1556512437" sldId="720"/>
            <ac:spMk id="3" creationId="{9701445C-3AE6-9421-71B1-42401C4AE537}"/>
          </ac:spMkLst>
        </pc:spChg>
        <pc:spChg chg="add mod">
          <ac:chgData name="Sanjana Haque" userId="4ec88ec9-1ffb-4beb-bd49-1f8c8e5d4516" providerId="ADAL" clId="{45ACF570-1D94-4D40-85C3-87776CC06F41}" dt="2024-11-07T21:41:57.682" v="2748" actId="207"/>
          <ac:spMkLst>
            <pc:docMk/>
            <pc:sldMk cId="1556512437" sldId="720"/>
            <ac:spMk id="5" creationId="{00000000-0000-0000-0000-000000000000}"/>
          </ac:spMkLst>
        </pc:spChg>
      </pc:sldChg>
      <pc:sldChg chg="add del modNotesTx">
        <pc:chgData name="Sanjana Haque" userId="4ec88ec9-1ffb-4beb-bd49-1f8c8e5d4516" providerId="ADAL" clId="{45ACF570-1D94-4D40-85C3-87776CC06F41}" dt="2024-11-07T21:40:49.686" v="2730"/>
        <pc:sldMkLst>
          <pc:docMk/>
          <pc:sldMk cId="2627466418" sldId="720"/>
        </pc:sldMkLst>
      </pc:sldChg>
      <pc:sldChg chg="addSp delSp modSp add mod modNotesTx">
        <pc:chgData name="Sanjana Haque" userId="4ec88ec9-1ffb-4beb-bd49-1f8c8e5d4516" providerId="ADAL" clId="{45ACF570-1D94-4D40-85C3-87776CC06F41}" dt="2024-11-08T20:25:48.261" v="3546"/>
        <pc:sldMkLst>
          <pc:docMk/>
          <pc:sldMk cId="1351011782" sldId="721"/>
        </pc:sldMkLst>
        <pc:spChg chg="mod">
          <ac:chgData name="Sanjana Haque" userId="4ec88ec9-1ffb-4beb-bd49-1f8c8e5d4516" providerId="ADAL" clId="{45ACF570-1D94-4D40-85C3-87776CC06F41}" dt="2024-11-07T21:42:32.464" v="2756" actId="403"/>
          <ac:spMkLst>
            <pc:docMk/>
            <pc:sldMk cId="1351011782" sldId="721"/>
            <ac:spMk id="3" creationId="{9701445C-3AE6-9421-71B1-42401C4AE537}"/>
          </ac:spMkLst>
        </pc:spChg>
        <pc:spChg chg="add mod">
          <ac:chgData name="Sanjana Haque" userId="4ec88ec9-1ffb-4beb-bd49-1f8c8e5d4516" providerId="ADAL" clId="{45ACF570-1D94-4D40-85C3-87776CC06F41}" dt="2024-11-08T20:25:48.261" v="3546"/>
          <ac:spMkLst>
            <pc:docMk/>
            <pc:sldMk cId="1351011782" sldId="721"/>
            <ac:spMk id="7" creationId="{B3F3C3A3-3754-B1E0-B0CB-78BDD6EB061E}"/>
          </ac:spMkLst>
        </pc:spChg>
        <pc:picChg chg="add mod">
          <ac:chgData name="Sanjana Haque" userId="4ec88ec9-1ffb-4beb-bd49-1f8c8e5d4516" providerId="ADAL" clId="{45ACF570-1D94-4D40-85C3-87776CC06F41}" dt="2024-11-07T21:42:56.759" v="2766" actId="1076"/>
          <ac:picMkLst>
            <pc:docMk/>
            <pc:sldMk cId="1351011782" sldId="721"/>
            <ac:picMk id="4" creationId="{00000000-0000-0000-0000-000000000000}"/>
          </ac:picMkLst>
        </pc:picChg>
      </pc:sldChg>
      <pc:sldChg chg="addSp delSp modSp add mod modNotes modNotesTx">
        <pc:chgData name="Sanjana Haque" userId="4ec88ec9-1ffb-4beb-bd49-1f8c8e5d4516" providerId="ADAL" clId="{45ACF570-1D94-4D40-85C3-87776CC06F41}" dt="2024-11-08T20:25:42.084" v="3543"/>
        <pc:sldMkLst>
          <pc:docMk/>
          <pc:sldMk cId="2243245618" sldId="722"/>
        </pc:sldMkLst>
        <pc:spChg chg="mod">
          <ac:chgData name="Sanjana Haque" userId="4ec88ec9-1ffb-4beb-bd49-1f8c8e5d4516" providerId="ADAL" clId="{45ACF570-1D94-4D40-85C3-87776CC06F41}" dt="2024-11-07T21:43:34.478" v="2778" actId="313"/>
          <ac:spMkLst>
            <pc:docMk/>
            <pc:sldMk cId="2243245618" sldId="722"/>
            <ac:spMk id="3" creationId="{9701445C-3AE6-9421-71B1-42401C4AE537}"/>
          </ac:spMkLst>
        </pc:spChg>
        <pc:spChg chg="add mod">
          <ac:chgData name="Sanjana Haque" userId="4ec88ec9-1ffb-4beb-bd49-1f8c8e5d4516" providerId="ADAL" clId="{45ACF570-1D94-4D40-85C3-87776CC06F41}" dt="2024-11-08T20:25:42.084" v="3543"/>
          <ac:spMkLst>
            <pc:docMk/>
            <pc:sldMk cId="2243245618" sldId="722"/>
            <ac:spMk id="6" creationId="{C7793D40-57B1-73FA-9167-06AB7411E0D3}"/>
          </ac:spMkLst>
        </pc:spChg>
      </pc:sldChg>
      <pc:sldChg chg="addSp delSp modSp add mod modNotes modNotesTx">
        <pc:chgData name="Sanjana Haque" userId="4ec88ec9-1ffb-4beb-bd49-1f8c8e5d4516" providerId="ADAL" clId="{45ACF570-1D94-4D40-85C3-87776CC06F41}" dt="2024-11-08T20:25:36.389" v="3540"/>
        <pc:sldMkLst>
          <pc:docMk/>
          <pc:sldMk cId="2370302554" sldId="723"/>
        </pc:sldMkLst>
        <pc:spChg chg="add del mod">
          <ac:chgData name="Sanjana Haque" userId="4ec88ec9-1ffb-4beb-bd49-1f8c8e5d4516" providerId="ADAL" clId="{45ACF570-1D94-4D40-85C3-87776CC06F41}" dt="2024-11-07T21:47:28.238" v="2833" actId="21"/>
          <ac:spMkLst>
            <pc:docMk/>
            <pc:sldMk cId="2370302554" sldId="723"/>
            <ac:spMk id="3" creationId="{9701445C-3AE6-9421-71B1-42401C4AE537}"/>
          </ac:spMkLst>
        </pc:spChg>
        <pc:spChg chg="add mod">
          <ac:chgData name="Sanjana Haque" userId="4ec88ec9-1ffb-4beb-bd49-1f8c8e5d4516" providerId="ADAL" clId="{45ACF570-1D94-4D40-85C3-87776CC06F41}" dt="2024-11-08T20:25:36.389" v="3540"/>
          <ac:spMkLst>
            <pc:docMk/>
            <pc:sldMk cId="2370302554" sldId="723"/>
            <ac:spMk id="8" creationId="{2406A147-3B82-A5E1-4CCB-DFED3D9E68CF}"/>
          </ac:spMkLst>
        </pc:spChg>
        <pc:picChg chg="add del mod">
          <ac:chgData name="Sanjana Haque" userId="4ec88ec9-1ffb-4beb-bd49-1f8c8e5d4516" providerId="ADAL" clId="{45ACF570-1D94-4D40-85C3-87776CC06F41}" dt="2024-11-07T21:47:24.638" v="2829" actId="21"/>
          <ac:picMkLst>
            <pc:docMk/>
            <pc:sldMk cId="2370302554" sldId="723"/>
            <ac:picMk id="4" creationId="{00000000-0000-0000-0000-000000000000}"/>
          </ac:picMkLst>
        </pc:picChg>
      </pc:sldChg>
      <pc:sldChg chg="delSp modSp add mod modNotes modNotesTx">
        <pc:chgData name="Sanjana Haque" userId="4ec88ec9-1ffb-4beb-bd49-1f8c8e5d4516" providerId="ADAL" clId="{45ACF570-1D94-4D40-85C3-87776CC06F41}" dt="2024-11-08T20:25:23.464" v="3535" actId="404"/>
        <pc:sldMkLst>
          <pc:docMk/>
          <pc:sldMk cId="692732728" sldId="724"/>
        </pc:sldMkLst>
        <pc:spChg chg="mod">
          <ac:chgData name="Sanjana Haque" userId="4ec88ec9-1ffb-4beb-bd49-1f8c8e5d4516" providerId="ADAL" clId="{45ACF570-1D94-4D40-85C3-87776CC06F41}" dt="2024-11-08T20:25:23.464" v="3535" actId="404"/>
          <ac:spMkLst>
            <pc:docMk/>
            <pc:sldMk cId="692732728" sldId="724"/>
            <ac:spMk id="2" creationId="{790F3646-AC58-6C71-DF45-58C91376B965}"/>
          </ac:spMkLst>
        </pc:spChg>
        <pc:spChg chg="mod">
          <ac:chgData name="Sanjana Haque" userId="4ec88ec9-1ffb-4beb-bd49-1f8c8e5d4516" providerId="ADAL" clId="{45ACF570-1D94-4D40-85C3-87776CC06F41}" dt="2024-11-07T21:51:39.755" v="2915" actId="2711"/>
          <ac:spMkLst>
            <pc:docMk/>
            <pc:sldMk cId="692732728" sldId="724"/>
            <ac:spMk id="3" creationId="{9701445C-3AE6-9421-71B1-42401C4AE537}"/>
          </ac:spMkLst>
        </pc:spChg>
      </pc:sldChg>
      <pc:sldChg chg="addSp delSp modSp add del mod modNotes">
        <pc:chgData name="Sanjana Haque" userId="4ec88ec9-1ffb-4beb-bd49-1f8c8e5d4516" providerId="ADAL" clId="{45ACF570-1D94-4D40-85C3-87776CC06F41}" dt="2024-11-07T21:51:18.379" v="2910" actId="47"/>
        <pc:sldMkLst>
          <pc:docMk/>
          <pc:sldMk cId="3634439466" sldId="724"/>
        </pc:sldMkLst>
      </pc:sldChg>
      <pc:sldChg chg="addSp delSp modSp add del mod">
        <pc:chgData name="Sanjana Haque" userId="4ec88ec9-1ffb-4beb-bd49-1f8c8e5d4516" providerId="ADAL" clId="{45ACF570-1D94-4D40-85C3-87776CC06F41}" dt="2024-11-07T21:47:41.246" v="2839" actId="47"/>
        <pc:sldMkLst>
          <pc:docMk/>
          <pc:sldMk cId="3755517071" sldId="724"/>
        </pc:sldMkLst>
      </pc:sldChg>
      <pc:sldChg chg="addSp delSp modSp add mod modNotesTx">
        <pc:chgData name="Sanjana Haque" userId="4ec88ec9-1ffb-4beb-bd49-1f8c8e5d4516" providerId="ADAL" clId="{45ACF570-1D94-4D40-85C3-87776CC06F41}" dt="2024-11-08T20:25:18.522" v="3533" actId="404"/>
        <pc:sldMkLst>
          <pc:docMk/>
          <pc:sldMk cId="2026509086" sldId="725"/>
        </pc:sldMkLst>
        <pc:spChg chg="mod">
          <ac:chgData name="Sanjana Haque" userId="4ec88ec9-1ffb-4beb-bd49-1f8c8e5d4516" providerId="ADAL" clId="{45ACF570-1D94-4D40-85C3-87776CC06F41}" dt="2024-11-08T20:25:18.522" v="3533" actId="404"/>
          <ac:spMkLst>
            <pc:docMk/>
            <pc:sldMk cId="2026509086" sldId="725"/>
            <ac:spMk id="2" creationId="{790F3646-AC58-6C71-DF45-58C91376B965}"/>
          </ac:spMkLst>
        </pc:spChg>
        <pc:picChg chg="add mod">
          <ac:chgData name="Sanjana Haque" userId="4ec88ec9-1ffb-4beb-bd49-1f8c8e5d4516" providerId="ADAL" clId="{45ACF570-1D94-4D40-85C3-87776CC06F41}" dt="2024-11-07T21:52:58.240" v="2931" actId="1076"/>
          <ac:picMkLst>
            <pc:docMk/>
            <pc:sldMk cId="2026509086" sldId="725"/>
            <ac:picMk id="6" creationId="{00000000-0000-0000-0000-000000000000}"/>
          </ac:picMkLst>
        </pc:picChg>
      </pc:sldChg>
      <pc:sldChg chg="add del modNotes">
        <pc:chgData name="Sanjana Haque" userId="4ec88ec9-1ffb-4beb-bd49-1f8c8e5d4516" providerId="ADAL" clId="{45ACF570-1D94-4D40-85C3-87776CC06F41}" dt="2024-11-07T21:49:31.200" v="2871" actId="47"/>
        <pc:sldMkLst>
          <pc:docMk/>
          <pc:sldMk cId="3335636961" sldId="725"/>
        </pc:sldMkLst>
      </pc:sldChg>
      <pc:sldChg chg="addSp modSp add mod modNotesTx">
        <pc:chgData name="Sanjana Haque" userId="4ec88ec9-1ffb-4beb-bd49-1f8c8e5d4516" providerId="ADAL" clId="{45ACF570-1D94-4D40-85C3-87776CC06F41}" dt="2024-11-07T22:13:06.040" v="3095" actId="1076"/>
        <pc:sldMkLst>
          <pc:docMk/>
          <pc:sldMk cId="266935363" sldId="726"/>
        </pc:sldMkLst>
        <pc:spChg chg="mod">
          <ac:chgData name="Sanjana Haque" userId="4ec88ec9-1ffb-4beb-bd49-1f8c8e5d4516" providerId="ADAL" clId="{45ACF570-1D94-4D40-85C3-87776CC06F41}" dt="2024-11-07T21:53:53.407" v="2942"/>
          <ac:spMkLst>
            <pc:docMk/>
            <pc:sldMk cId="266935363" sldId="726"/>
            <ac:spMk id="2" creationId="{790F3646-AC58-6C71-DF45-58C91376B965}"/>
          </ac:spMkLst>
        </pc:spChg>
        <pc:spChg chg="mod">
          <ac:chgData name="Sanjana Haque" userId="4ec88ec9-1ffb-4beb-bd49-1f8c8e5d4516" providerId="ADAL" clId="{45ACF570-1D94-4D40-85C3-87776CC06F41}" dt="2024-11-07T21:54:12.682" v="2949" actId="20577"/>
          <ac:spMkLst>
            <pc:docMk/>
            <pc:sldMk cId="266935363" sldId="726"/>
            <ac:spMk id="3" creationId="{9701445C-3AE6-9421-71B1-42401C4AE537}"/>
          </ac:spMkLst>
        </pc:spChg>
        <pc:picChg chg="add mod">
          <ac:chgData name="Sanjana Haque" userId="4ec88ec9-1ffb-4beb-bd49-1f8c8e5d4516" providerId="ADAL" clId="{45ACF570-1D94-4D40-85C3-87776CC06F41}" dt="2024-11-07T21:57:31.300" v="2995" actId="1076"/>
          <ac:picMkLst>
            <pc:docMk/>
            <pc:sldMk cId="266935363" sldId="726"/>
            <ac:picMk id="4" creationId="{C5CEDAF8-29F0-EF8F-AB3A-669151A4E12F}"/>
          </ac:picMkLst>
        </pc:picChg>
        <pc:picChg chg="add mod">
          <ac:chgData name="Sanjana Haque" userId="4ec88ec9-1ffb-4beb-bd49-1f8c8e5d4516" providerId="ADAL" clId="{45ACF570-1D94-4D40-85C3-87776CC06F41}" dt="2024-11-07T22:13:06.040" v="3095" actId="1076"/>
          <ac:picMkLst>
            <pc:docMk/>
            <pc:sldMk cId="266935363" sldId="726"/>
            <ac:picMk id="5" creationId="{DB1244D7-2C16-20EA-CFED-2A698C20A494}"/>
          </ac:picMkLst>
        </pc:picChg>
        <pc:picChg chg="add mod">
          <ac:chgData name="Sanjana Haque" userId="4ec88ec9-1ffb-4beb-bd49-1f8c8e5d4516" providerId="ADAL" clId="{45ACF570-1D94-4D40-85C3-87776CC06F41}" dt="2024-11-07T21:57:34.080" v="2996" actId="1076"/>
          <ac:picMkLst>
            <pc:docMk/>
            <pc:sldMk cId="266935363" sldId="726"/>
            <ac:picMk id="6" creationId="{06F6377D-80D8-047F-3661-DECC64733206}"/>
          </ac:picMkLst>
        </pc:picChg>
        <pc:picChg chg="add mod">
          <ac:chgData name="Sanjana Haque" userId="4ec88ec9-1ffb-4beb-bd49-1f8c8e5d4516" providerId="ADAL" clId="{45ACF570-1D94-4D40-85C3-87776CC06F41}" dt="2024-11-07T21:57:36.033" v="2997" actId="1076"/>
          <ac:picMkLst>
            <pc:docMk/>
            <pc:sldMk cId="266935363" sldId="726"/>
            <ac:picMk id="7" creationId="{DF95FC40-FB68-F741-0483-B34A18EDF4E9}"/>
          </ac:picMkLst>
        </pc:picChg>
        <pc:picChg chg="add mod">
          <ac:chgData name="Sanjana Haque" userId="4ec88ec9-1ffb-4beb-bd49-1f8c8e5d4516" providerId="ADAL" clId="{45ACF570-1D94-4D40-85C3-87776CC06F41}" dt="2024-11-07T21:57:03.132" v="2984" actId="1076"/>
          <ac:picMkLst>
            <pc:docMk/>
            <pc:sldMk cId="266935363" sldId="726"/>
            <ac:picMk id="8" creationId="{11C15733-5099-AA57-4682-AB7281CE9587}"/>
          </ac:picMkLst>
        </pc:picChg>
        <pc:picChg chg="add mod">
          <ac:chgData name="Sanjana Haque" userId="4ec88ec9-1ffb-4beb-bd49-1f8c8e5d4516" providerId="ADAL" clId="{45ACF570-1D94-4D40-85C3-87776CC06F41}" dt="2024-11-07T22:12:59.849" v="3092" actId="14100"/>
          <ac:picMkLst>
            <pc:docMk/>
            <pc:sldMk cId="266935363" sldId="726"/>
            <ac:picMk id="9" creationId="{A63C46F1-4CE3-DE9D-5FA3-23732A4647F7}"/>
          </ac:picMkLst>
        </pc:picChg>
        <pc:picChg chg="add mod">
          <ac:chgData name="Sanjana Haque" userId="4ec88ec9-1ffb-4beb-bd49-1f8c8e5d4516" providerId="ADAL" clId="{45ACF570-1D94-4D40-85C3-87776CC06F41}" dt="2024-11-07T22:13:04.808" v="3094" actId="1076"/>
          <ac:picMkLst>
            <pc:docMk/>
            <pc:sldMk cId="266935363" sldId="726"/>
            <ac:picMk id="10" creationId="{43C4525D-D45A-EE26-C634-CEB9245AE1B9}"/>
          </ac:picMkLst>
        </pc:picChg>
      </pc:sldChg>
      <pc:sldChg chg="add del">
        <pc:chgData name="Sanjana Haque" userId="4ec88ec9-1ffb-4beb-bd49-1f8c8e5d4516" providerId="ADAL" clId="{45ACF570-1D94-4D40-85C3-87776CC06F41}" dt="2024-11-07T21:53:18.130" v="2933" actId="47"/>
        <pc:sldMkLst>
          <pc:docMk/>
          <pc:sldMk cId="1808150991" sldId="726"/>
        </pc:sldMkLst>
      </pc:sldChg>
      <pc:sldChg chg="delSp modSp add mod">
        <pc:chgData name="Sanjana Haque" userId="4ec88ec9-1ffb-4beb-bd49-1f8c8e5d4516" providerId="ADAL" clId="{45ACF570-1D94-4D40-85C3-87776CC06F41}" dt="2024-11-08T20:25:13.569" v="3532" actId="404"/>
        <pc:sldMkLst>
          <pc:docMk/>
          <pc:sldMk cId="537275047" sldId="727"/>
        </pc:sldMkLst>
        <pc:spChg chg="mod">
          <ac:chgData name="Sanjana Haque" userId="4ec88ec9-1ffb-4beb-bd49-1f8c8e5d4516" providerId="ADAL" clId="{45ACF570-1D94-4D40-85C3-87776CC06F41}" dt="2024-11-08T20:25:13.569" v="3532" actId="404"/>
          <ac:spMkLst>
            <pc:docMk/>
            <pc:sldMk cId="537275047" sldId="727"/>
            <ac:spMk id="2" creationId="{790F3646-AC58-6C71-DF45-58C91376B965}"/>
          </ac:spMkLst>
        </pc:spChg>
        <pc:spChg chg="mod">
          <ac:chgData name="Sanjana Haque" userId="4ec88ec9-1ffb-4beb-bd49-1f8c8e5d4516" providerId="ADAL" clId="{45ACF570-1D94-4D40-85C3-87776CC06F41}" dt="2024-11-08T19:39:28.045" v="3119" actId="20577"/>
          <ac:spMkLst>
            <pc:docMk/>
            <pc:sldMk cId="537275047" sldId="727"/>
            <ac:spMk id="3" creationId="{9701445C-3AE6-9421-71B1-42401C4AE537}"/>
          </ac:spMkLst>
        </pc:spChg>
      </pc:sldChg>
      <pc:sldChg chg="modSp add mod ord modNotesTx">
        <pc:chgData name="Sanjana Haque" userId="4ec88ec9-1ffb-4beb-bd49-1f8c8e5d4516" providerId="ADAL" clId="{45ACF570-1D94-4D40-85C3-87776CC06F41}" dt="2024-11-08T19:43:46.689" v="3204"/>
        <pc:sldMkLst>
          <pc:docMk/>
          <pc:sldMk cId="2499334575" sldId="728"/>
        </pc:sldMkLst>
        <pc:spChg chg="mod">
          <ac:chgData name="Sanjana Haque" userId="4ec88ec9-1ffb-4beb-bd49-1f8c8e5d4516" providerId="ADAL" clId="{45ACF570-1D94-4D40-85C3-87776CC06F41}" dt="2024-11-07T21:59:25.163" v="3032"/>
          <ac:spMkLst>
            <pc:docMk/>
            <pc:sldMk cId="2499334575" sldId="728"/>
            <ac:spMk id="2" creationId="{790F3646-AC58-6C71-DF45-58C91376B965}"/>
          </ac:spMkLst>
        </pc:spChg>
        <pc:spChg chg="mod">
          <ac:chgData name="Sanjana Haque" userId="4ec88ec9-1ffb-4beb-bd49-1f8c8e5d4516" providerId="ADAL" clId="{45ACF570-1D94-4D40-85C3-87776CC06F41}" dt="2024-11-07T21:59:47.336" v="3046" actId="14100"/>
          <ac:spMkLst>
            <pc:docMk/>
            <pc:sldMk cId="2499334575" sldId="728"/>
            <ac:spMk id="3" creationId="{9701445C-3AE6-9421-71B1-42401C4AE537}"/>
          </ac:spMkLst>
        </pc:spChg>
      </pc:sldChg>
      <pc:sldChg chg="modSp add mod">
        <pc:chgData name="Sanjana Haque" userId="4ec88ec9-1ffb-4beb-bd49-1f8c8e5d4516" providerId="ADAL" clId="{45ACF570-1D94-4D40-85C3-87776CC06F41}" dt="2024-11-08T19:40:07.430" v="3134" actId="20577"/>
        <pc:sldMkLst>
          <pc:docMk/>
          <pc:sldMk cId="1404557099" sldId="729"/>
        </pc:sldMkLst>
        <pc:spChg chg="mod">
          <ac:chgData name="Sanjana Haque" userId="4ec88ec9-1ffb-4beb-bd49-1f8c8e5d4516" providerId="ADAL" clId="{45ACF570-1D94-4D40-85C3-87776CC06F41}" dt="2024-11-08T19:40:07.430" v="3134" actId="20577"/>
          <ac:spMkLst>
            <pc:docMk/>
            <pc:sldMk cId="1404557099" sldId="729"/>
            <ac:spMk id="3" creationId="{9701445C-3AE6-9421-71B1-42401C4AE537}"/>
          </ac:spMkLst>
        </pc:spChg>
      </pc:sldChg>
      <pc:sldChg chg="modSp add mod modNotesTx">
        <pc:chgData name="Sanjana Haque" userId="4ec88ec9-1ffb-4beb-bd49-1f8c8e5d4516" providerId="ADAL" clId="{45ACF570-1D94-4D40-85C3-87776CC06F41}" dt="2024-11-07T22:09:22.321" v="3089" actId="2711"/>
        <pc:sldMkLst>
          <pc:docMk/>
          <pc:sldMk cId="2224431407" sldId="730"/>
        </pc:sldMkLst>
        <pc:spChg chg="mod">
          <ac:chgData name="Sanjana Haque" userId="4ec88ec9-1ffb-4beb-bd49-1f8c8e5d4516" providerId="ADAL" clId="{45ACF570-1D94-4D40-85C3-87776CC06F41}" dt="2024-11-07T22:09:22.321" v="3089" actId="2711"/>
          <ac:spMkLst>
            <pc:docMk/>
            <pc:sldMk cId="2224431407" sldId="730"/>
            <ac:spMk id="3" creationId="{9701445C-3AE6-9421-71B1-42401C4AE537}"/>
          </ac:spMkLst>
        </pc:spChg>
      </pc:sldChg>
      <pc:sldChg chg="modSp add del mod">
        <pc:chgData name="Sanjana Haque" userId="4ec88ec9-1ffb-4beb-bd49-1f8c8e5d4516" providerId="ADAL" clId="{45ACF570-1D94-4D40-85C3-87776CC06F41}" dt="2024-11-08T19:40:10.026" v="3135" actId="47"/>
        <pc:sldMkLst>
          <pc:docMk/>
          <pc:sldMk cId="2840728223" sldId="731"/>
        </pc:sldMkLst>
      </pc:sldChg>
      <pc:sldChg chg="modSp add mod modNotesTx">
        <pc:chgData name="Sanjana Haque" userId="4ec88ec9-1ffb-4beb-bd49-1f8c8e5d4516" providerId="ADAL" clId="{45ACF570-1D94-4D40-85C3-87776CC06F41}" dt="2024-11-08T19:42:58.399" v="3194"/>
        <pc:sldMkLst>
          <pc:docMk/>
          <pc:sldMk cId="2013613844" sldId="732"/>
        </pc:sldMkLst>
        <pc:spChg chg="mod">
          <ac:chgData name="Sanjana Haque" userId="4ec88ec9-1ffb-4beb-bd49-1f8c8e5d4516" providerId="ADAL" clId="{45ACF570-1D94-4D40-85C3-87776CC06F41}" dt="2024-11-08T19:38:47.837" v="3113" actId="1076"/>
          <ac:spMkLst>
            <pc:docMk/>
            <pc:sldMk cId="2013613844" sldId="732"/>
            <ac:spMk id="12" creationId="{790F3646-AC58-6C71-DF45-58C91376B965}"/>
          </ac:spMkLst>
        </pc:spChg>
      </pc:sldChg>
      <pc:sldChg chg="modSp add mod ord modNotesTx">
        <pc:chgData name="Sanjana Haque" userId="4ec88ec9-1ffb-4beb-bd49-1f8c8e5d4516" providerId="ADAL" clId="{45ACF570-1D94-4D40-85C3-87776CC06F41}" dt="2024-11-08T20:25:08.274" v="3531" actId="404"/>
        <pc:sldMkLst>
          <pc:docMk/>
          <pc:sldMk cId="2457430826" sldId="733"/>
        </pc:sldMkLst>
        <pc:spChg chg="mod">
          <ac:chgData name="Sanjana Haque" userId="4ec88ec9-1ffb-4beb-bd49-1f8c8e5d4516" providerId="ADAL" clId="{45ACF570-1D94-4D40-85C3-87776CC06F41}" dt="2024-11-08T20:25:08.274" v="3531" actId="404"/>
          <ac:spMkLst>
            <pc:docMk/>
            <pc:sldMk cId="2457430826" sldId="733"/>
            <ac:spMk id="2" creationId="{790F3646-AC58-6C71-DF45-58C91376B965}"/>
          </ac:spMkLst>
        </pc:spChg>
        <pc:spChg chg="mod">
          <ac:chgData name="Sanjana Haque" userId="4ec88ec9-1ffb-4beb-bd49-1f8c8e5d4516" providerId="ADAL" clId="{45ACF570-1D94-4D40-85C3-87776CC06F41}" dt="2024-11-08T19:41:21.884" v="3168" actId="20577"/>
          <ac:spMkLst>
            <pc:docMk/>
            <pc:sldMk cId="2457430826" sldId="733"/>
            <ac:spMk id="3" creationId="{9701445C-3AE6-9421-71B1-42401C4AE537}"/>
          </ac:spMkLst>
        </pc:spChg>
      </pc:sldChg>
      <pc:sldChg chg="add del">
        <pc:chgData name="Sanjana Haque" userId="4ec88ec9-1ffb-4beb-bd49-1f8c8e5d4516" providerId="ADAL" clId="{45ACF570-1D94-4D40-85C3-87776CC06F41}" dt="2024-11-08T19:40:23.223" v="3140"/>
        <pc:sldMkLst>
          <pc:docMk/>
          <pc:sldMk cId="2592464948" sldId="733"/>
        </pc:sldMkLst>
      </pc:sldChg>
      <pc:sldChg chg="add del ord">
        <pc:chgData name="Sanjana Haque" userId="4ec88ec9-1ffb-4beb-bd49-1f8c8e5d4516" providerId="ADAL" clId="{45ACF570-1D94-4D40-85C3-87776CC06F41}" dt="2024-11-08T19:42:12.258" v="3185" actId="47"/>
        <pc:sldMkLst>
          <pc:docMk/>
          <pc:sldMk cId="2932832653" sldId="734"/>
        </pc:sldMkLst>
      </pc:sldChg>
      <pc:sldChg chg="add del ord">
        <pc:chgData name="Sanjana Haque" userId="4ec88ec9-1ffb-4beb-bd49-1f8c8e5d4516" providerId="ADAL" clId="{45ACF570-1D94-4D40-85C3-87776CC06F41}" dt="2024-11-08T19:42:12.258" v="3185" actId="47"/>
        <pc:sldMkLst>
          <pc:docMk/>
          <pc:sldMk cId="528094884" sldId="735"/>
        </pc:sldMkLst>
      </pc:sldChg>
      <pc:sldChg chg="modSp add mod modNotesTx">
        <pc:chgData name="Sanjana Haque" userId="4ec88ec9-1ffb-4beb-bd49-1f8c8e5d4516" providerId="ADAL" clId="{45ACF570-1D94-4D40-85C3-87776CC06F41}" dt="2024-11-08T20:25:01.112" v="3529" actId="404"/>
        <pc:sldMkLst>
          <pc:docMk/>
          <pc:sldMk cId="1963568266" sldId="736"/>
        </pc:sldMkLst>
        <pc:spChg chg="mod">
          <ac:chgData name="Sanjana Haque" userId="4ec88ec9-1ffb-4beb-bd49-1f8c8e5d4516" providerId="ADAL" clId="{45ACF570-1D94-4D40-85C3-87776CC06F41}" dt="2024-11-08T20:25:01.112" v="3529" actId="404"/>
          <ac:spMkLst>
            <pc:docMk/>
            <pc:sldMk cId="1963568266" sldId="736"/>
            <ac:spMk id="2" creationId="{790F3646-AC58-6C71-DF45-58C91376B965}"/>
          </ac:spMkLst>
        </pc:spChg>
        <pc:spChg chg="mod">
          <ac:chgData name="Sanjana Haque" userId="4ec88ec9-1ffb-4beb-bd49-1f8c8e5d4516" providerId="ADAL" clId="{45ACF570-1D94-4D40-85C3-87776CC06F41}" dt="2024-11-08T19:42:05.890" v="3184" actId="404"/>
          <ac:spMkLst>
            <pc:docMk/>
            <pc:sldMk cId="1963568266" sldId="736"/>
            <ac:spMk id="3" creationId="{9701445C-3AE6-9421-71B1-42401C4AE537}"/>
          </ac:spMkLst>
        </pc:spChg>
      </pc:sldChg>
      <pc:sldChg chg="modSp add mod modNotesTx">
        <pc:chgData name="Sanjana Haque" userId="4ec88ec9-1ffb-4beb-bd49-1f8c8e5d4516" providerId="ADAL" clId="{45ACF570-1D94-4D40-85C3-87776CC06F41}" dt="2024-11-08T19:43:34.656" v="3202" actId="404"/>
        <pc:sldMkLst>
          <pc:docMk/>
          <pc:sldMk cId="3640653523" sldId="737"/>
        </pc:sldMkLst>
        <pc:spChg chg="mod">
          <ac:chgData name="Sanjana Haque" userId="4ec88ec9-1ffb-4beb-bd49-1f8c8e5d4516" providerId="ADAL" clId="{45ACF570-1D94-4D40-85C3-87776CC06F41}" dt="2024-11-08T19:42:22.691" v="3189"/>
          <ac:spMkLst>
            <pc:docMk/>
            <pc:sldMk cId="3640653523" sldId="737"/>
            <ac:spMk id="2" creationId="{790F3646-AC58-6C71-DF45-58C91376B965}"/>
          </ac:spMkLst>
        </pc:spChg>
        <pc:spChg chg="mod">
          <ac:chgData name="Sanjana Haque" userId="4ec88ec9-1ffb-4beb-bd49-1f8c8e5d4516" providerId="ADAL" clId="{45ACF570-1D94-4D40-85C3-87776CC06F41}" dt="2024-11-08T19:43:34.656" v="3202" actId="404"/>
          <ac:spMkLst>
            <pc:docMk/>
            <pc:sldMk cId="3640653523" sldId="737"/>
            <ac:spMk id="3" creationId="{9701445C-3AE6-9421-71B1-42401C4AE537}"/>
          </ac:spMkLst>
        </pc:spChg>
      </pc:sldChg>
      <pc:sldChg chg="modSp add mod">
        <pc:chgData name="Sanjana Haque" userId="4ec88ec9-1ffb-4beb-bd49-1f8c8e5d4516" providerId="ADAL" clId="{45ACF570-1D94-4D40-85C3-87776CC06F41}" dt="2024-11-08T19:44:59.048" v="3245" actId="1035"/>
        <pc:sldMkLst>
          <pc:docMk/>
          <pc:sldMk cId="1347231376" sldId="738"/>
        </pc:sldMkLst>
        <pc:spChg chg="mod">
          <ac:chgData name="Sanjana Haque" userId="4ec88ec9-1ffb-4beb-bd49-1f8c8e5d4516" providerId="ADAL" clId="{45ACF570-1D94-4D40-85C3-87776CC06F41}" dt="2024-11-08T19:44:59.048" v="3245" actId="1035"/>
          <ac:spMkLst>
            <pc:docMk/>
            <pc:sldMk cId="1347231376" sldId="738"/>
            <ac:spMk id="2" creationId="{FDBFE3E2-5AA0-746B-E23E-583E633F6D29}"/>
          </ac:spMkLst>
        </pc:spChg>
        <pc:cxnChg chg="mod">
          <ac:chgData name="Sanjana Haque" userId="4ec88ec9-1ffb-4beb-bd49-1f8c8e5d4516" providerId="ADAL" clId="{45ACF570-1D94-4D40-85C3-87776CC06F41}" dt="2024-11-08T19:44:59.048" v="3245" actId="1035"/>
          <ac:cxnSpMkLst>
            <pc:docMk/>
            <pc:sldMk cId="1347231376" sldId="738"/>
            <ac:cxnSpMk id="6" creationId="{1EB12747-0EDC-F919-E330-1FB691BB9658}"/>
          </ac:cxnSpMkLst>
        </pc:cxnChg>
        <pc:cxnChg chg="mod">
          <ac:chgData name="Sanjana Haque" userId="4ec88ec9-1ffb-4beb-bd49-1f8c8e5d4516" providerId="ADAL" clId="{45ACF570-1D94-4D40-85C3-87776CC06F41}" dt="2024-11-08T19:44:59.048" v="3245" actId="1035"/>
          <ac:cxnSpMkLst>
            <pc:docMk/>
            <pc:sldMk cId="1347231376" sldId="738"/>
            <ac:cxnSpMk id="7" creationId="{D9F2D2C6-731A-8BF1-A22C-B36ED0FB5AEB}"/>
          </ac:cxnSpMkLst>
        </pc:cxnChg>
      </pc:sldChg>
      <pc:sldChg chg="addSp modSp add mod ord modNotesTx">
        <pc:chgData name="Sanjana Haque" userId="4ec88ec9-1ffb-4beb-bd49-1f8c8e5d4516" providerId="ADAL" clId="{45ACF570-1D94-4D40-85C3-87776CC06F41}" dt="2024-11-08T19:47:12.125" v="3265" actId="1440"/>
        <pc:sldMkLst>
          <pc:docMk/>
          <pc:sldMk cId="2641095027" sldId="739"/>
        </pc:sldMkLst>
        <pc:spChg chg="mod">
          <ac:chgData name="Sanjana Haque" userId="4ec88ec9-1ffb-4beb-bd49-1f8c8e5d4516" providerId="ADAL" clId="{45ACF570-1D94-4D40-85C3-87776CC06F41}" dt="2024-11-08T19:45:28.073" v="3255" actId="404"/>
          <ac:spMkLst>
            <pc:docMk/>
            <pc:sldMk cId="2641095027" sldId="739"/>
            <ac:spMk id="2" creationId="{790F3646-AC58-6C71-DF45-58C91376B965}"/>
          </ac:spMkLst>
        </pc:spChg>
        <pc:spChg chg="mod">
          <ac:chgData name="Sanjana Haque" userId="4ec88ec9-1ffb-4beb-bd49-1f8c8e5d4516" providerId="ADAL" clId="{45ACF570-1D94-4D40-85C3-87776CC06F41}" dt="2024-11-08T19:47:01.025" v="3261" actId="20577"/>
          <ac:spMkLst>
            <pc:docMk/>
            <pc:sldMk cId="2641095027" sldId="739"/>
            <ac:spMk id="3" creationId="{9701445C-3AE6-9421-71B1-42401C4AE537}"/>
          </ac:spMkLst>
        </pc:spChg>
        <pc:picChg chg="add mod">
          <ac:chgData name="Sanjana Haque" userId="4ec88ec9-1ffb-4beb-bd49-1f8c8e5d4516" providerId="ADAL" clId="{45ACF570-1D94-4D40-85C3-87776CC06F41}" dt="2024-11-08T19:47:12.125" v="3265" actId="1440"/>
          <ac:picMkLst>
            <pc:docMk/>
            <pc:sldMk cId="2641095027" sldId="739"/>
            <ac:picMk id="5" creationId="{A933140B-FDB8-03A8-7765-F77FB133C898}"/>
          </ac:picMkLst>
        </pc:picChg>
      </pc:sldChg>
      <pc:sldChg chg="delSp modSp add mod ord modNotesTx">
        <pc:chgData name="Sanjana Haque" userId="4ec88ec9-1ffb-4beb-bd49-1f8c8e5d4516" providerId="ADAL" clId="{45ACF570-1D94-4D40-85C3-87776CC06F41}" dt="2024-11-08T19:52:52.250" v="3369" actId="404"/>
        <pc:sldMkLst>
          <pc:docMk/>
          <pc:sldMk cId="1904535339" sldId="740"/>
        </pc:sldMkLst>
        <pc:spChg chg="mod">
          <ac:chgData name="Sanjana Haque" userId="4ec88ec9-1ffb-4beb-bd49-1f8c8e5d4516" providerId="ADAL" clId="{45ACF570-1D94-4D40-85C3-87776CC06F41}" dt="2024-11-08T19:51:28.079" v="3333"/>
          <ac:spMkLst>
            <pc:docMk/>
            <pc:sldMk cId="1904535339" sldId="740"/>
            <ac:spMk id="2" creationId="{790F3646-AC58-6C71-DF45-58C91376B965}"/>
          </ac:spMkLst>
        </pc:spChg>
        <pc:spChg chg="mod">
          <ac:chgData name="Sanjana Haque" userId="4ec88ec9-1ffb-4beb-bd49-1f8c8e5d4516" providerId="ADAL" clId="{45ACF570-1D94-4D40-85C3-87776CC06F41}" dt="2024-11-08T19:52:52.250" v="3369" actId="404"/>
          <ac:spMkLst>
            <pc:docMk/>
            <pc:sldMk cId="1904535339" sldId="740"/>
            <ac:spMk id="3" creationId="{9701445C-3AE6-9421-71B1-42401C4AE537}"/>
          </ac:spMkLst>
        </pc:spChg>
      </pc:sldChg>
      <pc:sldChg chg="addSp modSp add mod">
        <pc:chgData name="Sanjana Haque" userId="4ec88ec9-1ffb-4beb-bd49-1f8c8e5d4516" providerId="ADAL" clId="{45ACF570-1D94-4D40-85C3-87776CC06F41}" dt="2024-11-08T19:56:05.667" v="3411" actId="1440"/>
        <pc:sldMkLst>
          <pc:docMk/>
          <pc:sldMk cId="2394496501" sldId="741"/>
        </pc:sldMkLst>
        <pc:spChg chg="mod">
          <ac:chgData name="Sanjana Haque" userId="4ec88ec9-1ffb-4beb-bd49-1f8c8e5d4516" providerId="ADAL" clId="{45ACF570-1D94-4D40-85C3-87776CC06F41}" dt="2024-11-08T19:53:07.713" v="3373"/>
          <ac:spMkLst>
            <pc:docMk/>
            <pc:sldMk cId="2394496501" sldId="741"/>
            <ac:spMk id="2" creationId="{790F3646-AC58-6C71-DF45-58C91376B965}"/>
          </ac:spMkLst>
        </pc:spChg>
        <pc:spChg chg="mod">
          <ac:chgData name="Sanjana Haque" userId="4ec88ec9-1ffb-4beb-bd49-1f8c8e5d4516" providerId="ADAL" clId="{45ACF570-1D94-4D40-85C3-87776CC06F41}" dt="2024-11-08T19:54:37.467" v="3400" actId="1076"/>
          <ac:spMkLst>
            <pc:docMk/>
            <pc:sldMk cId="2394496501" sldId="741"/>
            <ac:spMk id="3" creationId="{9701445C-3AE6-9421-71B1-42401C4AE537}"/>
          </ac:spMkLst>
        </pc:spChg>
        <pc:spChg chg="add mod">
          <ac:chgData name="Sanjana Haque" userId="4ec88ec9-1ffb-4beb-bd49-1f8c8e5d4516" providerId="ADAL" clId="{45ACF570-1D94-4D40-85C3-87776CC06F41}" dt="2024-11-08T19:54:23.425" v="3397" actId="1076"/>
          <ac:spMkLst>
            <pc:docMk/>
            <pc:sldMk cId="2394496501" sldId="741"/>
            <ac:spMk id="4" creationId="{833723B6-FDD5-7E35-9246-C3F878FD0B79}"/>
          </ac:spMkLst>
        </pc:spChg>
        <pc:spChg chg="add">
          <ac:chgData name="Sanjana Haque" userId="4ec88ec9-1ffb-4beb-bd49-1f8c8e5d4516" providerId="ADAL" clId="{45ACF570-1D94-4D40-85C3-87776CC06F41}" dt="2024-11-08T19:54:52.030" v="3401" actId="22"/>
          <ac:spMkLst>
            <pc:docMk/>
            <pc:sldMk cId="2394496501" sldId="741"/>
            <ac:spMk id="6" creationId="{C4754A7B-E26F-A797-4632-749D1970D203}"/>
          </ac:spMkLst>
        </pc:spChg>
        <pc:picChg chg="add mod">
          <ac:chgData name="Sanjana Haque" userId="4ec88ec9-1ffb-4beb-bd49-1f8c8e5d4516" providerId="ADAL" clId="{45ACF570-1D94-4D40-85C3-87776CC06F41}" dt="2024-11-08T19:55:35.195" v="3406" actId="1440"/>
          <ac:picMkLst>
            <pc:docMk/>
            <pc:sldMk cId="2394496501" sldId="741"/>
            <ac:picMk id="8" creationId="{F8AE042A-B2E2-3AC7-B376-89E286DBCC77}"/>
          </ac:picMkLst>
        </pc:picChg>
        <pc:picChg chg="add mod">
          <ac:chgData name="Sanjana Haque" userId="4ec88ec9-1ffb-4beb-bd49-1f8c8e5d4516" providerId="ADAL" clId="{45ACF570-1D94-4D40-85C3-87776CC06F41}" dt="2024-11-08T19:56:05.667" v="3411" actId="1440"/>
          <ac:picMkLst>
            <pc:docMk/>
            <pc:sldMk cId="2394496501" sldId="741"/>
            <ac:picMk id="10" creationId="{736E7BCD-92BE-9575-AC98-48C3562AECDF}"/>
          </ac:picMkLst>
        </pc:picChg>
      </pc:sldChg>
      <pc:sldChg chg="add del">
        <pc:chgData name="Sanjana Haque" userId="4ec88ec9-1ffb-4beb-bd49-1f8c8e5d4516" providerId="ADAL" clId="{45ACF570-1D94-4D40-85C3-87776CC06F41}" dt="2024-11-08T19:56:30.493" v="3416"/>
        <pc:sldMkLst>
          <pc:docMk/>
          <pc:sldMk cId="1994123094" sldId="742"/>
        </pc:sldMkLst>
      </pc:sldChg>
      <pc:sldChg chg="modSp add mod">
        <pc:chgData name="Sanjana Haque" userId="4ec88ec9-1ffb-4beb-bd49-1f8c8e5d4516" providerId="ADAL" clId="{45ACF570-1D94-4D40-85C3-87776CC06F41}" dt="2024-11-08T20:24:37.287" v="3525" actId="1076"/>
        <pc:sldMkLst>
          <pc:docMk/>
          <pc:sldMk cId="3911080542" sldId="742"/>
        </pc:sldMkLst>
        <pc:spChg chg="mod">
          <ac:chgData name="Sanjana Haque" userId="4ec88ec9-1ffb-4beb-bd49-1f8c8e5d4516" providerId="ADAL" clId="{45ACF570-1D94-4D40-85C3-87776CC06F41}" dt="2024-11-08T20:24:37.287" v="3525" actId="1076"/>
          <ac:spMkLst>
            <pc:docMk/>
            <pc:sldMk cId="3911080542" sldId="742"/>
            <ac:spMk id="2" creationId="{790F3646-AC58-6C71-DF45-58C91376B965}"/>
          </ac:spMkLst>
        </pc:spChg>
        <pc:spChg chg="mod">
          <ac:chgData name="Sanjana Haque" userId="4ec88ec9-1ffb-4beb-bd49-1f8c8e5d4516" providerId="ADAL" clId="{45ACF570-1D94-4D40-85C3-87776CC06F41}" dt="2024-11-08T19:57:30.578" v="3446" actId="1076"/>
          <ac:spMkLst>
            <pc:docMk/>
            <pc:sldMk cId="3911080542" sldId="742"/>
            <ac:spMk id="3" creationId="{9701445C-3AE6-9421-71B1-42401C4AE537}"/>
          </ac:spMkLst>
        </pc:spChg>
      </pc:sldChg>
      <pc:sldChg chg="addSp modSp add mod ord">
        <pc:chgData name="Sanjana Haque" userId="4ec88ec9-1ffb-4beb-bd49-1f8c8e5d4516" providerId="ADAL" clId="{45ACF570-1D94-4D40-85C3-87776CC06F41}" dt="2024-11-08T20:24:45.486" v="3527" actId="1076"/>
        <pc:sldMkLst>
          <pc:docMk/>
          <pc:sldMk cId="334095279" sldId="743"/>
        </pc:sldMkLst>
        <pc:spChg chg="mod">
          <ac:chgData name="Sanjana Haque" userId="4ec88ec9-1ffb-4beb-bd49-1f8c8e5d4516" providerId="ADAL" clId="{45ACF570-1D94-4D40-85C3-87776CC06F41}" dt="2024-11-08T20:24:45.486" v="3527" actId="1076"/>
          <ac:spMkLst>
            <pc:docMk/>
            <pc:sldMk cId="334095279" sldId="743"/>
            <ac:spMk id="2" creationId="{790F3646-AC58-6C71-DF45-58C91376B965}"/>
          </ac:spMkLst>
        </pc:spChg>
        <pc:spChg chg="mod">
          <ac:chgData name="Sanjana Haque" userId="4ec88ec9-1ffb-4beb-bd49-1f8c8e5d4516" providerId="ADAL" clId="{45ACF570-1D94-4D40-85C3-87776CC06F41}" dt="2024-11-08T19:59:38.568" v="3509" actId="14100"/>
          <ac:spMkLst>
            <pc:docMk/>
            <pc:sldMk cId="334095279" sldId="743"/>
            <ac:spMk id="3" creationId="{9701445C-3AE6-9421-71B1-42401C4AE537}"/>
          </ac:spMkLst>
        </pc:spChg>
        <pc:picChg chg="add mod">
          <ac:chgData name="Sanjana Haque" userId="4ec88ec9-1ffb-4beb-bd49-1f8c8e5d4516" providerId="ADAL" clId="{45ACF570-1D94-4D40-85C3-87776CC06F41}" dt="2024-11-08T19:59:23.860" v="3502" actId="1036"/>
          <ac:picMkLst>
            <pc:docMk/>
            <pc:sldMk cId="334095279" sldId="743"/>
            <ac:picMk id="4" creationId="{00000000-0000-0000-0000-000000000000}"/>
          </ac:picMkLst>
        </pc:picChg>
        <pc:picChg chg="add mod">
          <ac:chgData name="Sanjana Haque" userId="4ec88ec9-1ffb-4beb-bd49-1f8c8e5d4516" providerId="ADAL" clId="{45ACF570-1D94-4D40-85C3-87776CC06F41}" dt="2024-11-08T19:59:28.206" v="3505" actId="1036"/>
          <ac:picMkLst>
            <pc:docMk/>
            <pc:sldMk cId="334095279" sldId="743"/>
            <ac:picMk id="14338" creationId="{00000000-0000-0000-0000-000000000000}"/>
          </ac:picMkLst>
        </pc:picChg>
        <pc:picChg chg="add mod">
          <ac:chgData name="Sanjana Haque" userId="4ec88ec9-1ffb-4beb-bd49-1f8c8e5d4516" providerId="ADAL" clId="{45ACF570-1D94-4D40-85C3-87776CC06F41}" dt="2024-11-08T19:59:37.559" v="3508" actId="1076"/>
          <ac:picMkLst>
            <pc:docMk/>
            <pc:sldMk cId="334095279" sldId="743"/>
            <ac:picMk id="14340" creationId="{00000000-0000-0000-0000-000000000000}"/>
          </ac:picMkLst>
        </pc:picChg>
      </pc:sldChg>
      <pc:sldMasterChg chg="addSp delSp modSp add del mod addSldLayout delSldLayout modSldLayout">
        <pc:chgData name="Sanjana Haque" userId="4ec88ec9-1ffb-4beb-bd49-1f8c8e5d4516" providerId="ADAL" clId="{45ACF570-1D94-4D40-85C3-87776CC06F41}" dt="2024-11-08T19:40:18.126" v="3136" actId="47"/>
        <pc:sldMasterMkLst>
          <pc:docMk/>
          <pc:sldMasterMk cId="2003721234" sldId="2147483692"/>
        </pc:sldMasterMkLst>
        <pc:spChg chg="add mod">
          <ac:chgData name="Sanjana Haque" userId="4ec88ec9-1ffb-4beb-bd49-1f8c8e5d4516" providerId="ADAL" clId="{45ACF570-1D94-4D40-85C3-87776CC06F41}" dt="2024-11-06T20:30:33.793" v="479"/>
          <ac:spMkLst>
            <pc:docMk/>
            <pc:sldMasterMk cId="2003721234" sldId="2147483692"/>
            <ac:spMk id="4" creationId="{6661DF17-3DA8-C35E-FE63-0FE92D37C496}"/>
          </ac:spMkLst>
        </pc:spChg>
        <pc:spChg chg="add mod">
          <ac:chgData name="Sanjana Haque" userId="4ec88ec9-1ffb-4beb-bd49-1f8c8e5d4516" providerId="ADAL" clId="{45ACF570-1D94-4D40-85C3-87776CC06F41}" dt="2024-11-06T20:16:11.854" v="329"/>
          <ac:spMkLst>
            <pc:docMk/>
            <pc:sldMasterMk cId="2003721234" sldId="2147483692"/>
            <ac:spMk id="17" creationId="{ED4B3E6D-DDED-F169-95AA-01359441BBD7}"/>
          </ac:spMkLst>
        </pc:spChg>
        <pc:picChg chg="add mod">
          <ac:chgData name="Sanjana Haque" userId="4ec88ec9-1ffb-4beb-bd49-1f8c8e5d4516" providerId="ADAL" clId="{45ACF570-1D94-4D40-85C3-87776CC06F41}" dt="2024-11-06T20:16:59.469" v="337" actId="14100"/>
          <ac:picMkLst>
            <pc:docMk/>
            <pc:sldMasterMk cId="2003721234" sldId="2147483692"/>
            <ac:picMk id="3" creationId="{DC0CDEED-96D9-EBC8-FE9E-109F1B3ED70E}"/>
          </ac:picMkLst>
        </pc:picChg>
        <pc:sldLayoutChg chg="delSp modSp add del mod">
          <pc:chgData name="Sanjana Haque" userId="4ec88ec9-1ffb-4beb-bd49-1f8c8e5d4516" providerId="ADAL" clId="{45ACF570-1D94-4D40-85C3-87776CC06F41}" dt="2024-11-07T18:55:02.572" v="1128" actId="47"/>
          <pc:sldLayoutMkLst>
            <pc:docMk/>
            <pc:sldMasterMk cId="2003721234" sldId="2147483692"/>
            <pc:sldLayoutMk cId="2517960891" sldId="2147483693"/>
          </pc:sldLayoutMkLst>
          <pc:spChg chg="mod">
            <ac:chgData name="Sanjana Haque" userId="4ec88ec9-1ffb-4beb-bd49-1f8c8e5d4516" providerId="ADAL" clId="{45ACF570-1D94-4D40-85C3-87776CC06F41}" dt="2024-11-06T20:03:00.887" v="0"/>
            <ac:spMkLst>
              <pc:docMk/>
              <pc:sldMasterMk cId="2003721234" sldId="2147483692"/>
              <pc:sldLayoutMk cId="2517960891" sldId="2147483693"/>
              <ac:spMk id="2" creationId="{EC2AD356-3E18-C0CF-2FAA-5E5438296EE6}"/>
            </ac:spMkLst>
          </pc:spChg>
          <pc:spChg chg="mod">
            <ac:chgData name="Sanjana Haque" userId="4ec88ec9-1ffb-4beb-bd49-1f8c8e5d4516" providerId="ADAL" clId="{45ACF570-1D94-4D40-85C3-87776CC06F41}" dt="2024-11-06T20:03:00.887" v="0"/>
            <ac:spMkLst>
              <pc:docMk/>
              <pc:sldMasterMk cId="2003721234" sldId="2147483692"/>
              <pc:sldLayoutMk cId="2517960891" sldId="2147483693"/>
              <ac:spMk id="7" creationId="{77FB04C1-2011-0178-F35A-EB1CD0F1EDF8}"/>
            </ac:spMkLst>
          </pc:spChg>
          <pc:spChg chg="mod">
            <ac:chgData name="Sanjana Haque" userId="4ec88ec9-1ffb-4beb-bd49-1f8c8e5d4516" providerId="ADAL" clId="{45ACF570-1D94-4D40-85C3-87776CC06F41}" dt="2024-11-06T20:03:00.887" v="0"/>
            <ac:spMkLst>
              <pc:docMk/>
              <pc:sldMasterMk cId="2003721234" sldId="2147483692"/>
              <pc:sldLayoutMk cId="2517960891" sldId="2147483693"/>
              <ac:spMk id="9" creationId="{069FDD12-51B0-3480-B40E-C0A9AD1C779B}"/>
            </ac:spMkLst>
          </pc:spChg>
          <pc:spChg chg="mod">
            <ac:chgData name="Sanjana Haque" userId="4ec88ec9-1ffb-4beb-bd49-1f8c8e5d4516" providerId="ADAL" clId="{45ACF570-1D94-4D40-85C3-87776CC06F41}" dt="2024-11-06T20:03:00.887" v="0"/>
            <ac:spMkLst>
              <pc:docMk/>
              <pc:sldMasterMk cId="2003721234" sldId="2147483692"/>
              <pc:sldLayoutMk cId="2517960891" sldId="2147483693"/>
              <ac:spMk id="12" creationId="{EEFB1DC7-AB85-D008-21C0-EBC01623A985}"/>
            </ac:spMkLst>
          </pc:spChg>
          <pc:spChg chg="mod">
            <ac:chgData name="Sanjana Haque" userId="4ec88ec9-1ffb-4beb-bd49-1f8c8e5d4516" providerId="ADAL" clId="{45ACF570-1D94-4D40-85C3-87776CC06F41}" dt="2024-11-06T20:03:00.887" v="0"/>
            <ac:spMkLst>
              <pc:docMk/>
              <pc:sldMasterMk cId="2003721234" sldId="2147483692"/>
              <pc:sldLayoutMk cId="2517960891" sldId="2147483693"/>
              <ac:spMk id="13" creationId="{7F541944-91CA-691E-8A89-1B31EDB91F52}"/>
            </ac:spMkLst>
          </pc:spChg>
          <pc:spChg chg="mod">
            <ac:chgData name="Sanjana Haque" userId="4ec88ec9-1ffb-4beb-bd49-1f8c8e5d4516" providerId="ADAL" clId="{45ACF570-1D94-4D40-85C3-87776CC06F41}" dt="2024-11-06T20:03:00.887" v="0"/>
            <ac:spMkLst>
              <pc:docMk/>
              <pc:sldMasterMk cId="2003721234" sldId="2147483692"/>
              <pc:sldLayoutMk cId="2517960891" sldId="2147483693"/>
              <ac:spMk id="14" creationId="{E2512F9C-5FE7-0C6E-D00F-D82E77614C5A}"/>
            </ac:spMkLst>
          </pc:spChg>
          <pc:spChg chg="mod">
            <ac:chgData name="Sanjana Haque" userId="4ec88ec9-1ffb-4beb-bd49-1f8c8e5d4516" providerId="ADAL" clId="{45ACF570-1D94-4D40-85C3-87776CC06F41}" dt="2024-11-06T20:03:00.887" v="0"/>
            <ac:spMkLst>
              <pc:docMk/>
              <pc:sldMasterMk cId="2003721234" sldId="2147483692"/>
              <pc:sldLayoutMk cId="2517960891" sldId="2147483693"/>
              <ac:spMk id="15" creationId="{86569747-92BA-242D-93EC-479189CEA282}"/>
            </ac:spMkLst>
          </pc:spChg>
          <pc:spChg chg="mod">
            <ac:chgData name="Sanjana Haque" userId="4ec88ec9-1ffb-4beb-bd49-1f8c8e5d4516" providerId="ADAL" clId="{45ACF570-1D94-4D40-85C3-87776CC06F41}" dt="2024-11-06T20:03:00.887" v="0"/>
            <ac:spMkLst>
              <pc:docMk/>
              <pc:sldMasterMk cId="2003721234" sldId="2147483692"/>
              <pc:sldLayoutMk cId="2517960891" sldId="2147483693"/>
              <ac:spMk id="19" creationId="{97D2E173-2FCC-8B30-B4B2-3ECE163ED5CC}"/>
            </ac:spMkLst>
          </pc:spChg>
          <pc:grpChg chg="mod">
            <ac:chgData name="Sanjana Haque" userId="4ec88ec9-1ffb-4beb-bd49-1f8c8e5d4516" providerId="ADAL" clId="{45ACF570-1D94-4D40-85C3-87776CC06F41}" dt="2024-11-06T20:03:00.887" v="0"/>
            <ac:grpSpMkLst>
              <pc:docMk/>
              <pc:sldMasterMk cId="2003721234" sldId="2147483692"/>
              <pc:sldLayoutMk cId="2517960891" sldId="2147483693"/>
              <ac:grpSpMk id="11" creationId="{B2270C40-DC0E-D19B-87F7-D3E6D749BF4D}"/>
            </ac:grpSpMkLst>
          </pc:grpChg>
        </pc:sldLayoutChg>
        <pc:sldLayoutChg chg="delSp modSp add del mod">
          <pc:chgData name="Sanjana Haque" userId="4ec88ec9-1ffb-4beb-bd49-1f8c8e5d4516" providerId="ADAL" clId="{45ACF570-1D94-4D40-85C3-87776CC06F41}" dt="2024-11-07T18:55:02.572" v="1128" actId="47"/>
          <pc:sldLayoutMkLst>
            <pc:docMk/>
            <pc:sldMasterMk cId="2003721234" sldId="2147483692"/>
            <pc:sldLayoutMk cId="1057637449" sldId="2147483694"/>
          </pc:sldLayoutMkLst>
          <pc:spChg chg="mod">
            <ac:chgData name="Sanjana Haque" userId="4ec88ec9-1ffb-4beb-bd49-1f8c8e5d4516" providerId="ADAL" clId="{45ACF570-1D94-4D40-85C3-87776CC06F41}" dt="2024-11-06T20:03:00.887" v="0"/>
            <ac:spMkLst>
              <pc:docMk/>
              <pc:sldMasterMk cId="2003721234" sldId="2147483692"/>
              <pc:sldLayoutMk cId="1057637449" sldId="2147483694"/>
              <ac:spMk id="2" creationId="{A75443DD-9218-6FC0-A0A3-17FD54D1D349}"/>
            </ac:spMkLst>
          </pc:spChg>
          <pc:spChg chg="mod">
            <ac:chgData name="Sanjana Haque" userId="4ec88ec9-1ffb-4beb-bd49-1f8c8e5d4516" providerId="ADAL" clId="{45ACF570-1D94-4D40-85C3-87776CC06F41}" dt="2024-11-06T20:03:00.887" v="0"/>
            <ac:spMkLst>
              <pc:docMk/>
              <pc:sldMasterMk cId="2003721234" sldId="2147483692"/>
              <pc:sldLayoutMk cId="1057637449" sldId="2147483694"/>
              <ac:spMk id="5" creationId="{73F16B58-1FFD-D302-157A-4B77FB226AD0}"/>
            </ac:spMkLst>
          </pc:spChg>
          <pc:spChg chg="mod">
            <ac:chgData name="Sanjana Haque" userId="4ec88ec9-1ffb-4beb-bd49-1f8c8e5d4516" providerId="ADAL" clId="{45ACF570-1D94-4D40-85C3-87776CC06F41}" dt="2024-11-06T20:03:00.887" v="0"/>
            <ac:spMkLst>
              <pc:docMk/>
              <pc:sldMasterMk cId="2003721234" sldId="2147483692"/>
              <pc:sldLayoutMk cId="1057637449" sldId="2147483694"/>
              <ac:spMk id="8" creationId="{4BA633D2-D60A-051A-4E18-33D35715763A}"/>
            </ac:spMkLst>
          </pc:spChg>
          <pc:spChg chg="mod">
            <ac:chgData name="Sanjana Haque" userId="4ec88ec9-1ffb-4beb-bd49-1f8c8e5d4516" providerId="ADAL" clId="{45ACF570-1D94-4D40-85C3-87776CC06F41}" dt="2024-11-06T20:03:00.887" v="0"/>
            <ac:spMkLst>
              <pc:docMk/>
              <pc:sldMasterMk cId="2003721234" sldId="2147483692"/>
              <pc:sldLayoutMk cId="1057637449" sldId="2147483694"/>
              <ac:spMk id="9" creationId="{F42A3C13-40CB-9B9B-0C30-91BF0146D609}"/>
            </ac:spMkLst>
          </pc:spChg>
          <pc:spChg chg="mod">
            <ac:chgData name="Sanjana Haque" userId="4ec88ec9-1ffb-4beb-bd49-1f8c8e5d4516" providerId="ADAL" clId="{45ACF570-1D94-4D40-85C3-87776CC06F41}" dt="2024-11-06T20:03:00.887" v="0"/>
            <ac:spMkLst>
              <pc:docMk/>
              <pc:sldMasterMk cId="2003721234" sldId="2147483692"/>
              <pc:sldLayoutMk cId="1057637449" sldId="2147483694"/>
              <ac:spMk id="12" creationId="{31B929B3-16E6-F2C1-03FA-199725D31EE6}"/>
            </ac:spMkLst>
          </pc:spChg>
          <pc:spChg chg="mod">
            <ac:chgData name="Sanjana Haque" userId="4ec88ec9-1ffb-4beb-bd49-1f8c8e5d4516" providerId="ADAL" clId="{45ACF570-1D94-4D40-85C3-87776CC06F41}" dt="2024-11-06T20:03:00.887" v="0"/>
            <ac:spMkLst>
              <pc:docMk/>
              <pc:sldMasterMk cId="2003721234" sldId="2147483692"/>
              <pc:sldLayoutMk cId="1057637449" sldId="2147483694"/>
              <ac:spMk id="16" creationId="{998E84A1-C678-ECDB-C290-BBEA248B0896}"/>
            </ac:spMkLst>
          </pc:spChg>
          <pc:spChg chg="mod">
            <ac:chgData name="Sanjana Haque" userId="4ec88ec9-1ffb-4beb-bd49-1f8c8e5d4516" providerId="ADAL" clId="{45ACF570-1D94-4D40-85C3-87776CC06F41}" dt="2024-11-06T20:03:00.887" v="0"/>
            <ac:spMkLst>
              <pc:docMk/>
              <pc:sldMasterMk cId="2003721234" sldId="2147483692"/>
              <pc:sldLayoutMk cId="1057637449" sldId="2147483694"/>
              <ac:spMk id="17" creationId="{E3FC2B75-56BA-62F7-CE25-F0171EB900D9}"/>
            </ac:spMkLst>
          </pc:spChg>
          <pc:spChg chg="mod">
            <ac:chgData name="Sanjana Haque" userId="4ec88ec9-1ffb-4beb-bd49-1f8c8e5d4516" providerId="ADAL" clId="{45ACF570-1D94-4D40-85C3-87776CC06F41}" dt="2024-11-06T20:03:00.887" v="0"/>
            <ac:spMkLst>
              <pc:docMk/>
              <pc:sldMasterMk cId="2003721234" sldId="2147483692"/>
              <pc:sldLayoutMk cId="1057637449" sldId="2147483694"/>
              <ac:spMk id="19" creationId="{819FC86D-F668-5404-4F79-381C48D938D5}"/>
            </ac:spMkLst>
          </pc:spChg>
          <pc:spChg chg="mod">
            <ac:chgData name="Sanjana Haque" userId="4ec88ec9-1ffb-4beb-bd49-1f8c8e5d4516" providerId="ADAL" clId="{45ACF570-1D94-4D40-85C3-87776CC06F41}" dt="2024-11-06T20:03:00.887" v="0"/>
            <ac:spMkLst>
              <pc:docMk/>
              <pc:sldMasterMk cId="2003721234" sldId="2147483692"/>
              <pc:sldLayoutMk cId="1057637449" sldId="2147483694"/>
              <ac:spMk id="20" creationId="{6B64B047-C642-4392-0E24-1BFD6790E03C}"/>
            </ac:spMkLst>
          </pc:spChg>
          <pc:spChg chg="mod">
            <ac:chgData name="Sanjana Haque" userId="4ec88ec9-1ffb-4beb-bd49-1f8c8e5d4516" providerId="ADAL" clId="{45ACF570-1D94-4D40-85C3-87776CC06F41}" dt="2024-11-06T20:03:00.887" v="0"/>
            <ac:spMkLst>
              <pc:docMk/>
              <pc:sldMasterMk cId="2003721234" sldId="2147483692"/>
              <pc:sldLayoutMk cId="1057637449" sldId="2147483694"/>
              <ac:spMk id="22" creationId="{E16ABAA0-9FD7-0166-9E22-06EFF878EB6C}"/>
            </ac:spMkLst>
          </pc:spChg>
          <pc:grpChg chg="mod ord">
            <ac:chgData name="Sanjana Haque" userId="4ec88ec9-1ffb-4beb-bd49-1f8c8e5d4516" providerId="ADAL" clId="{45ACF570-1D94-4D40-85C3-87776CC06F41}" dt="2024-11-06T20:16:33.852" v="331" actId="167"/>
            <ac:grpSpMkLst>
              <pc:docMk/>
              <pc:sldMasterMk cId="2003721234" sldId="2147483692"/>
              <pc:sldLayoutMk cId="1057637449" sldId="2147483694"/>
              <ac:grpSpMk id="7" creationId="{139A2ECF-3859-E60F-0712-2927CE537F9E}"/>
            </ac:grpSpMkLst>
          </pc:grpChg>
          <pc:grpChg chg="mod">
            <ac:chgData name="Sanjana Haque" userId="4ec88ec9-1ffb-4beb-bd49-1f8c8e5d4516" providerId="ADAL" clId="{45ACF570-1D94-4D40-85C3-87776CC06F41}" dt="2024-11-06T20:03:00.887" v="0"/>
            <ac:grpSpMkLst>
              <pc:docMk/>
              <pc:sldMasterMk cId="2003721234" sldId="2147483692"/>
              <pc:sldLayoutMk cId="1057637449" sldId="2147483694"/>
              <ac:grpSpMk id="15" creationId="{F8ACEB4E-2C99-BE9B-CEBD-056F32FEC08D}"/>
            </ac:grpSpMkLst>
          </pc:grpChg>
        </pc:sldLayoutChg>
        <pc:sldLayoutChg chg="addSp delSp modSp add del mod">
          <pc:chgData name="Sanjana Haque" userId="4ec88ec9-1ffb-4beb-bd49-1f8c8e5d4516" providerId="ADAL" clId="{45ACF570-1D94-4D40-85C3-87776CC06F41}" dt="2024-11-07T18:55:02.572" v="1128" actId="47"/>
          <pc:sldLayoutMkLst>
            <pc:docMk/>
            <pc:sldMasterMk cId="2003721234" sldId="2147483692"/>
            <pc:sldLayoutMk cId="273857517" sldId="2147483695"/>
          </pc:sldLayoutMkLst>
          <pc:spChg chg="mod">
            <ac:chgData name="Sanjana Haque" userId="4ec88ec9-1ffb-4beb-bd49-1f8c8e5d4516" providerId="ADAL" clId="{45ACF570-1D94-4D40-85C3-87776CC06F41}" dt="2024-11-06T20:03:00.887" v="0"/>
            <ac:spMkLst>
              <pc:docMk/>
              <pc:sldMasterMk cId="2003721234" sldId="2147483692"/>
              <pc:sldLayoutMk cId="273857517" sldId="2147483695"/>
              <ac:spMk id="4" creationId="{009CFE9B-D953-7E56-196C-90515A83EDAE}"/>
            </ac:spMkLst>
          </pc:spChg>
          <pc:spChg chg="mod">
            <ac:chgData name="Sanjana Haque" userId="4ec88ec9-1ffb-4beb-bd49-1f8c8e5d4516" providerId="ADAL" clId="{45ACF570-1D94-4D40-85C3-87776CC06F41}" dt="2024-11-06T20:03:00.887" v="0"/>
            <ac:spMkLst>
              <pc:docMk/>
              <pc:sldMasterMk cId="2003721234" sldId="2147483692"/>
              <pc:sldLayoutMk cId="273857517" sldId="2147483695"/>
              <ac:spMk id="13" creationId="{34F57794-7FC3-A741-6EDE-74CF66E7166F}"/>
            </ac:spMkLst>
          </pc:spChg>
          <pc:spChg chg="mod">
            <ac:chgData name="Sanjana Haque" userId="4ec88ec9-1ffb-4beb-bd49-1f8c8e5d4516" providerId="ADAL" clId="{45ACF570-1D94-4D40-85C3-87776CC06F41}" dt="2024-11-06T20:03:00.887" v="0"/>
            <ac:spMkLst>
              <pc:docMk/>
              <pc:sldMasterMk cId="2003721234" sldId="2147483692"/>
              <pc:sldLayoutMk cId="273857517" sldId="2147483695"/>
              <ac:spMk id="15" creationId="{C4151E6A-741F-00D2-56A0-B28D272EF623}"/>
            </ac:spMkLst>
          </pc:spChg>
          <pc:spChg chg="mod">
            <ac:chgData name="Sanjana Haque" userId="4ec88ec9-1ffb-4beb-bd49-1f8c8e5d4516" providerId="ADAL" clId="{45ACF570-1D94-4D40-85C3-87776CC06F41}" dt="2024-11-06T20:03:00.887" v="0"/>
            <ac:spMkLst>
              <pc:docMk/>
              <pc:sldMasterMk cId="2003721234" sldId="2147483692"/>
              <pc:sldLayoutMk cId="273857517" sldId="2147483695"/>
              <ac:spMk id="16" creationId="{D2E5E45B-6E05-E05C-E65E-0F185614318F}"/>
            </ac:spMkLst>
          </pc:spChg>
          <pc:spChg chg="mod">
            <ac:chgData name="Sanjana Haque" userId="4ec88ec9-1ffb-4beb-bd49-1f8c8e5d4516" providerId="ADAL" clId="{45ACF570-1D94-4D40-85C3-87776CC06F41}" dt="2024-11-06T20:03:00.887" v="0"/>
            <ac:spMkLst>
              <pc:docMk/>
              <pc:sldMasterMk cId="2003721234" sldId="2147483692"/>
              <pc:sldLayoutMk cId="273857517" sldId="2147483695"/>
              <ac:spMk id="17" creationId="{C3D94373-A1DD-0086-F4B4-EF38F0305071}"/>
            </ac:spMkLst>
          </pc:spChg>
          <pc:spChg chg="mod">
            <ac:chgData name="Sanjana Haque" userId="4ec88ec9-1ffb-4beb-bd49-1f8c8e5d4516" providerId="ADAL" clId="{45ACF570-1D94-4D40-85C3-87776CC06F41}" dt="2024-11-06T20:03:00.887" v="0"/>
            <ac:spMkLst>
              <pc:docMk/>
              <pc:sldMasterMk cId="2003721234" sldId="2147483692"/>
              <pc:sldLayoutMk cId="273857517" sldId="2147483695"/>
              <ac:spMk id="18" creationId="{39334D1D-7D1C-4550-2055-2565D67F1659}"/>
            </ac:spMkLst>
          </pc:spChg>
          <pc:spChg chg="mod">
            <ac:chgData name="Sanjana Haque" userId="4ec88ec9-1ffb-4beb-bd49-1f8c8e5d4516" providerId="ADAL" clId="{45ACF570-1D94-4D40-85C3-87776CC06F41}" dt="2024-11-06T20:03:00.887" v="0"/>
            <ac:spMkLst>
              <pc:docMk/>
              <pc:sldMasterMk cId="2003721234" sldId="2147483692"/>
              <pc:sldLayoutMk cId="273857517" sldId="2147483695"/>
              <ac:spMk id="36" creationId="{81164FEE-03A0-6E9C-387F-A8D98E2D6002}"/>
            </ac:spMkLst>
          </pc:spChg>
          <pc:spChg chg="mod">
            <ac:chgData name="Sanjana Haque" userId="4ec88ec9-1ffb-4beb-bd49-1f8c8e5d4516" providerId="ADAL" clId="{45ACF570-1D94-4D40-85C3-87776CC06F41}" dt="2024-11-06T20:03:00.887" v="0"/>
            <ac:spMkLst>
              <pc:docMk/>
              <pc:sldMasterMk cId="2003721234" sldId="2147483692"/>
              <pc:sldLayoutMk cId="273857517" sldId="2147483695"/>
              <ac:spMk id="37" creationId="{8FC6087B-B62F-EF1D-434F-96BD1D20B88C}"/>
            </ac:spMkLst>
          </pc:spChg>
          <pc:grpChg chg="mod ord">
            <ac:chgData name="Sanjana Haque" userId="4ec88ec9-1ffb-4beb-bd49-1f8c8e5d4516" providerId="ADAL" clId="{45ACF570-1D94-4D40-85C3-87776CC06F41}" dt="2024-11-06T20:16:29.292" v="330" actId="167"/>
            <ac:grpSpMkLst>
              <pc:docMk/>
              <pc:sldMasterMk cId="2003721234" sldId="2147483692"/>
              <pc:sldLayoutMk cId="273857517" sldId="2147483695"/>
              <ac:grpSpMk id="35" creationId="{B9880C3D-957D-B3C1-2137-1CA6721CC5D1}"/>
            </ac:grpSpMkLst>
          </pc:grpChg>
        </pc:sldLayoutChg>
        <pc:sldLayoutChg chg="addSp delSp modSp add del mod">
          <pc:chgData name="Sanjana Haque" userId="4ec88ec9-1ffb-4beb-bd49-1f8c8e5d4516" providerId="ADAL" clId="{45ACF570-1D94-4D40-85C3-87776CC06F41}" dt="2024-11-07T18:55:02.572" v="1128" actId="47"/>
          <pc:sldLayoutMkLst>
            <pc:docMk/>
            <pc:sldMasterMk cId="2003721234" sldId="2147483692"/>
            <pc:sldLayoutMk cId="2192256921" sldId="2147483696"/>
          </pc:sldLayoutMkLst>
          <pc:spChg chg="mod">
            <ac:chgData name="Sanjana Haque" userId="4ec88ec9-1ffb-4beb-bd49-1f8c8e5d4516" providerId="ADAL" clId="{45ACF570-1D94-4D40-85C3-87776CC06F41}" dt="2024-11-06T20:03:00.887" v="0"/>
            <ac:spMkLst>
              <pc:docMk/>
              <pc:sldMasterMk cId="2003721234" sldId="2147483692"/>
              <pc:sldLayoutMk cId="2192256921" sldId="2147483696"/>
              <ac:spMk id="3" creationId="{5878C0A5-6E3C-E50F-D655-39CDE32623FC}"/>
            </ac:spMkLst>
          </pc:spChg>
          <pc:spChg chg="mod">
            <ac:chgData name="Sanjana Haque" userId="4ec88ec9-1ffb-4beb-bd49-1f8c8e5d4516" providerId="ADAL" clId="{45ACF570-1D94-4D40-85C3-87776CC06F41}" dt="2024-11-06T20:03:00.887" v="0"/>
            <ac:spMkLst>
              <pc:docMk/>
              <pc:sldMasterMk cId="2003721234" sldId="2147483692"/>
              <pc:sldLayoutMk cId="2192256921" sldId="2147483696"/>
              <ac:spMk id="7" creationId="{95E74ED7-0DAE-F4EE-AED2-90981F0CB7C0}"/>
            </ac:spMkLst>
          </pc:spChg>
          <pc:spChg chg="mod">
            <ac:chgData name="Sanjana Haque" userId="4ec88ec9-1ffb-4beb-bd49-1f8c8e5d4516" providerId="ADAL" clId="{45ACF570-1D94-4D40-85C3-87776CC06F41}" dt="2024-11-06T20:03:00.887" v="0"/>
            <ac:spMkLst>
              <pc:docMk/>
              <pc:sldMasterMk cId="2003721234" sldId="2147483692"/>
              <pc:sldLayoutMk cId="2192256921" sldId="2147483696"/>
              <ac:spMk id="9" creationId="{777E9F1C-CB5D-9109-D15A-CB64DBF21BB9}"/>
            </ac:spMkLst>
          </pc:spChg>
          <pc:spChg chg="mod">
            <ac:chgData name="Sanjana Haque" userId="4ec88ec9-1ffb-4beb-bd49-1f8c8e5d4516" providerId="ADAL" clId="{45ACF570-1D94-4D40-85C3-87776CC06F41}" dt="2024-11-06T20:03:00.887" v="0"/>
            <ac:spMkLst>
              <pc:docMk/>
              <pc:sldMasterMk cId="2003721234" sldId="2147483692"/>
              <pc:sldLayoutMk cId="2192256921" sldId="2147483696"/>
              <ac:spMk id="11" creationId="{C85A2CD0-ADD0-88C2-01A6-CAA2A6D76551}"/>
            </ac:spMkLst>
          </pc:spChg>
          <pc:spChg chg="mod">
            <ac:chgData name="Sanjana Haque" userId="4ec88ec9-1ffb-4beb-bd49-1f8c8e5d4516" providerId="ADAL" clId="{45ACF570-1D94-4D40-85C3-87776CC06F41}" dt="2024-11-06T20:03:00.887" v="0"/>
            <ac:spMkLst>
              <pc:docMk/>
              <pc:sldMasterMk cId="2003721234" sldId="2147483692"/>
              <pc:sldLayoutMk cId="2192256921" sldId="2147483696"/>
              <ac:spMk id="33" creationId="{8C329448-08EF-A84D-F669-B034F72A6614}"/>
            </ac:spMkLst>
          </pc:spChg>
          <pc:spChg chg="mod">
            <ac:chgData name="Sanjana Haque" userId="4ec88ec9-1ffb-4beb-bd49-1f8c8e5d4516" providerId="ADAL" clId="{45ACF570-1D94-4D40-85C3-87776CC06F41}" dt="2024-11-06T20:03:00.887" v="0"/>
            <ac:spMkLst>
              <pc:docMk/>
              <pc:sldMasterMk cId="2003721234" sldId="2147483692"/>
              <pc:sldLayoutMk cId="2192256921" sldId="2147483696"/>
              <ac:spMk id="34" creationId="{A791BC1B-0CC0-847F-57C4-CAA464CB8C55}"/>
            </ac:spMkLst>
          </pc:spChg>
          <pc:spChg chg="mod">
            <ac:chgData name="Sanjana Haque" userId="4ec88ec9-1ffb-4beb-bd49-1f8c8e5d4516" providerId="ADAL" clId="{45ACF570-1D94-4D40-85C3-87776CC06F41}" dt="2024-11-06T20:03:00.887" v="0"/>
            <ac:spMkLst>
              <pc:docMk/>
              <pc:sldMasterMk cId="2003721234" sldId="2147483692"/>
              <pc:sldLayoutMk cId="2192256921" sldId="2147483696"/>
              <ac:spMk id="36" creationId="{1AD574B5-BCE0-DF27-FB17-22895B26ABC3}"/>
            </ac:spMkLst>
          </pc:spChg>
          <pc:spChg chg="mod">
            <ac:chgData name="Sanjana Haque" userId="4ec88ec9-1ffb-4beb-bd49-1f8c8e5d4516" providerId="ADAL" clId="{45ACF570-1D94-4D40-85C3-87776CC06F41}" dt="2024-11-06T20:03:00.887" v="0"/>
            <ac:spMkLst>
              <pc:docMk/>
              <pc:sldMasterMk cId="2003721234" sldId="2147483692"/>
              <pc:sldLayoutMk cId="2192256921" sldId="2147483696"/>
              <ac:spMk id="37" creationId="{33FA0B44-6768-2239-8DCF-8B4687624D17}"/>
            </ac:spMkLst>
          </pc:spChg>
          <pc:spChg chg="mod">
            <ac:chgData name="Sanjana Haque" userId="4ec88ec9-1ffb-4beb-bd49-1f8c8e5d4516" providerId="ADAL" clId="{45ACF570-1D94-4D40-85C3-87776CC06F41}" dt="2024-11-06T20:03:00.887" v="0"/>
            <ac:spMkLst>
              <pc:docMk/>
              <pc:sldMasterMk cId="2003721234" sldId="2147483692"/>
              <pc:sldLayoutMk cId="2192256921" sldId="2147483696"/>
              <ac:spMk id="43" creationId="{7A576B38-2032-90A4-620D-643036FCE99F}"/>
            </ac:spMkLst>
          </pc:spChg>
          <pc:grpChg chg="mod">
            <ac:chgData name="Sanjana Haque" userId="4ec88ec9-1ffb-4beb-bd49-1f8c8e5d4516" providerId="ADAL" clId="{45ACF570-1D94-4D40-85C3-87776CC06F41}" dt="2024-11-06T20:03:00.887" v="0"/>
            <ac:grpSpMkLst>
              <pc:docMk/>
              <pc:sldMasterMk cId="2003721234" sldId="2147483692"/>
              <pc:sldLayoutMk cId="2192256921" sldId="2147483696"/>
              <ac:grpSpMk id="32" creationId="{5BCCC556-84A9-38AF-21D3-F73F8FE45E81}"/>
            </ac:grpSpMkLst>
          </pc:grpChg>
          <pc:grpChg chg="mod">
            <ac:chgData name="Sanjana Haque" userId="4ec88ec9-1ffb-4beb-bd49-1f8c8e5d4516" providerId="ADAL" clId="{45ACF570-1D94-4D40-85C3-87776CC06F41}" dt="2024-11-06T20:03:00.887" v="0"/>
            <ac:grpSpMkLst>
              <pc:docMk/>
              <pc:sldMasterMk cId="2003721234" sldId="2147483692"/>
              <pc:sldLayoutMk cId="2192256921" sldId="2147483696"/>
              <ac:grpSpMk id="35" creationId="{3C950F6C-A9A4-23B7-24FA-F37870E5FA98}"/>
            </ac:grpSpMkLst>
          </pc:grpChg>
          <pc:cxnChg chg="add mod">
            <ac:chgData name="Sanjana Haque" userId="4ec88ec9-1ffb-4beb-bd49-1f8c8e5d4516" providerId="ADAL" clId="{45ACF570-1D94-4D40-85C3-87776CC06F41}" dt="2024-11-06T20:19:00.179" v="369" actId="14100"/>
            <ac:cxnSpMkLst>
              <pc:docMk/>
              <pc:sldMasterMk cId="2003721234" sldId="2147483692"/>
              <pc:sldLayoutMk cId="2192256921" sldId="2147483696"/>
              <ac:cxnSpMk id="2" creationId="{4D6C5E5B-9117-FC7E-E065-2D02FD59D196}"/>
            </ac:cxnSpMkLst>
          </pc:cxnChg>
        </pc:sldLayoutChg>
        <pc:sldLayoutChg chg="addSp delSp modSp add del mod">
          <pc:chgData name="Sanjana Haque" userId="4ec88ec9-1ffb-4beb-bd49-1f8c8e5d4516" providerId="ADAL" clId="{45ACF570-1D94-4D40-85C3-87776CC06F41}" dt="2024-11-07T18:55:02.572" v="1128" actId="47"/>
          <pc:sldLayoutMkLst>
            <pc:docMk/>
            <pc:sldMasterMk cId="2003721234" sldId="2147483692"/>
            <pc:sldLayoutMk cId="3913248819" sldId="2147483697"/>
          </pc:sldLayoutMkLst>
          <pc:spChg chg="mod">
            <ac:chgData name="Sanjana Haque" userId="4ec88ec9-1ffb-4beb-bd49-1f8c8e5d4516" providerId="ADAL" clId="{45ACF570-1D94-4D40-85C3-87776CC06F41}" dt="2024-11-06T20:03:00.887" v="0"/>
            <ac:spMkLst>
              <pc:docMk/>
              <pc:sldMasterMk cId="2003721234" sldId="2147483692"/>
              <pc:sldLayoutMk cId="3913248819" sldId="2147483697"/>
              <ac:spMk id="3" creationId="{877670F2-A5DA-E2FE-E921-18B1840E1125}"/>
            </ac:spMkLst>
          </pc:spChg>
          <pc:spChg chg="mod">
            <ac:chgData name="Sanjana Haque" userId="4ec88ec9-1ffb-4beb-bd49-1f8c8e5d4516" providerId="ADAL" clId="{45ACF570-1D94-4D40-85C3-87776CC06F41}" dt="2024-11-06T20:03:00.887" v="0"/>
            <ac:spMkLst>
              <pc:docMk/>
              <pc:sldMasterMk cId="2003721234" sldId="2147483692"/>
              <pc:sldLayoutMk cId="3913248819" sldId="2147483697"/>
              <ac:spMk id="5" creationId="{5300160D-F14C-AD16-5416-A4EBE2392151}"/>
            </ac:spMkLst>
          </pc:spChg>
          <pc:spChg chg="mod">
            <ac:chgData name="Sanjana Haque" userId="4ec88ec9-1ffb-4beb-bd49-1f8c8e5d4516" providerId="ADAL" clId="{45ACF570-1D94-4D40-85C3-87776CC06F41}" dt="2024-11-06T20:03:00.887" v="0"/>
            <ac:spMkLst>
              <pc:docMk/>
              <pc:sldMasterMk cId="2003721234" sldId="2147483692"/>
              <pc:sldLayoutMk cId="3913248819" sldId="2147483697"/>
              <ac:spMk id="6" creationId="{56E485E8-AD71-74AD-CC8C-1E088923B844}"/>
            </ac:spMkLst>
          </pc:spChg>
          <pc:spChg chg="mod">
            <ac:chgData name="Sanjana Haque" userId="4ec88ec9-1ffb-4beb-bd49-1f8c8e5d4516" providerId="ADAL" clId="{45ACF570-1D94-4D40-85C3-87776CC06F41}" dt="2024-11-06T20:03:00.887" v="0"/>
            <ac:spMkLst>
              <pc:docMk/>
              <pc:sldMasterMk cId="2003721234" sldId="2147483692"/>
              <pc:sldLayoutMk cId="3913248819" sldId="2147483697"/>
              <ac:spMk id="39" creationId="{03E87F88-799D-6FA2-D8D3-F8A166E5A1A5}"/>
            </ac:spMkLst>
          </pc:spChg>
          <pc:spChg chg="mod">
            <ac:chgData name="Sanjana Haque" userId="4ec88ec9-1ffb-4beb-bd49-1f8c8e5d4516" providerId="ADAL" clId="{45ACF570-1D94-4D40-85C3-87776CC06F41}" dt="2024-11-06T20:03:00.887" v="0"/>
            <ac:spMkLst>
              <pc:docMk/>
              <pc:sldMasterMk cId="2003721234" sldId="2147483692"/>
              <pc:sldLayoutMk cId="3913248819" sldId="2147483697"/>
              <ac:spMk id="40" creationId="{A3975389-8A38-CCAF-8D2E-173C32232396}"/>
            </ac:spMkLst>
          </pc:spChg>
          <pc:spChg chg="mod">
            <ac:chgData name="Sanjana Haque" userId="4ec88ec9-1ffb-4beb-bd49-1f8c8e5d4516" providerId="ADAL" clId="{45ACF570-1D94-4D40-85C3-87776CC06F41}" dt="2024-11-06T20:03:00.887" v="0"/>
            <ac:spMkLst>
              <pc:docMk/>
              <pc:sldMasterMk cId="2003721234" sldId="2147483692"/>
              <pc:sldLayoutMk cId="3913248819" sldId="2147483697"/>
              <ac:spMk id="46" creationId="{630B0F10-BD50-923B-9404-A62238CD6463}"/>
            </ac:spMkLst>
          </pc:spChg>
          <pc:spChg chg="mod">
            <ac:chgData name="Sanjana Haque" userId="4ec88ec9-1ffb-4beb-bd49-1f8c8e5d4516" providerId="ADAL" clId="{45ACF570-1D94-4D40-85C3-87776CC06F41}" dt="2024-11-06T20:03:00.887" v="0"/>
            <ac:spMkLst>
              <pc:docMk/>
              <pc:sldMasterMk cId="2003721234" sldId="2147483692"/>
              <pc:sldLayoutMk cId="3913248819" sldId="2147483697"/>
              <ac:spMk id="47" creationId="{891D68EB-D19D-62C0-5CD8-95EBB20C816B}"/>
            </ac:spMkLst>
          </pc:spChg>
          <pc:grpChg chg="mod">
            <ac:chgData name="Sanjana Haque" userId="4ec88ec9-1ffb-4beb-bd49-1f8c8e5d4516" providerId="ADAL" clId="{45ACF570-1D94-4D40-85C3-87776CC06F41}" dt="2024-11-06T20:03:00.887" v="0"/>
            <ac:grpSpMkLst>
              <pc:docMk/>
              <pc:sldMasterMk cId="2003721234" sldId="2147483692"/>
              <pc:sldLayoutMk cId="3913248819" sldId="2147483697"/>
              <ac:grpSpMk id="38" creationId="{70A379F1-86A7-F810-4F73-C81C5A94B309}"/>
            </ac:grpSpMkLst>
          </pc:grpChg>
          <pc:grpChg chg="mod">
            <ac:chgData name="Sanjana Haque" userId="4ec88ec9-1ffb-4beb-bd49-1f8c8e5d4516" providerId="ADAL" clId="{45ACF570-1D94-4D40-85C3-87776CC06F41}" dt="2024-11-06T20:03:00.887" v="0"/>
            <ac:grpSpMkLst>
              <pc:docMk/>
              <pc:sldMasterMk cId="2003721234" sldId="2147483692"/>
              <pc:sldLayoutMk cId="3913248819" sldId="2147483697"/>
              <ac:grpSpMk id="45" creationId="{BA1117A3-7DFF-E840-BD4F-4936BD3FA695}"/>
            </ac:grpSpMkLst>
          </pc:grpChg>
          <pc:cxnChg chg="add mod">
            <ac:chgData name="Sanjana Haque" userId="4ec88ec9-1ffb-4beb-bd49-1f8c8e5d4516" providerId="ADAL" clId="{45ACF570-1D94-4D40-85C3-87776CC06F41}" dt="2024-11-06T20:19:17.124" v="375" actId="14100"/>
            <ac:cxnSpMkLst>
              <pc:docMk/>
              <pc:sldMasterMk cId="2003721234" sldId="2147483692"/>
              <pc:sldLayoutMk cId="3913248819" sldId="2147483697"/>
              <ac:cxnSpMk id="2" creationId="{FF66B181-476E-0AA9-E8AC-A509AB6C364D}"/>
            </ac:cxnSpMkLst>
          </pc:cxnChg>
        </pc:sldLayoutChg>
        <pc:sldLayoutChg chg="addSp delSp modSp add del mod">
          <pc:chgData name="Sanjana Haque" userId="4ec88ec9-1ffb-4beb-bd49-1f8c8e5d4516" providerId="ADAL" clId="{45ACF570-1D94-4D40-85C3-87776CC06F41}" dt="2024-11-07T19:06:54.450" v="1477" actId="403"/>
          <pc:sldLayoutMkLst>
            <pc:docMk/>
            <pc:sldMasterMk cId="2003721234" sldId="2147483692"/>
            <pc:sldLayoutMk cId="216440025" sldId="2147483698"/>
          </pc:sldLayoutMkLst>
          <pc:spChg chg="mod">
            <ac:chgData name="Sanjana Haque" userId="4ec88ec9-1ffb-4beb-bd49-1f8c8e5d4516" providerId="ADAL" clId="{45ACF570-1D94-4D40-85C3-87776CC06F41}" dt="2024-11-07T19:06:54.450" v="1477" actId="403"/>
            <ac:spMkLst>
              <pc:docMk/>
              <pc:sldMasterMk cId="2003721234" sldId="2147483692"/>
              <pc:sldLayoutMk cId="216440025" sldId="2147483698"/>
              <ac:spMk id="2" creationId="{3F6861B5-2863-A0BA-6FA1-5105781D62A1}"/>
            </ac:spMkLst>
          </pc:spChg>
          <pc:spChg chg="mod">
            <ac:chgData name="Sanjana Haque" userId="4ec88ec9-1ffb-4beb-bd49-1f8c8e5d4516" providerId="ADAL" clId="{45ACF570-1D94-4D40-85C3-87776CC06F41}" dt="2024-11-06T20:03:00.887" v="0"/>
            <ac:spMkLst>
              <pc:docMk/>
              <pc:sldMasterMk cId="2003721234" sldId="2147483692"/>
              <pc:sldLayoutMk cId="216440025" sldId="2147483698"/>
              <ac:spMk id="4" creationId="{A1BF316A-109D-9409-1B57-66C52FDD84B4}"/>
            </ac:spMkLst>
          </pc:spChg>
          <pc:spChg chg="mod">
            <ac:chgData name="Sanjana Haque" userId="4ec88ec9-1ffb-4beb-bd49-1f8c8e5d4516" providerId="ADAL" clId="{45ACF570-1D94-4D40-85C3-87776CC06F41}" dt="2024-11-06T20:03:00.887" v="0"/>
            <ac:spMkLst>
              <pc:docMk/>
              <pc:sldMasterMk cId="2003721234" sldId="2147483692"/>
              <pc:sldLayoutMk cId="216440025" sldId="2147483698"/>
              <ac:spMk id="6" creationId="{845A21FE-DE52-BEB9-8EE9-39B443B3E979}"/>
            </ac:spMkLst>
          </pc:spChg>
          <pc:spChg chg="mod">
            <ac:chgData name="Sanjana Haque" userId="4ec88ec9-1ffb-4beb-bd49-1f8c8e5d4516" providerId="ADAL" clId="{45ACF570-1D94-4D40-85C3-87776CC06F41}" dt="2024-11-06T20:03:00.887" v="0"/>
            <ac:spMkLst>
              <pc:docMk/>
              <pc:sldMasterMk cId="2003721234" sldId="2147483692"/>
              <pc:sldLayoutMk cId="216440025" sldId="2147483698"/>
              <ac:spMk id="11" creationId="{83EC32C6-471E-4378-AD1D-029192143A9A}"/>
            </ac:spMkLst>
          </pc:spChg>
          <pc:spChg chg="mod">
            <ac:chgData name="Sanjana Haque" userId="4ec88ec9-1ffb-4beb-bd49-1f8c8e5d4516" providerId="ADAL" clId="{45ACF570-1D94-4D40-85C3-87776CC06F41}" dt="2024-11-06T20:03:00.887" v="0"/>
            <ac:spMkLst>
              <pc:docMk/>
              <pc:sldMasterMk cId="2003721234" sldId="2147483692"/>
              <pc:sldLayoutMk cId="216440025" sldId="2147483698"/>
              <ac:spMk id="12" creationId="{ABCE235B-1A9D-AE0A-5D9C-1FE5A8E12C1A}"/>
            </ac:spMkLst>
          </pc:spChg>
          <pc:spChg chg="mod">
            <ac:chgData name="Sanjana Haque" userId="4ec88ec9-1ffb-4beb-bd49-1f8c8e5d4516" providerId="ADAL" clId="{45ACF570-1D94-4D40-85C3-87776CC06F41}" dt="2024-11-06T20:03:00.887" v="0"/>
            <ac:spMkLst>
              <pc:docMk/>
              <pc:sldMasterMk cId="2003721234" sldId="2147483692"/>
              <pc:sldLayoutMk cId="216440025" sldId="2147483698"/>
              <ac:spMk id="18" creationId="{635442CB-2958-CBF8-AE09-711308390C28}"/>
            </ac:spMkLst>
          </pc:spChg>
          <pc:spChg chg="mod">
            <ac:chgData name="Sanjana Haque" userId="4ec88ec9-1ffb-4beb-bd49-1f8c8e5d4516" providerId="ADAL" clId="{45ACF570-1D94-4D40-85C3-87776CC06F41}" dt="2024-11-06T20:03:00.887" v="0"/>
            <ac:spMkLst>
              <pc:docMk/>
              <pc:sldMasterMk cId="2003721234" sldId="2147483692"/>
              <pc:sldLayoutMk cId="216440025" sldId="2147483698"/>
              <ac:spMk id="19" creationId="{11D3A344-3DDE-7F5C-9E12-BB2E01C8230F}"/>
            </ac:spMkLst>
          </pc:spChg>
          <pc:grpChg chg="mod">
            <ac:chgData name="Sanjana Haque" userId="4ec88ec9-1ffb-4beb-bd49-1f8c8e5d4516" providerId="ADAL" clId="{45ACF570-1D94-4D40-85C3-87776CC06F41}" dt="2024-11-06T20:03:00.887" v="0"/>
            <ac:grpSpMkLst>
              <pc:docMk/>
              <pc:sldMasterMk cId="2003721234" sldId="2147483692"/>
              <pc:sldLayoutMk cId="216440025" sldId="2147483698"/>
              <ac:grpSpMk id="10" creationId="{600B0B91-25BE-D825-12FE-234BB31F44CA}"/>
            </ac:grpSpMkLst>
          </pc:grpChg>
          <pc:grpChg chg="mod">
            <ac:chgData name="Sanjana Haque" userId="4ec88ec9-1ffb-4beb-bd49-1f8c8e5d4516" providerId="ADAL" clId="{45ACF570-1D94-4D40-85C3-87776CC06F41}" dt="2024-11-06T20:03:00.887" v="0"/>
            <ac:grpSpMkLst>
              <pc:docMk/>
              <pc:sldMasterMk cId="2003721234" sldId="2147483692"/>
              <pc:sldLayoutMk cId="216440025" sldId="2147483698"/>
              <ac:grpSpMk id="17" creationId="{A808627F-3817-0743-692B-7B1D9383A830}"/>
            </ac:grpSpMkLst>
          </pc:grpChg>
          <pc:cxnChg chg="add mod">
            <ac:chgData name="Sanjana Haque" userId="4ec88ec9-1ffb-4beb-bd49-1f8c8e5d4516" providerId="ADAL" clId="{45ACF570-1D94-4D40-85C3-87776CC06F41}" dt="2024-11-07T19:06:38.202" v="1467" actId="14100"/>
            <ac:cxnSpMkLst>
              <pc:docMk/>
              <pc:sldMasterMk cId="2003721234" sldId="2147483692"/>
              <pc:sldLayoutMk cId="216440025" sldId="2147483698"/>
              <ac:cxnSpMk id="3" creationId="{BE90BB3F-18A6-8719-52B7-34EE37BE3389}"/>
            </ac:cxnSpMkLst>
          </pc:cxnChg>
        </pc:sldLayoutChg>
        <pc:sldLayoutChg chg="delSp modSp add del mod">
          <pc:chgData name="Sanjana Haque" userId="4ec88ec9-1ffb-4beb-bd49-1f8c8e5d4516" providerId="ADAL" clId="{45ACF570-1D94-4D40-85C3-87776CC06F41}" dt="2024-11-07T18:55:02.572" v="1128" actId="47"/>
          <pc:sldLayoutMkLst>
            <pc:docMk/>
            <pc:sldMasterMk cId="2003721234" sldId="2147483692"/>
            <pc:sldLayoutMk cId="3147424290" sldId="2147483699"/>
          </pc:sldLayoutMkLst>
          <pc:spChg chg="mod">
            <ac:chgData name="Sanjana Haque" userId="4ec88ec9-1ffb-4beb-bd49-1f8c8e5d4516" providerId="ADAL" clId="{45ACF570-1D94-4D40-85C3-87776CC06F41}" dt="2024-11-06T20:03:00.887" v="0"/>
            <ac:spMkLst>
              <pc:docMk/>
              <pc:sldMasterMk cId="2003721234" sldId="2147483692"/>
              <pc:sldLayoutMk cId="3147424290" sldId="2147483699"/>
              <ac:spMk id="2" creationId="{13896897-8B1A-A78C-C705-CF5226681F06}"/>
            </ac:spMkLst>
          </pc:spChg>
          <pc:spChg chg="mod">
            <ac:chgData name="Sanjana Haque" userId="4ec88ec9-1ffb-4beb-bd49-1f8c8e5d4516" providerId="ADAL" clId="{45ACF570-1D94-4D40-85C3-87776CC06F41}" dt="2024-11-06T20:03:00.887" v="0"/>
            <ac:spMkLst>
              <pc:docMk/>
              <pc:sldMasterMk cId="2003721234" sldId="2147483692"/>
              <pc:sldLayoutMk cId="3147424290" sldId="2147483699"/>
              <ac:spMk id="4" creationId="{140791EC-E759-8496-5E2A-C3214212865F}"/>
            </ac:spMkLst>
          </pc:spChg>
        </pc:sldLayoutChg>
        <pc:sldLayoutChg chg="delSp modSp add del mod">
          <pc:chgData name="Sanjana Haque" userId="4ec88ec9-1ffb-4beb-bd49-1f8c8e5d4516" providerId="ADAL" clId="{45ACF570-1D94-4D40-85C3-87776CC06F41}" dt="2024-11-07T18:55:02.572" v="1128" actId="47"/>
          <pc:sldLayoutMkLst>
            <pc:docMk/>
            <pc:sldMasterMk cId="2003721234" sldId="2147483692"/>
            <pc:sldLayoutMk cId="2053969921" sldId="2147483700"/>
          </pc:sldLayoutMkLst>
          <pc:spChg chg="mod">
            <ac:chgData name="Sanjana Haque" userId="4ec88ec9-1ffb-4beb-bd49-1f8c8e5d4516" providerId="ADAL" clId="{45ACF570-1D94-4D40-85C3-87776CC06F41}" dt="2024-11-06T20:03:00.887" v="0"/>
            <ac:spMkLst>
              <pc:docMk/>
              <pc:sldMasterMk cId="2003721234" sldId="2147483692"/>
              <pc:sldLayoutMk cId="2053969921" sldId="2147483700"/>
              <ac:spMk id="4" creationId="{4A44ECCF-3A50-C69E-F44F-0B3F95D440F1}"/>
            </ac:spMkLst>
          </pc:spChg>
          <pc:spChg chg="mod">
            <ac:chgData name="Sanjana Haque" userId="4ec88ec9-1ffb-4beb-bd49-1f8c8e5d4516" providerId="ADAL" clId="{45ACF570-1D94-4D40-85C3-87776CC06F41}" dt="2024-11-06T20:03:00.887" v="0"/>
            <ac:spMkLst>
              <pc:docMk/>
              <pc:sldMasterMk cId="2003721234" sldId="2147483692"/>
              <pc:sldLayoutMk cId="2053969921" sldId="2147483700"/>
              <ac:spMk id="5" creationId="{69D37978-5969-D005-C45D-ECEF39D49B8F}"/>
            </ac:spMkLst>
          </pc:spChg>
          <pc:spChg chg="mod">
            <ac:chgData name="Sanjana Haque" userId="4ec88ec9-1ffb-4beb-bd49-1f8c8e5d4516" providerId="ADAL" clId="{45ACF570-1D94-4D40-85C3-87776CC06F41}" dt="2024-11-06T20:03:00.887" v="0"/>
            <ac:spMkLst>
              <pc:docMk/>
              <pc:sldMasterMk cId="2003721234" sldId="2147483692"/>
              <pc:sldLayoutMk cId="2053969921" sldId="2147483700"/>
              <ac:spMk id="6" creationId="{17137629-FAA5-6B57-4BDD-1347AE6AE4DE}"/>
            </ac:spMkLst>
          </pc:spChg>
        </pc:sldLayoutChg>
        <pc:sldLayoutChg chg="addSp delSp modSp add del mod">
          <pc:chgData name="Sanjana Haque" userId="4ec88ec9-1ffb-4beb-bd49-1f8c8e5d4516" providerId="ADAL" clId="{45ACF570-1D94-4D40-85C3-87776CC06F41}" dt="2024-11-07T18:55:02.572" v="1128" actId="47"/>
          <pc:sldLayoutMkLst>
            <pc:docMk/>
            <pc:sldMasterMk cId="2003721234" sldId="2147483692"/>
            <pc:sldLayoutMk cId="729381223" sldId="2147483701"/>
          </pc:sldLayoutMkLst>
          <pc:spChg chg="mod">
            <ac:chgData name="Sanjana Haque" userId="4ec88ec9-1ffb-4beb-bd49-1f8c8e5d4516" providerId="ADAL" clId="{45ACF570-1D94-4D40-85C3-87776CC06F41}" dt="2024-11-07T17:51:33.216" v="574" actId="242"/>
            <ac:spMkLst>
              <pc:docMk/>
              <pc:sldMasterMk cId="2003721234" sldId="2147483692"/>
              <pc:sldLayoutMk cId="729381223" sldId="2147483701"/>
              <ac:spMk id="16" creationId="{AD441589-1801-0A1A-AF37-5AFA77C3F830}"/>
            </ac:spMkLst>
          </pc:spChg>
          <pc:spChg chg="mod">
            <ac:chgData name="Sanjana Haque" userId="4ec88ec9-1ffb-4beb-bd49-1f8c8e5d4516" providerId="ADAL" clId="{45ACF570-1D94-4D40-85C3-87776CC06F41}" dt="2024-11-06T20:03:00.887" v="0"/>
            <ac:spMkLst>
              <pc:docMk/>
              <pc:sldMasterMk cId="2003721234" sldId="2147483692"/>
              <pc:sldLayoutMk cId="729381223" sldId="2147483701"/>
              <ac:spMk id="19" creationId="{9B5F70C3-FE10-E72D-6132-22868861CE7D}"/>
            </ac:spMkLst>
          </pc:spChg>
          <pc:cxnChg chg="add mod">
            <ac:chgData name="Sanjana Haque" userId="4ec88ec9-1ffb-4beb-bd49-1f8c8e5d4516" providerId="ADAL" clId="{45ACF570-1D94-4D40-85C3-87776CC06F41}" dt="2024-11-07T17:48:30.214" v="558" actId="14100"/>
            <ac:cxnSpMkLst>
              <pc:docMk/>
              <pc:sldMasterMk cId="2003721234" sldId="2147483692"/>
              <pc:sldLayoutMk cId="729381223" sldId="2147483701"/>
              <ac:cxnSpMk id="2" creationId="{6AD1D778-8C31-F252-3BBD-B44578492778}"/>
            </ac:cxnSpMkLst>
          </pc:cxnChg>
        </pc:sldLayoutChg>
        <pc:sldLayoutChg chg="addSp delSp modSp add del mod">
          <pc:chgData name="Sanjana Haque" userId="4ec88ec9-1ffb-4beb-bd49-1f8c8e5d4516" providerId="ADAL" clId="{45ACF570-1D94-4D40-85C3-87776CC06F41}" dt="2024-11-07T18:55:02.572" v="1128" actId="47"/>
          <pc:sldLayoutMkLst>
            <pc:docMk/>
            <pc:sldMasterMk cId="2003721234" sldId="2147483692"/>
            <pc:sldLayoutMk cId="3375305289" sldId="2147483702"/>
          </pc:sldLayoutMkLst>
          <pc:spChg chg="mod">
            <ac:chgData name="Sanjana Haque" userId="4ec88ec9-1ffb-4beb-bd49-1f8c8e5d4516" providerId="ADAL" clId="{45ACF570-1D94-4D40-85C3-87776CC06F41}" dt="2024-11-06T20:03:00.887" v="0"/>
            <ac:spMkLst>
              <pc:docMk/>
              <pc:sldMasterMk cId="2003721234" sldId="2147483692"/>
              <pc:sldLayoutMk cId="3375305289" sldId="2147483702"/>
              <ac:spMk id="2" creationId="{F84F9C5A-2BEE-4BE4-D29E-884D628E98EB}"/>
            </ac:spMkLst>
          </pc:spChg>
          <pc:spChg chg="mod">
            <ac:chgData name="Sanjana Haque" userId="4ec88ec9-1ffb-4beb-bd49-1f8c8e5d4516" providerId="ADAL" clId="{45ACF570-1D94-4D40-85C3-87776CC06F41}" dt="2024-11-06T20:03:00.887" v="0"/>
            <ac:spMkLst>
              <pc:docMk/>
              <pc:sldMasterMk cId="2003721234" sldId="2147483692"/>
              <pc:sldLayoutMk cId="3375305289" sldId="2147483702"/>
              <ac:spMk id="4" creationId="{67F40814-3139-3302-EC84-BDFC329626C1}"/>
            </ac:spMkLst>
          </pc:spChg>
          <pc:spChg chg="mod">
            <ac:chgData name="Sanjana Haque" userId="4ec88ec9-1ffb-4beb-bd49-1f8c8e5d4516" providerId="ADAL" clId="{45ACF570-1D94-4D40-85C3-87776CC06F41}" dt="2024-11-06T20:03:00.887" v="0"/>
            <ac:spMkLst>
              <pc:docMk/>
              <pc:sldMasterMk cId="2003721234" sldId="2147483692"/>
              <pc:sldLayoutMk cId="3375305289" sldId="2147483702"/>
              <ac:spMk id="6" creationId="{8C8E9C8A-ACBC-0CDD-DDD7-2833DD253862}"/>
            </ac:spMkLst>
          </pc:spChg>
          <pc:spChg chg="mod">
            <ac:chgData name="Sanjana Haque" userId="4ec88ec9-1ffb-4beb-bd49-1f8c8e5d4516" providerId="ADAL" clId="{45ACF570-1D94-4D40-85C3-87776CC06F41}" dt="2024-11-06T20:03:00.887" v="0"/>
            <ac:spMkLst>
              <pc:docMk/>
              <pc:sldMasterMk cId="2003721234" sldId="2147483692"/>
              <pc:sldLayoutMk cId="3375305289" sldId="2147483702"/>
              <ac:spMk id="8" creationId="{6FEF9938-3D1B-0920-1867-476F260D7FBC}"/>
            </ac:spMkLst>
          </pc:spChg>
          <pc:spChg chg="mod">
            <ac:chgData name="Sanjana Haque" userId="4ec88ec9-1ffb-4beb-bd49-1f8c8e5d4516" providerId="ADAL" clId="{45ACF570-1D94-4D40-85C3-87776CC06F41}" dt="2024-11-06T20:03:00.887" v="0"/>
            <ac:spMkLst>
              <pc:docMk/>
              <pc:sldMasterMk cId="2003721234" sldId="2147483692"/>
              <pc:sldLayoutMk cId="3375305289" sldId="2147483702"/>
              <ac:spMk id="21" creationId="{F728D59A-2871-196A-CBEE-0AB3FE35EA92}"/>
            </ac:spMkLst>
          </pc:spChg>
          <pc:spChg chg="mod">
            <ac:chgData name="Sanjana Haque" userId="4ec88ec9-1ffb-4beb-bd49-1f8c8e5d4516" providerId="ADAL" clId="{45ACF570-1D94-4D40-85C3-87776CC06F41}" dt="2024-11-06T20:03:00.887" v="0"/>
            <ac:spMkLst>
              <pc:docMk/>
              <pc:sldMasterMk cId="2003721234" sldId="2147483692"/>
              <pc:sldLayoutMk cId="3375305289" sldId="2147483702"/>
              <ac:spMk id="22" creationId="{6B4B154A-8DD5-B2C6-E76C-22C35C625807}"/>
            </ac:spMkLst>
          </pc:spChg>
          <pc:spChg chg="mod">
            <ac:chgData name="Sanjana Haque" userId="4ec88ec9-1ffb-4beb-bd49-1f8c8e5d4516" providerId="ADAL" clId="{45ACF570-1D94-4D40-85C3-87776CC06F41}" dt="2024-11-06T20:03:00.887" v="0"/>
            <ac:spMkLst>
              <pc:docMk/>
              <pc:sldMasterMk cId="2003721234" sldId="2147483692"/>
              <pc:sldLayoutMk cId="3375305289" sldId="2147483702"/>
              <ac:spMk id="25" creationId="{341A7AB4-CF0A-CAC8-EAC0-68603B1DC37D}"/>
            </ac:spMkLst>
          </pc:spChg>
          <pc:spChg chg="mod">
            <ac:chgData name="Sanjana Haque" userId="4ec88ec9-1ffb-4beb-bd49-1f8c8e5d4516" providerId="ADAL" clId="{45ACF570-1D94-4D40-85C3-87776CC06F41}" dt="2024-11-06T20:03:00.887" v="0"/>
            <ac:spMkLst>
              <pc:docMk/>
              <pc:sldMasterMk cId="2003721234" sldId="2147483692"/>
              <pc:sldLayoutMk cId="3375305289" sldId="2147483702"/>
              <ac:spMk id="26" creationId="{509079B3-D2DA-4242-B4BF-0A4E4078586D}"/>
            </ac:spMkLst>
          </pc:spChg>
          <pc:spChg chg="add del mod">
            <ac:chgData name="Sanjana Haque" userId="4ec88ec9-1ffb-4beb-bd49-1f8c8e5d4516" providerId="ADAL" clId="{45ACF570-1D94-4D40-85C3-87776CC06F41}" dt="2024-11-06T20:17:26.763" v="349" actId="478"/>
            <ac:spMkLst>
              <pc:docMk/>
              <pc:sldMasterMk cId="2003721234" sldId="2147483692"/>
              <pc:sldLayoutMk cId="3375305289" sldId="2147483702"/>
              <ac:spMk id="34" creationId="{8F9008EA-18EA-67EB-7770-1A1FF9573171}"/>
            </ac:spMkLst>
          </pc:spChg>
          <pc:grpChg chg="mod">
            <ac:chgData name="Sanjana Haque" userId="4ec88ec9-1ffb-4beb-bd49-1f8c8e5d4516" providerId="ADAL" clId="{45ACF570-1D94-4D40-85C3-87776CC06F41}" dt="2024-11-06T20:03:00.887" v="0"/>
            <ac:grpSpMkLst>
              <pc:docMk/>
              <pc:sldMasterMk cId="2003721234" sldId="2147483692"/>
              <pc:sldLayoutMk cId="3375305289" sldId="2147483702"/>
              <ac:grpSpMk id="20" creationId="{4C94D1A2-35E1-31DD-AA22-C0D10F22BB9E}"/>
            </ac:grpSpMkLst>
          </pc:grpChg>
          <pc:grpChg chg="mod">
            <ac:chgData name="Sanjana Haque" userId="4ec88ec9-1ffb-4beb-bd49-1f8c8e5d4516" providerId="ADAL" clId="{45ACF570-1D94-4D40-85C3-87776CC06F41}" dt="2024-11-06T20:03:00.887" v="0"/>
            <ac:grpSpMkLst>
              <pc:docMk/>
              <pc:sldMasterMk cId="2003721234" sldId="2147483692"/>
              <pc:sldLayoutMk cId="3375305289" sldId="2147483702"/>
              <ac:grpSpMk id="24" creationId="{3450EE18-1256-F729-9523-47E82C86230C}"/>
            </ac:grpSpMkLst>
          </pc:grpChg>
        </pc:sldLayoutChg>
        <pc:sldLayoutChg chg="delSp modSp add del mod">
          <pc:chgData name="Sanjana Haque" userId="4ec88ec9-1ffb-4beb-bd49-1f8c8e5d4516" providerId="ADAL" clId="{45ACF570-1D94-4D40-85C3-87776CC06F41}" dt="2024-11-07T18:55:02.572" v="1128" actId="47"/>
          <pc:sldLayoutMkLst>
            <pc:docMk/>
            <pc:sldMasterMk cId="2003721234" sldId="2147483692"/>
            <pc:sldLayoutMk cId="4065314205" sldId="2147483703"/>
          </pc:sldLayoutMkLst>
          <pc:spChg chg="mod">
            <ac:chgData name="Sanjana Haque" userId="4ec88ec9-1ffb-4beb-bd49-1f8c8e5d4516" providerId="ADAL" clId="{45ACF570-1D94-4D40-85C3-87776CC06F41}" dt="2024-11-06T20:03:00.887" v="0"/>
            <ac:spMkLst>
              <pc:docMk/>
              <pc:sldMasterMk cId="2003721234" sldId="2147483692"/>
              <pc:sldLayoutMk cId="4065314205" sldId="2147483703"/>
              <ac:spMk id="7" creationId="{03DB9D00-9F90-5D05-CA93-BB693E49AB43}"/>
            </ac:spMkLst>
          </pc:spChg>
          <pc:spChg chg="mod">
            <ac:chgData name="Sanjana Haque" userId="4ec88ec9-1ffb-4beb-bd49-1f8c8e5d4516" providerId="ADAL" clId="{45ACF570-1D94-4D40-85C3-87776CC06F41}" dt="2024-11-06T20:03:00.887" v="0"/>
            <ac:spMkLst>
              <pc:docMk/>
              <pc:sldMasterMk cId="2003721234" sldId="2147483692"/>
              <pc:sldLayoutMk cId="4065314205" sldId="2147483703"/>
              <ac:spMk id="9" creationId="{7DE63129-C026-B591-EE9D-61220E32B4F0}"/>
            </ac:spMkLst>
          </pc:spChg>
          <pc:spChg chg="mod">
            <ac:chgData name="Sanjana Haque" userId="4ec88ec9-1ffb-4beb-bd49-1f8c8e5d4516" providerId="ADAL" clId="{45ACF570-1D94-4D40-85C3-87776CC06F41}" dt="2024-11-06T20:03:00.887" v="0"/>
            <ac:spMkLst>
              <pc:docMk/>
              <pc:sldMasterMk cId="2003721234" sldId="2147483692"/>
              <pc:sldLayoutMk cId="4065314205" sldId="2147483703"/>
              <ac:spMk id="10" creationId="{003147ED-FF6A-92E8-F690-A343E4925B6F}"/>
            </ac:spMkLst>
          </pc:spChg>
          <pc:spChg chg="mod">
            <ac:chgData name="Sanjana Haque" userId="4ec88ec9-1ffb-4beb-bd49-1f8c8e5d4516" providerId="ADAL" clId="{45ACF570-1D94-4D40-85C3-87776CC06F41}" dt="2024-11-06T20:03:00.887" v="0"/>
            <ac:spMkLst>
              <pc:docMk/>
              <pc:sldMasterMk cId="2003721234" sldId="2147483692"/>
              <pc:sldLayoutMk cId="4065314205" sldId="2147483703"/>
              <ac:spMk id="12" creationId="{09158DE2-A929-69E7-F401-54DE5E2DA906}"/>
            </ac:spMkLst>
          </pc:spChg>
          <pc:spChg chg="mod">
            <ac:chgData name="Sanjana Haque" userId="4ec88ec9-1ffb-4beb-bd49-1f8c8e5d4516" providerId="ADAL" clId="{45ACF570-1D94-4D40-85C3-87776CC06F41}" dt="2024-11-06T20:03:00.887" v="0"/>
            <ac:spMkLst>
              <pc:docMk/>
              <pc:sldMasterMk cId="2003721234" sldId="2147483692"/>
              <pc:sldLayoutMk cId="4065314205" sldId="2147483703"/>
              <ac:spMk id="13" creationId="{EE54E931-4E54-8DF9-5E1F-95CEAB6041BE}"/>
            </ac:spMkLst>
          </pc:spChg>
          <pc:spChg chg="mod">
            <ac:chgData name="Sanjana Haque" userId="4ec88ec9-1ffb-4beb-bd49-1f8c8e5d4516" providerId="ADAL" clId="{45ACF570-1D94-4D40-85C3-87776CC06F41}" dt="2024-11-06T20:03:00.887" v="0"/>
            <ac:spMkLst>
              <pc:docMk/>
              <pc:sldMasterMk cId="2003721234" sldId="2147483692"/>
              <pc:sldLayoutMk cId="4065314205" sldId="2147483703"/>
              <ac:spMk id="23" creationId="{333A1654-574E-BF18-526D-6BA89775D1EB}"/>
            </ac:spMkLst>
          </pc:spChg>
          <pc:grpChg chg="mod ord">
            <ac:chgData name="Sanjana Haque" userId="4ec88ec9-1ffb-4beb-bd49-1f8c8e5d4516" providerId="ADAL" clId="{45ACF570-1D94-4D40-85C3-87776CC06F41}" dt="2024-11-06T20:30:14.421" v="477" actId="167"/>
            <ac:grpSpMkLst>
              <pc:docMk/>
              <pc:sldMasterMk cId="2003721234" sldId="2147483692"/>
              <pc:sldLayoutMk cId="4065314205" sldId="2147483703"/>
              <ac:grpSpMk id="8" creationId="{746E0159-5C88-3FAC-5070-373661219301}"/>
            </ac:grpSpMkLst>
          </pc:grpChg>
          <pc:grpChg chg="mod">
            <ac:chgData name="Sanjana Haque" userId="4ec88ec9-1ffb-4beb-bd49-1f8c8e5d4516" providerId="ADAL" clId="{45ACF570-1D94-4D40-85C3-87776CC06F41}" dt="2024-11-06T20:23:16.369" v="413" actId="14100"/>
            <ac:grpSpMkLst>
              <pc:docMk/>
              <pc:sldMasterMk cId="2003721234" sldId="2147483692"/>
              <pc:sldLayoutMk cId="4065314205" sldId="2147483703"/>
              <ac:grpSpMk id="11" creationId="{7BED983E-8153-936A-A0D0-D9B1E06D4B86}"/>
            </ac:grpSpMkLst>
          </pc:grpChg>
          <pc:picChg chg="mod">
            <ac:chgData name="Sanjana Haque" userId="4ec88ec9-1ffb-4beb-bd49-1f8c8e5d4516" providerId="ADAL" clId="{45ACF570-1D94-4D40-85C3-87776CC06F41}" dt="2024-11-06T20:20:35.104" v="384" actId="1076"/>
            <ac:picMkLst>
              <pc:docMk/>
              <pc:sldMasterMk cId="2003721234" sldId="2147483692"/>
              <pc:sldLayoutMk cId="4065314205" sldId="2147483703"/>
              <ac:picMk id="27" creationId="{7AE638CF-1147-CC5E-0180-FC827ECEC3E7}"/>
            </ac:picMkLst>
          </pc:picChg>
        </pc:sldLayoutChg>
        <pc:sldLayoutChg chg="addSp delSp modSp add del mod">
          <pc:chgData name="Sanjana Haque" userId="4ec88ec9-1ffb-4beb-bd49-1f8c8e5d4516" providerId="ADAL" clId="{45ACF570-1D94-4D40-85C3-87776CC06F41}" dt="2024-11-07T18:55:02.572" v="1128" actId="47"/>
          <pc:sldLayoutMkLst>
            <pc:docMk/>
            <pc:sldMasterMk cId="2003721234" sldId="2147483692"/>
            <pc:sldLayoutMk cId="3311461327" sldId="2147483704"/>
          </pc:sldLayoutMkLst>
          <pc:spChg chg="mod">
            <ac:chgData name="Sanjana Haque" userId="4ec88ec9-1ffb-4beb-bd49-1f8c8e5d4516" providerId="ADAL" clId="{45ACF570-1D94-4D40-85C3-87776CC06F41}" dt="2024-11-06T20:03:00.887" v="0"/>
            <ac:spMkLst>
              <pc:docMk/>
              <pc:sldMasterMk cId="2003721234" sldId="2147483692"/>
              <pc:sldLayoutMk cId="3311461327" sldId="2147483704"/>
              <ac:spMk id="3" creationId="{8CDE95E3-AE81-99E6-5D3E-D19403ACA704}"/>
            </ac:spMkLst>
          </pc:spChg>
          <pc:spChg chg="mod">
            <ac:chgData name="Sanjana Haque" userId="4ec88ec9-1ffb-4beb-bd49-1f8c8e5d4516" providerId="ADAL" clId="{45ACF570-1D94-4D40-85C3-87776CC06F41}" dt="2024-11-06T20:03:00.887" v="0"/>
            <ac:spMkLst>
              <pc:docMk/>
              <pc:sldMasterMk cId="2003721234" sldId="2147483692"/>
              <pc:sldLayoutMk cId="3311461327" sldId="2147483704"/>
              <ac:spMk id="4" creationId="{ABC3BEA1-CBEB-015A-7BB6-2EDF9426F079}"/>
            </ac:spMkLst>
          </pc:spChg>
          <pc:spChg chg="mod">
            <ac:chgData name="Sanjana Haque" userId="4ec88ec9-1ffb-4beb-bd49-1f8c8e5d4516" providerId="ADAL" clId="{45ACF570-1D94-4D40-85C3-87776CC06F41}" dt="2024-11-06T20:03:00.887" v="0"/>
            <ac:spMkLst>
              <pc:docMk/>
              <pc:sldMasterMk cId="2003721234" sldId="2147483692"/>
              <pc:sldLayoutMk cId="3311461327" sldId="2147483704"/>
              <ac:spMk id="33" creationId="{72C0DB5F-CD9A-8E79-77FD-A264A77708B4}"/>
            </ac:spMkLst>
          </pc:spChg>
          <pc:spChg chg="mod">
            <ac:chgData name="Sanjana Haque" userId="4ec88ec9-1ffb-4beb-bd49-1f8c8e5d4516" providerId="ADAL" clId="{45ACF570-1D94-4D40-85C3-87776CC06F41}" dt="2024-11-06T20:03:00.887" v="0"/>
            <ac:spMkLst>
              <pc:docMk/>
              <pc:sldMasterMk cId="2003721234" sldId="2147483692"/>
              <pc:sldLayoutMk cId="3311461327" sldId="2147483704"/>
              <ac:spMk id="34" creationId="{EFF2D974-4011-E74C-5F2B-906AEFBAF540}"/>
            </ac:spMkLst>
          </pc:spChg>
          <pc:spChg chg="mod">
            <ac:chgData name="Sanjana Haque" userId="4ec88ec9-1ffb-4beb-bd49-1f8c8e5d4516" providerId="ADAL" clId="{45ACF570-1D94-4D40-85C3-87776CC06F41}" dt="2024-11-06T20:03:00.887" v="0"/>
            <ac:spMkLst>
              <pc:docMk/>
              <pc:sldMasterMk cId="2003721234" sldId="2147483692"/>
              <pc:sldLayoutMk cId="3311461327" sldId="2147483704"/>
              <ac:spMk id="37" creationId="{E239D440-366D-0636-16F0-280132713AD0}"/>
            </ac:spMkLst>
          </pc:spChg>
          <pc:spChg chg="mod">
            <ac:chgData name="Sanjana Haque" userId="4ec88ec9-1ffb-4beb-bd49-1f8c8e5d4516" providerId="ADAL" clId="{45ACF570-1D94-4D40-85C3-87776CC06F41}" dt="2024-11-06T20:03:00.887" v="0"/>
            <ac:spMkLst>
              <pc:docMk/>
              <pc:sldMasterMk cId="2003721234" sldId="2147483692"/>
              <pc:sldLayoutMk cId="3311461327" sldId="2147483704"/>
              <ac:spMk id="38" creationId="{840E15FF-819C-F413-B000-42AFB4D39E66}"/>
            </ac:spMkLst>
          </pc:spChg>
          <pc:spChg chg="mod">
            <ac:chgData name="Sanjana Haque" userId="4ec88ec9-1ffb-4beb-bd49-1f8c8e5d4516" providerId="ADAL" clId="{45ACF570-1D94-4D40-85C3-87776CC06F41}" dt="2024-11-06T20:03:00.887" v="0"/>
            <ac:spMkLst>
              <pc:docMk/>
              <pc:sldMasterMk cId="2003721234" sldId="2147483692"/>
              <pc:sldLayoutMk cId="3311461327" sldId="2147483704"/>
              <ac:spMk id="40" creationId="{34174AEE-076A-B17A-7CD1-3484E3C9980E}"/>
            </ac:spMkLst>
          </pc:spChg>
          <pc:spChg chg="mod">
            <ac:chgData name="Sanjana Haque" userId="4ec88ec9-1ffb-4beb-bd49-1f8c8e5d4516" providerId="ADAL" clId="{45ACF570-1D94-4D40-85C3-87776CC06F41}" dt="2024-11-06T20:03:00.887" v="0"/>
            <ac:spMkLst>
              <pc:docMk/>
              <pc:sldMasterMk cId="2003721234" sldId="2147483692"/>
              <pc:sldLayoutMk cId="3311461327" sldId="2147483704"/>
              <ac:spMk id="41" creationId="{8F7F8C6C-E174-496A-F82B-212B951D4EB1}"/>
            </ac:spMkLst>
          </pc:spChg>
          <pc:spChg chg="mod">
            <ac:chgData name="Sanjana Haque" userId="4ec88ec9-1ffb-4beb-bd49-1f8c8e5d4516" providerId="ADAL" clId="{45ACF570-1D94-4D40-85C3-87776CC06F41}" dt="2024-11-06T20:03:00.887" v="0"/>
            <ac:spMkLst>
              <pc:docMk/>
              <pc:sldMasterMk cId="2003721234" sldId="2147483692"/>
              <pc:sldLayoutMk cId="3311461327" sldId="2147483704"/>
              <ac:spMk id="42" creationId="{F26E0473-8F6B-5B64-E148-EDBDFA03A061}"/>
            </ac:spMkLst>
          </pc:spChg>
          <pc:spChg chg="mod">
            <ac:chgData name="Sanjana Haque" userId="4ec88ec9-1ffb-4beb-bd49-1f8c8e5d4516" providerId="ADAL" clId="{45ACF570-1D94-4D40-85C3-87776CC06F41}" dt="2024-11-06T20:03:00.887" v="0"/>
            <ac:spMkLst>
              <pc:docMk/>
              <pc:sldMasterMk cId="2003721234" sldId="2147483692"/>
              <pc:sldLayoutMk cId="3311461327" sldId="2147483704"/>
              <ac:spMk id="43" creationId="{733CEFAE-2338-68BF-7B0A-141416EE5E5D}"/>
            </ac:spMkLst>
          </pc:spChg>
          <pc:spChg chg="mod">
            <ac:chgData name="Sanjana Haque" userId="4ec88ec9-1ffb-4beb-bd49-1f8c8e5d4516" providerId="ADAL" clId="{45ACF570-1D94-4D40-85C3-87776CC06F41}" dt="2024-11-06T20:03:00.887" v="0"/>
            <ac:spMkLst>
              <pc:docMk/>
              <pc:sldMasterMk cId="2003721234" sldId="2147483692"/>
              <pc:sldLayoutMk cId="3311461327" sldId="2147483704"/>
              <ac:spMk id="50" creationId="{9A9D6972-CCAE-B75E-9334-C80FACCE0E63}"/>
            </ac:spMkLst>
          </pc:spChg>
          <pc:spChg chg="mod">
            <ac:chgData name="Sanjana Haque" userId="4ec88ec9-1ffb-4beb-bd49-1f8c8e5d4516" providerId="ADAL" clId="{45ACF570-1D94-4D40-85C3-87776CC06F41}" dt="2024-11-06T20:25:50.610" v="439" actId="1076"/>
            <ac:spMkLst>
              <pc:docMk/>
              <pc:sldMasterMk cId="2003721234" sldId="2147483692"/>
              <pc:sldLayoutMk cId="3311461327" sldId="2147483704"/>
              <ac:spMk id="52" creationId="{39E660EC-C5DC-59F0-CD19-A89E7AA01375}"/>
            </ac:spMkLst>
          </pc:spChg>
          <pc:spChg chg="mod">
            <ac:chgData name="Sanjana Haque" userId="4ec88ec9-1ffb-4beb-bd49-1f8c8e5d4516" providerId="ADAL" clId="{45ACF570-1D94-4D40-85C3-87776CC06F41}" dt="2024-11-06T20:03:00.887" v="0"/>
            <ac:spMkLst>
              <pc:docMk/>
              <pc:sldMasterMk cId="2003721234" sldId="2147483692"/>
              <pc:sldLayoutMk cId="3311461327" sldId="2147483704"/>
              <ac:spMk id="55" creationId="{4AC93BF6-2910-2D5C-0C76-77C6C42BE778}"/>
            </ac:spMkLst>
          </pc:spChg>
          <pc:grpChg chg="mod">
            <ac:chgData name="Sanjana Haque" userId="4ec88ec9-1ffb-4beb-bd49-1f8c8e5d4516" providerId="ADAL" clId="{45ACF570-1D94-4D40-85C3-87776CC06F41}" dt="2024-11-06T20:25:46.908" v="438" actId="1076"/>
            <ac:grpSpMkLst>
              <pc:docMk/>
              <pc:sldMasterMk cId="2003721234" sldId="2147483692"/>
              <pc:sldLayoutMk cId="3311461327" sldId="2147483704"/>
              <ac:grpSpMk id="32" creationId="{D63BB1E6-154A-8329-A748-E42C5A015E33}"/>
            </ac:grpSpMkLst>
          </pc:grpChg>
          <pc:grpChg chg="mod">
            <ac:chgData name="Sanjana Haque" userId="4ec88ec9-1ffb-4beb-bd49-1f8c8e5d4516" providerId="ADAL" clId="{45ACF570-1D94-4D40-85C3-87776CC06F41}" dt="2024-11-06T20:03:00.887" v="0"/>
            <ac:grpSpMkLst>
              <pc:docMk/>
              <pc:sldMasterMk cId="2003721234" sldId="2147483692"/>
              <pc:sldLayoutMk cId="3311461327" sldId="2147483704"/>
              <ac:grpSpMk id="36" creationId="{3BDFDCF8-EB4D-A5D8-1FF1-882DB26E5566}"/>
            </ac:grpSpMkLst>
          </pc:grpChg>
          <pc:grpChg chg="mod">
            <ac:chgData name="Sanjana Haque" userId="4ec88ec9-1ffb-4beb-bd49-1f8c8e5d4516" providerId="ADAL" clId="{45ACF570-1D94-4D40-85C3-87776CC06F41}" dt="2024-11-06T20:03:00.887" v="0"/>
            <ac:grpSpMkLst>
              <pc:docMk/>
              <pc:sldMasterMk cId="2003721234" sldId="2147483692"/>
              <pc:sldLayoutMk cId="3311461327" sldId="2147483704"/>
              <ac:grpSpMk id="39" creationId="{BBC6DB1C-9D80-6B31-AA77-5731B2405F16}"/>
            </ac:grpSpMkLst>
          </pc:grpChg>
          <pc:grpChg chg="mod">
            <ac:chgData name="Sanjana Haque" userId="4ec88ec9-1ffb-4beb-bd49-1f8c8e5d4516" providerId="ADAL" clId="{45ACF570-1D94-4D40-85C3-87776CC06F41}" dt="2024-11-06T20:03:00.887" v="0"/>
            <ac:grpSpMkLst>
              <pc:docMk/>
              <pc:sldMasterMk cId="2003721234" sldId="2147483692"/>
              <pc:sldLayoutMk cId="3311461327" sldId="2147483704"/>
              <ac:grpSpMk id="49" creationId="{292FBF31-6459-FFCE-4F41-6B1D992E7A8A}"/>
            </ac:grpSpMkLst>
          </pc:grpChg>
          <pc:cxnChg chg="add mod">
            <ac:chgData name="Sanjana Haque" userId="4ec88ec9-1ffb-4beb-bd49-1f8c8e5d4516" providerId="ADAL" clId="{45ACF570-1D94-4D40-85C3-87776CC06F41}" dt="2024-11-06T20:25:28.847" v="434" actId="14100"/>
            <ac:cxnSpMkLst>
              <pc:docMk/>
              <pc:sldMasterMk cId="2003721234" sldId="2147483692"/>
              <pc:sldLayoutMk cId="3311461327" sldId="2147483704"/>
              <ac:cxnSpMk id="2" creationId="{AC291688-42AE-53EA-52BA-B7B19EB3CE03}"/>
            </ac:cxnSpMkLst>
          </pc:cxnChg>
        </pc:sldLayoutChg>
        <pc:sldLayoutChg chg="modSp add del">
          <pc:chgData name="Sanjana Haque" userId="4ec88ec9-1ffb-4beb-bd49-1f8c8e5d4516" providerId="ADAL" clId="{45ACF570-1D94-4D40-85C3-87776CC06F41}" dt="2024-11-07T18:55:02.572" v="1128" actId="47"/>
          <pc:sldLayoutMkLst>
            <pc:docMk/>
            <pc:sldMasterMk cId="2003721234" sldId="2147483692"/>
            <pc:sldLayoutMk cId="3856230977" sldId="2147483705"/>
          </pc:sldLayoutMkLst>
          <pc:spChg chg="mod">
            <ac:chgData name="Sanjana Haque" userId="4ec88ec9-1ffb-4beb-bd49-1f8c8e5d4516" providerId="ADAL" clId="{45ACF570-1D94-4D40-85C3-87776CC06F41}" dt="2024-11-06T20:03:00.887" v="0"/>
            <ac:spMkLst>
              <pc:docMk/>
              <pc:sldMasterMk cId="2003721234" sldId="2147483692"/>
              <pc:sldLayoutMk cId="3856230977" sldId="2147483705"/>
              <ac:spMk id="6" creationId="{CA1778E8-B783-4FDC-B46B-E721FD2E1922}"/>
            </ac:spMkLst>
          </pc:spChg>
          <pc:spChg chg="mod">
            <ac:chgData name="Sanjana Haque" userId="4ec88ec9-1ffb-4beb-bd49-1f8c8e5d4516" providerId="ADAL" clId="{45ACF570-1D94-4D40-85C3-87776CC06F41}" dt="2024-11-06T20:03:00.887" v="0"/>
            <ac:spMkLst>
              <pc:docMk/>
              <pc:sldMasterMk cId="2003721234" sldId="2147483692"/>
              <pc:sldLayoutMk cId="3856230977" sldId="2147483705"/>
              <ac:spMk id="7" creationId="{488234A3-342C-4E31-80DC-4F8196214EA1}"/>
            </ac:spMkLst>
          </pc:spChg>
        </pc:sldLayoutChg>
        <pc:sldLayoutChg chg="modSp add del">
          <pc:chgData name="Sanjana Haque" userId="4ec88ec9-1ffb-4beb-bd49-1f8c8e5d4516" providerId="ADAL" clId="{45ACF570-1D94-4D40-85C3-87776CC06F41}" dt="2024-11-07T18:55:02.572" v="1128" actId="47"/>
          <pc:sldLayoutMkLst>
            <pc:docMk/>
            <pc:sldMasterMk cId="2003721234" sldId="2147483692"/>
            <pc:sldLayoutMk cId="277032003" sldId="2147483706"/>
          </pc:sldLayoutMkLst>
          <pc:spChg chg="mod">
            <ac:chgData name="Sanjana Haque" userId="4ec88ec9-1ffb-4beb-bd49-1f8c8e5d4516" providerId="ADAL" clId="{45ACF570-1D94-4D40-85C3-87776CC06F41}" dt="2024-11-06T20:03:00.887" v="0"/>
            <ac:spMkLst>
              <pc:docMk/>
              <pc:sldMasterMk cId="2003721234" sldId="2147483692"/>
              <pc:sldLayoutMk cId="277032003" sldId="2147483706"/>
              <ac:spMk id="2" creationId="{00000000-0000-0000-0000-000000000000}"/>
            </ac:spMkLst>
          </pc:spChg>
          <pc:spChg chg="mod">
            <ac:chgData name="Sanjana Haque" userId="4ec88ec9-1ffb-4beb-bd49-1f8c8e5d4516" providerId="ADAL" clId="{45ACF570-1D94-4D40-85C3-87776CC06F41}" dt="2024-11-06T20:03:00.887" v="0"/>
            <ac:spMkLst>
              <pc:docMk/>
              <pc:sldMasterMk cId="2003721234" sldId="2147483692"/>
              <pc:sldLayoutMk cId="277032003" sldId="2147483706"/>
              <ac:spMk id="3" creationId="{00000000-0000-0000-0000-000000000000}"/>
            </ac:spMkLst>
          </pc:spChg>
          <pc:picChg chg="mod">
            <ac:chgData name="Sanjana Haque" userId="4ec88ec9-1ffb-4beb-bd49-1f8c8e5d4516" providerId="ADAL" clId="{45ACF570-1D94-4D40-85C3-87776CC06F41}" dt="2024-11-06T20:03:00.887" v="0"/>
            <ac:picMkLst>
              <pc:docMk/>
              <pc:sldMasterMk cId="2003721234" sldId="2147483692"/>
              <pc:sldLayoutMk cId="277032003" sldId="2147483706"/>
              <ac:picMk id="7" creationId="{3F8F9BF5-0E6F-C2E9-386F-5B458F849E07}"/>
            </ac:picMkLst>
          </pc:picChg>
        </pc:sldLayoutChg>
        <pc:sldLayoutChg chg="modSp add del">
          <pc:chgData name="Sanjana Haque" userId="4ec88ec9-1ffb-4beb-bd49-1f8c8e5d4516" providerId="ADAL" clId="{45ACF570-1D94-4D40-85C3-87776CC06F41}" dt="2024-11-07T18:55:02.572" v="1128" actId="47"/>
          <pc:sldLayoutMkLst>
            <pc:docMk/>
            <pc:sldMasterMk cId="2003721234" sldId="2147483692"/>
            <pc:sldLayoutMk cId="3816469105" sldId="2147483707"/>
          </pc:sldLayoutMkLst>
          <pc:spChg chg="mod">
            <ac:chgData name="Sanjana Haque" userId="4ec88ec9-1ffb-4beb-bd49-1f8c8e5d4516" providerId="ADAL" clId="{45ACF570-1D94-4D40-85C3-87776CC06F41}" dt="2024-11-06T20:03:00.887" v="0"/>
            <ac:spMkLst>
              <pc:docMk/>
              <pc:sldMasterMk cId="2003721234" sldId="2147483692"/>
              <pc:sldLayoutMk cId="3816469105" sldId="2147483707"/>
              <ac:spMk id="2" creationId="{00000000-0000-0000-0000-000000000000}"/>
            </ac:spMkLst>
          </pc:spChg>
          <pc:spChg chg="mod">
            <ac:chgData name="Sanjana Haque" userId="4ec88ec9-1ffb-4beb-bd49-1f8c8e5d4516" providerId="ADAL" clId="{45ACF570-1D94-4D40-85C3-87776CC06F41}" dt="2024-11-06T20:03:00.887" v="0"/>
            <ac:spMkLst>
              <pc:docMk/>
              <pc:sldMasterMk cId="2003721234" sldId="2147483692"/>
              <pc:sldLayoutMk cId="3816469105" sldId="2147483707"/>
              <ac:spMk id="3" creationId="{00000000-0000-0000-0000-000000000000}"/>
            </ac:spMkLst>
          </pc:spChg>
        </pc:sldLayoutChg>
        <pc:sldLayoutChg chg="modSp add del">
          <pc:chgData name="Sanjana Haque" userId="4ec88ec9-1ffb-4beb-bd49-1f8c8e5d4516" providerId="ADAL" clId="{45ACF570-1D94-4D40-85C3-87776CC06F41}" dt="2024-11-07T18:55:02.572" v="1128" actId="47"/>
          <pc:sldLayoutMkLst>
            <pc:docMk/>
            <pc:sldMasterMk cId="2003721234" sldId="2147483692"/>
            <pc:sldLayoutMk cId="1724082777" sldId="2147483708"/>
          </pc:sldLayoutMkLst>
          <pc:spChg chg="mod">
            <ac:chgData name="Sanjana Haque" userId="4ec88ec9-1ffb-4beb-bd49-1f8c8e5d4516" providerId="ADAL" clId="{45ACF570-1D94-4D40-85C3-87776CC06F41}" dt="2024-11-06T20:03:00.887" v="0"/>
            <ac:spMkLst>
              <pc:docMk/>
              <pc:sldMasterMk cId="2003721234" sldId="2147483692"/>
              <pc:sldLayoutMk cId="1724082777" sldId="2147483708"/>
              <ac:spMk id="6" creationId="{9EEA0E2C-E5D9-4946-A448-EE0313AC61FA}"/>
            </ac:spMkLst>
          </pc:spChg>
        </pc:sldLayoutChg>
        <pc:sldLayoutChg chg="modSp add del">
          <pc:chgData name="Sanjana Haque" userId="4ec88ec9-1ffb-4beb-bd49-1f8c8e5d4516" providerId="ADAL" clId="{45ACF570-1D94-4D40-85C3-87776CC06F41}" dt="2024-11-07T18:55:02.572" v="1128" actId="47"/>
          <pc:sldLayoutMkLst>
            <pc:docMk/>
            <pc:sldMasterMk cId="2003721234" sldId="2147483692"/>
            <pc:sldLayoutMk cId="2002705841" sldId="2147483709"/>
          </pc:sldLayoutMkLst>
          <pc:spChg chg="mod">
            <ac:chgData name="Sanjana Haque" userId="4ec88ec9-1ffb-4beb-bd49-1f8c8e5d4516" providerId="ADAL" clId="{45ACF570-1D94-4D40-85C3-87776CC06F41}" dt="2024-11-06T20:03:00.887" v="0"/>
            <ac:spMkLst>
              <pc:docMk/>
              <pc:sldMasterMk cId="2003721234" sldId="2147483692"/>
              <pc:sldLayoutMk cId="2002705841" sldId="2147483709"/>
              <ac:spMk id="6" creationId="{9EEA0E2C-E5D9-4946-A448-EE0313AC61FA}"/>
            </ac:spMkLst>
          </pc:spChg>
        </pc:sldLayoutChg>
        <pc:sldLayoutChg chg="modSp add del">
          <pc:chgData name="Sanjana Haque" userId="4ec88ec9-1ffb-4beb-bd49-1f8c8e5d4516" providerId="ADAL" clId="{45ACF570-1D94-4D40-85C3-87776CC06F41}" dt="2024-11-07T19:11:39.290" v="1556" actId="47"/>
          <pc:sldLayoutMkLst>
            <pc:docMk/>
            <pc:sldMasterMk cId="2003721234" sldId="2147483692"/>
            <pc:sldLayoutMk cId="1994927050" sldId="2147483710"/>
          </pc:sldLayoutMkLst>
        </pc:sldLayoutChg>
        <pc:sldLayoutChg chg="modSp add del">
          <pc:chgData name="Sanjana Haque" userId="4ec88ec9-1ffb-4beb-bd49-1f8c8e5d4516" providerId="ADAL" clId="{45ACF570-1D94-4D40-85C3-87776CC06F41}" dt="2024-11-08T19:40:18.126" v="3136" actId="47"/>
          <pc:sldLayoutMkLst>
            <pc:docMk/>
            <pc:sldMasterMk cId="2003721234" sldId="2147483692"/>
            <pc:sldLayoutMk cId="2417369437" sldId="2147483711"/>
          </pc:sldLayoutMkLst>
        </pc:sldLayoutChg>
        <pc:sldLayoutChg chg="add del">
          <pc:chgData name="Sanjana Haque" userId="4ec88ec9-1ffb-4beb-bd49-1f8c8e5d4516" providerId="ADAL" clId="{45ACF570-1D94-4D40-85C3-87776CC06F41}" dt="2024-11-07T18:55:02.572" v="1128" actId="47"/>
          <pc:sldLayoutMkLst>
            <pc:docMk/>
            <pc:sldMasterMk cId="2003721234" sldId="2147483692"/>
            <pc:sldLayoutMk cId="469773748" sldId="2147483712"/>
          </pc:sldLayoutMkLst>
        </pc:sldLayoutChg>
        <pc:sldLayoutChg chg="add del">
          <pc:chgData name="Sanjana Haque" userId="4ec88ec9-1ffb-4beb-bd49-1f8c8e5d4516" providerId="ADAL" clId="{45ACF570-1D94-4D40-85C3-87776CC06F41}" dt="2024-11-07T18:55:02.572" v="1128" actId="47"/>
          <pc:sldLayoutMkLst>
            <pc:docMk/>
            <pc:sldMasterMk cId="2003721234" sldId="2147483692"/>
            <pc:sldLayoutMk cId="3349691398" sldId="2147483772"/>
          </pc:sldLayoutMkLst>
        </pc:sldLayoutChg>
      </pc:sldMasterChg>
      <pc:sldMasterChg chg="modSldLayout">
        <pc:chgData name="Sanjana Haque" userId="4ec88ec9-1ffb-4beb-bd49-1f8c8e5d4516" providerId="ADAL" clId="{45ACF570-1D94-4D40-85C3-87776CC06F41}" dt="2024-11-06T20:19:35.141" v="376"/>
        <pc:sldMasterMkLst>
          <pc:docMk/>
          <pc:sldMasterMk cId="33013275" sldId="2147483713"/>
        </pc:sldMasterMkLst>
        <pc:sldLayoutChg chg="setBg">
          <pc:chgData name="Sanjana Haque" userId="4ec88ec9-1ffb-4beb-bd49-1f8c8e5d4516" providerId="ADAL" clId="{45ACF570-1D94-4D40-85C3-87776CC06F41}" dt="2024-11-06T20:19:35.141" v="376"/>
          <pc:sldLayoutMkLst>
            <pc:docMk/>
            <pc:sldMasterMk cId="33013275" sldId="2147483713"/>
            <pc:sldLayoutMk cId="2919296502" sldId="2147483727"/>
          </pc:sldLayoutMkLst>
        </pc:sldLayoutChg>
        <pc:sldLayoutChg chg="setBg">
          <pc:chgData name="Sanjana Haque" userId="4ec88ec9-1ffb-4beb-bd49-1f8c8e5d4516" providerId="ADAL" clId="{45ACF570-1D94-4D40-85C3-87776CC06F41}" dt="2024-11-06T20:19:35.141" v="376"/>
          <pc:sldLayoutMkLst>
            <pc:docMk/>
            <pc:sldMasterMk cId="33013275" sldId="2147483713"/>
            <pc:sldLayoutMk cId="4231072631" sldId="2147483730"/>
          </pc:sldLayoutMkLst>
        </pc:sldLayoutChg>
        <pc:sldLayoutChg chg="setBg">
          <pc:chgData name="Sanjana Haque" userId="4ec88ec9-1ffb-4beb-bd49-1f8c8e5d4516" providerId="ADAL" clId="{45ACF570-1D94-4D40-85C3-87776CC06F41}" dt="2024-11-06T20:19:35.141" v="376"/>
          <pc:sldLayoutMkLst>
            <pc:docMk/>
            <pc:sldMasterMk cId="33013275" sldId="2147483713"/>
            <pc:sldLayoutMk cId="930260051" sldId="2147483733"/>
          </pc:sldLayoutMkLst>
        </pc:sldLayoutChg>
        <pc:sldLayoutChg chg="setBg">
          <pc:chgData name="Sanjana Haque" userId="4ec88ec9-1ffb-4beb-bd49-1f8c8e5d4516" providerId="ADAL" clId="{45ACF570-1D94-4D40-85C3-87776CC06F41}" dt="2024-11-06T20:19:35.141" v="376"/>
          <pc:sldLayoutMkLst>
            <pc:docMk/>
            <pc:sldMasterMk cId="33013275" sldId="2147483713"/>
            <pc:sldLayoutMk cId="3189011690" sldId="2147483736"/>
          </pc:sldLayoutMkLst>
        </pc:sldLayoutChg>
      </pc:sldMasterChg>
      <pc:sldMasterChg chg="addSldLayout delSldLayout">
        <pc:chgData name="Sanjana Haque" userId="4ec88ec9-1ffb-4beb-bd49-1f8c8e5d4516" providerId="ADAL" clId="{45ACF570-1D94-4D40-85C3-87776CC06F41}" dt="2024-11-07T18:55:02.572" v="1128" actId="47"/>
        <pc:sldMasterMkLst>
          <pc:docMk/>
          <pc:sldMasterMk cId="2944412285" sldId="2147483713"/>
        </pc:sldMasterMkLst>
        <pc:sldLayoutChg chg="add del">
          <pc:chgData name="Sanjana Haque" userId="4ec88ec9-1ffb-4beb-bd49-1f8c8e5d4516" providerId="ADAL" clId="{45ACF570-1D94-4D40-85C3-87776CC06F41}" dt="2024-11-07T18:55:02.572" v="1128" actId="47"/>
          <pc:sldLayoutMkLst>
            <pc:docMk/>
            <pc:sldMasterMk cId="2944412285" sldId="2147483713"/>
            <pc:sldLayoutMk cId="847191662" sldId="2147483729"/>
          </pc:sldLayoutMkLst>
        </pc:sldLayoutChg>
      </pc:sldMasterChg>
      <pc:sldMasterChg chg="modSldLayout">
        <pc:chgData name="Sanjana Haque" userId="4ec88ec9-1ffb-4beb-bd49-1f8c8e5d4516" providerId="ADAL" clId="{45ACF570-1D94-4D40-85C3-87776CC06F41}" dt="2024-11-06T20:35:13.663" v="547" actId="478"/>
        <pc:sldMasterMkLst>
          <pc:docMk/>
          <pc:sldMasterMk cId="602071516" sldId="2147483740"/>
        </pc:sldMasterMkLst>
        <pc:sldLayoutChg chg="delSp modSp mod">
          <pc:chgData name="Sanjana Haque" userId="4ec88ec9-1ffb-4beb-bd49-1f8c8e5d4516" providerId="ADAL" clId="{45ACF570-1D94-4D40-85C3-87776CC06F41}" dt="2024-11-06T20:34:54.803" v="542" actId="478"/>
          <pc:sldLayoutMkLst>
            <pc:docMk/>
            <pc:sldMasterMk cId="602071516" sldId="2147483740"/>
            <pc:sldLayoutMk cId="3590926357" sldId="2147483747"/>
          </pc:sldLayoutMkLst>
        </pc:sldLayoutChg>
        <pc:sldLayoutChg chg="delSp modSp mod">
          <pc:chgData name="Sanjana Haque" userId="4ec88ec9-1ffb-4beb-bd49-1f8c8e5d4516" providerId="ADAL" clId="{45ACF570-1D94-4D40-85C3-87776CC06F41}" dt="2024-11-06T20:35:01.568" v="545" actId="478"/>
          <pc:sldLayoutMkLst>
            <pc:docMk/>
            <pc:sldMasterMk cId="602071516" sldId="2147483740"/>
            <pc:sldLayoutMk cId="1166664326" sldId="2147483748"/>
          </pc:sldLayoutMkLst>
        </pc:sldLayoutChg>
        <pc:sldLayoutChg chg="delSp modSp mod">
          <pc:chgData name="Sanjana Haque" userId="4ec88ec9-1ffb-4beb-bd49-1f8c8e5d4516" providerId="ADAL" clId="{45ACF570-1D94-4D40-85C3-87776CC06F41}" dt="2024-11-06T20:35:13.663" v="547" actId="478"/>
          <pc:sldLayoutMkLst>
            <pc:docMk/>
            <pc:sldMasterMk cId="602071516" sldId="2147483740"/>
            <pc:sldLayoutMk cId="3248301819" sldId="2147483749"/>
          </pc:sldLayoutMkLst>
        </pc:sldLayoutChg>
      </pc:sldMasterChg>
    </pc:docChg>
  </pc:docChgLst>
  <pc:docChgLst>
    <pc:chgData name="Matthew Sacheli" userId="S::msacheli@toh.ca::37e138a2-33c9-41a0-8b24-5a0a4758e0ba" providerId="AD" clId="Web-{398D3BCD-0B9C-979C-4EDA-79AEFD1F1250}"/>
    <pc:docChg chg="modSld">
      <pc:chgData name="Matthew Sacheli" userId="S::msacheli@toh.ca::37e138a2-33c9-41a0-8b24-5a0a4758e0ba" providerId="AD" clId="Web-{398D3BCD-0B9C-979C-4EDA-79AEFD1F1250}" dt="2024-11-15T19:58:27.509" v="4"/>
      <pc:docMkLst>
        <pc:docMk/>
      </pc:docMkLst>
      <pc:sldChg chg="addSp modSp">
        <pc:chgData name="Matthew Sacheli" userId="S::msacheli@toh.ca::37e138a2-33c9-41a0-8b24-5a0a4758e0ba" providerId="AD" clId="Web-{398D3BCD-0B9C-979C-4EDA-79AEFD1F1250}" dt="2024-11-15T19:58:27.509" v="4"/>
        <pc:sldMkLst>
          <pc:docMk/>
          <pc:sldMk cId="480736521" sldId="716"/>
        </pc:sldMkLst>
        <pc:picChg chg="add mod">
          <ac:chgData name="Matthew Sacheli" userId="S::msacheli@toh.ca::37e138a2-33c9-41a0-8b24-5a0a4758e0ba" providerId="AD" clId="Web-{398D3BCD-0B9C-979C-4EDA-79AEFD1F1250}" dt="2024-11-15T19:58:27.509" v="4"/>
          <ac:picMkLst>
            <pc:docMk/>
            <pc:sldMk cId="480736521" sldId="716"/>
            <ac:picMk id="2" creationId="{6D63AD3B-1CF7-E2FB-94F7-AE097DD21792}"/>
          </ac:picMkLst>
        </pc:picChg>
      </pc:sldChg>
    </pc:docChg>
  </pc:docChgLst>
  <pc:docChgLst>
    <pc:chgData name="Sanjana Haque" userId="4ec88ec9-1ffb-4beb-bd49-1f8c8e5d4516" providerId="ADAL" clId="{DEE5FF63-D510-49E9-B091-89D283FA4FE9}"/>
    <pc:docChg chg="custSel modSld modMainMaster">
      <pc:chgData name="Sanjana Haque" userId="4ec88ec9-1ffb-4beb-bd49-1f8c8e5d4516" providerId="ADAL" clId="{DEE5FF63-D510-49E9-B091-89D283FA4FE9}" dt="2025-03-12T19:12:11.528" v="23"/>
      <pc:docMkLst>
        <pc:docMk/>
      </pc:docMkLst>
      <pc:sldChg chg="addSp delSp modSp mod">
        <pc:chgData name="Sanjana Haque" userId="4ec88ec9-1ffb-4beb-bd49-1f8c8e5d4516" providerId="ADAL" clId="{DEE5FF63-D510-49E9-B091-89D283FA4FE9}" dt="2025-03-12T19:12:11.528" v="23"/>
        <pc:sldMkLst>
          <pc:docMk/>
          <pc:sldMk cId="1572689761" sldId="302"/>
        </pc:sldMkLst>
        <pc:spChg chg="del">
          <ac:chgData name="Sanjana Haque" userId="4ec88ec9-1ffb-4beb-bd49-1f8c8e5d4516" providerId="ADAL" clId="{DEE5FF63-D510-49E9-B091-89D283FA4FE9}" dt="2025-03-12T19:12:11.081" v="22" actId="478"/>
          <ac:spMkLst>
            <pc:docMk/>
            <pc:sldMk cId="1572689761" sldId="302"/>
            <ac:spMk id="4" creationId="{60F865B5-4D3F-DC55-ACD5-9B096B8B6E9A}"/>
          </ac:spMkLst>
        </pc:spChg>
        <pc:spChg chg="add mod">
          <ac:chgData name="Sanjana Haque" userId="4ec88ec9-1ffb-4beb-bd49-1f8c8e5d4516" providerId="ADAL" clId="{DEE5FF63-D510-49E9-B091-89D283FA4FE9}" dt="2025-03-12T19:12:11.528" v="23"/>
          <ac:spMkLst>
            <pc:docMk/>
            <pc:sldMk cId="1572689761" sldId="302"/>
            <ac:spMk id="6" creationId="{49074458-F394-257C-15A6-7289BE52B299}"/>
          </ac:spMkLst>
        </pc:spChg>
      </pc:sldChg>
      <pc:sldChg chg="addSp delSp modSp mod">
        <pc:chgData name="Sanjana Haque" userId="4ec88ec9-1ffb-4beb-bd49-1f8c8e5d4516" providerId="ADAL" clId="{DEE5FF63-D510-49E9-B091-89D283FA4FE9}" dt="2025-03-12T19:10:28.302" v="16"/>
        <pc:sldMkLst>
          <pc:docMk/>
          <pc:sldMk cId="4206480502" sldId="392"/>
        </pc:sldMkLst>
        <pc:spChg chg="add mod">
          <ac:chgData name="Sanjana Haque" userId="4ec88ec9-1ffb-4beb-bd49-1f8c8e5d4516" providerId="ADAL" clId="{DEE5FF63-D510-49E9-B091-89D283FA4FE9}" dt="2025-03-12T19:10:28.302" v="16"/>
          <ac:spMkLst>
            <pc:docMk/>
            <pc:sldMk cId="4206480502" sldId="392"/>
            <ac:spMk id="6" creationId="{CF7B6662-B7D4-C2A9-07EB-75B7F3CBC13E}"/>
          </ac:spMkLst>
        </pc:spChg>
        <pc:spChg chg="del mod">
          <ac:chgData name="Sanjana Haque" userId="4ec88ec9-1ffb-4beb-bd49-1f8c8e5d4516" providerId="ADAL" clId="{DEE5FF63-D510-49E9-B091-89D283FA4FE9}" dt="2025-03-12T19:10:27.956" v="15" actId="478"/>
          <ac:spMkLst>
            <pc:docMk/>
            <pc:sldMk cId="4206480502" sldId="392"/>
            <ac:spMk id="12" creationId="{60F865B5-4D3F-DC55-ACD5-9B096B8B6E9A}"/>
          </ac:spMkLst>
        </pc:spChg>
      </pc:sldChg>
      <pc:sldMasterChg chg="modSp mod modSldLayout">
        <pc:chgData name="Sanjana Haque" userId="4ec88ec9-1ffb-4beb-bd49-1f8c8e5d4516" providerId="ADAL" clId="{DEE5FF63-D510-49E9-B091-89D283FA4FE9}" dt="2025-03-12T19:10:46.883" v="19"/>
        <pc:sldMasterMkLst>
          <pc:docMk/>
          <pc:sldMasterMk cId="2003721234" sldId="2147483692"/>
        </pc:sldMasterMkLst>
        <pc:spChg chg="mod">
          <ac:chgData name="Sanjana Haque" userId="4ec88ec9-1ffb-4beb-bd49-1f8c8e5d4516" providerId="ADAL" clId="{DEE5FF63-D510-49E9-B091-89D283FA4FE9}" dt="2025-03-12T19:09:46.600" v="4" actId="20577"/>
          <ac:spMkLst>
            <pc:docMk/>
            <pc:sldMasterMk cId="2003721234" sldId="2147483692"/>
            <ac:spMk id="17" creationId="{ED4B3E6D-DDED-F169-95AA-01359441BBD7}"/>
          </ac:spMkLst>
        </pc:spChg>
        <pc:sldLayoutChg chg="addSp modSp">
          <pc:chgData name="Sanjana Haque" userId="4ec88ec9-1ffb-4beb-bd49-1f8c8e5d4516" providerId="ADAL" clId="{DEE5FF63-D510-49E9-B091-89D283FA4FE9}" dt="2025-03-12T19:09:51.924" v="5"/>
          <pc:sldLayoutMkLst>
            <pc:docMk/>
            <pc:sldMasterMk cId="2003721234" sldId="2147483692"/>
            <pc:sldLayoutMk cId="1057637449" sldId="2147483694"/>
          </pc:sldLayoutMkLst>
          <pc:spChg chg="add mod">
            <ac:chgData name="Sanjana Haque" userId="4ec88ec9-1ffb-4beb-bd49-1f8c8e5d4516" providerId="ADAL" clId="{DEE5FF63-D510-49E9-B091-89D283FA4FE9}" dt="2025-03-12T19:09:51.924" v="5"/>
            <ac:spMkLst>
              <pc:docMk/>
              <pc:sldMasterMk cId="2003721234" sldId="2147483692"/>
              <pc:sldLayoutMk cId="1057637449" sldId="2147483694"/>
              <ac:spMk id="3" creationId="{2E931799-8BD0-24E0-0CBF-6889A0F39E4D}"/>
            </ac:spMkLst>
          </pc:spChg>
        </pc:sldLayoutChg>
        <pc:sldLayoutChg chg="addSp modSp">
          <pc:chgData name="Sanjana Haque" userId="4ec88ec9-1ffb-4beb-bd49-1f8c8e5d4516" providerId="ADAL" clId="{DEE5FF63-D510-49E9-B091-89D283FA4FE9}" dt="2025-03-12T19:09:56.908" v="6"/>
          <pc:sldLayoutMkLst>
            <pc:docMk/>
            <pc:sldMasterMk cId="2003721234" sldId="2147483692"/>
            <pc:sldLayoutMk cId="3913248819" sldId="2147483697"/>
          </pc:sldLayoutMkLst>
          <pc:spChg chg="add mod">
            <ac:chgData name="Sanjana Haque" userId="4ec88ec9-1ffb-4beb-bd49-1f8c8e5d4516" providerId="ADAL" clId="{DEE5FF63-D510-49E9-B091-89D283FA4FE9}" dt="2025-03-12T19:09:56.908" v="6"/>
            <ac:spMkLst>
              <pc:docMk/>
              <pc:sldMasterMk cId="2003721234" sldId="2147483692"/>
              <pc:sldLayoutMk cId="3913248819" sldId="2147483697"/>
              <ac:spMk id="4" creationId="{791216DF-2929-3CBE-10DC-D075B99BC11B}"/>
            </ac:spMkLst>
          </pc:spChg>
        </pc:sldLayoutChg>
        <pc:sldLayoutChg chg="addSp delSp modSp mod">
          <pc:chgData name="Sanjana Haque" userId="4ec88ec9-1ffb-4beb-bd49-1f8c8e5d4516" providerId="ADAL" clId="{DEE5FF63-D510-49E9-B091-89D283FA4FE9}" dt="2025-03-12T19:10:04.985" v="8"/>
          <pc:sldLayoutMkLst>
            <pc:docMk/>
            <pc:sldMasterMk cId="2003721234" sldId="2147483692"/>
            <pc:sldLayoutMk cId="3375305289" sldId="2147483702"/>
          </pc:sldLayoutMkLst>
          <pc:spChg chg="add mod">
            <ac:chgData name="Sanjana Haque" userId="4ec88ec9-1ffb-4beb-bd49-1f8c8e5d4516" providerId="ADAL" clId="{DEE5FF63-D510-49E9-B091-89D283FA4FE9}" dt="2025-03-12T19:10:04.985" v="8"/>
            <ac:spMkLst>
              <pc:docMk/>
              <pc:sldMasterMk cId="2003721234" sldId="2147483692"/>
              <pc:sldLayoutMk cId="3375305289" sldId="2147483702"/>
              <ac:spMk id="3" creationId="{971CD673-EF06-B0AF-498C-F796D6989D5C}"/>
            </ac:spMkLst>
          </pc:spChg>
          <pc:spChg chg="del">
            <ac:chgData name="Sanjana Haque" userId="4ec88ec9-1ffb-4beb-bd49-1f8c8e5d4516" providerId="ADAL" clId="{DEE5FF63-D510-49E9-B091-89D283FA4FE9}" dt="2025-03-12T19:10:04.781" v="7" actId="478"/>
            <ac:spMkLst>
              <pc:docMk/>
              <pc:sldMasterMk cId="2003721234" sldId="2147483692"/>
              <pc:sldLayoutMk cId="3375305289" sldId="2147483702"/>
              <ac:spMk id="34" creationId="{8F9008EA-18EA-67EB-7770-1A1FF9573171}"/>
            </ac:spMkLst>
          </pc:spChg>
        </pc:sldLayoutChg>
        <pc:sldLayoutChg chg="addSp delSp modSp mod">
          <pc:chgData name="Sanjana Haque" userId="4ec88ec9-1ffb-4beb-bd49-1f8c8e5d4516" providerId="ADAL" clId="{DEE5FF63-D510-49E9-B091-89D283FA4FE9}" dt="2025-03-12T19:10:46.883" v="19"/>
          <pc:sldLayoutMkLst>
            <pc:docMk/>
            <pc:sldMasterMk cId="2003721234" sldId="2147483692"/>
            <pc:sldLayoutMk cId="4065314205" sldId="2147483703"/>
          </pc:sldLayoutMkLst>
          <pc:spChg chg="add mod">
            <ac:chgData name="Sanjana Haque" userId="4ec88ec9-1ffb-4beb-bd49-1f8c8e5d4516" providerId="ADAL" clId="{DEE5FF63-D510-49E9-B091-89D283FA4FE9}" dt="2025-03-12T19:10:46.883" v="19"/>
            <ac:spMkLst>
              <pc:docMk/>
              <pc:sldMasterMk cId="2003721234" sldId="2147483692"/>
              <pc:sldLayoutMk cId="4065314205" sldId="2147483703"/>
              <ac:spMk id="2" creationId="{84E84962-19B5-46B3-8AF8-846C490033F1}"/>
            </ac:spMkLst>
          </pc:spChg>
          <pc:spChg chg="del mod">
            <ac:chgData name="Sanjana Haque" userId="4ec88ec9-1ffb-4beb-bd49-1f8c8e5d4516" providerId="ADAL" clId="{DEE5FF63-D510-49E9-B091-89D283FA4FE9}" dt="2025-03-12T19:10:46.653" v="18" actId="478"/>
            <ac:spMkLst>
              <pc:docMk/>
              <pc:sldMasterMk cId="2003721234" sldId="2147483692"/>
              <pc:sldLayoutMk cId="4065314205" sldId="2147483703"/>
              <ac:spMk id="7" creationId="{03DB9D00-9F90-5D05-CA93-BB693E49AB43}"/>
            </ac:spMkLst>
          </pc:spChg>
          <pc:spChg chg="del mod">
            <ac:chgData name="Sanjana Haque" userId="4ec88ec9-1ffb-4beb-bd49-1f8c8e5d4516" providerId="ADAL" clId="{DEE5FF63-D510-49E9-B091-89D283FA4FE9}" dt="2025-03-12T19:10:10.225" v="10" actId="478"/>
            <ac:spMkLst>
              <pc:docMk/>
              <pc:sldMasterMk cId="2003721234" sldId="2147483692"/>
              <pc:sldLayoutMk cId="4065314205" sldId="2147483703"/>
              <ac:spMk id="23" creationId="{333A1654-574E-BF18-526D-6BA89775D1EB}"/>
            </ac:spMkLst>
          </pc:spChg>
        </pc:sldLayoutChg>
        <pc:sldLayoutChg chg="addSp delSp modSp mod">
          <pc:chgData name="Sanjana Haque" userId="4ec88ec9-1ffb-4beb-bd49-1f8c8e5d4516" providerId="ADAL" clId="{DEE5FF63-D510-49E9-B091-89D283FA4FE9}" dt="2025-03-12T19:10:14.255" v="13"/>
          <pc:sldLayoutMkLst>
            <pc:docMk/>
            <pc:sldMasterMk cId="2003721234" sldId="2147483692"/>
            <pc:sldLayoutMk cId="3311461327" sldId="2147483704"/>
          </pc:sldLayoutMkLst>
          <pc:spChg chg="add mod">
            <ac:chgData name="Sanjana Haque" userId="4ec88ec9-1ffb-4beb-bd49-1f8c8e5d4516" providerId="ADAL" clId="{DEE5FF63-D510-49E9-B091-89D283FA4FE9}" dt="2025-03-12T19:10:14.255" v="13"/>
            <ac:spMkLst>
              <pc:docMk/>
              <pc:sldMasterMk cId="2003721234" sldId="2147483692"/>
              <pc:sldLayoutMk cId="3311461327" sldId="2147483704"/>
              <ac:spMk id="5" creationId="{0DDD70EA-7219-9AFA-4E0D-B11644B4C7F5}"/>
            </ac:spMkLst>
          </pc:spChg>
          <pc:spChg chg="del mod">
            <ac:chgData name="Sanjana Haque" userId="4ec88ec9-1ffb-4beb-bd49-1f8c8e5d4516" providerId="ADAL" clId="{DEE5FF63-D510-49E9-B091-89D283FA4FE9}" dt="2025-03-12T19:10:13.466" v="12" actId="478"/>
            <ac:spMkLst>
              <pc:docMk/>
              <pc:sldMasterMk cId="2003721234" sldId="2147483692"/>
              <pc:sldLayoutMk cId="3311461327" sldId="2147483704"/>
              <ac:spMk id="55" creationId="{4AC93BF6-2910-2D5C-0C76-77C6C42BE778}"/>
            </ac:spMkLst>
          </pc:spChg>
        </pc:sldLayoutChg>
      </pc:sldMasterChg>
      <pc:sldMasterChg chg="addSp delSp modSp mod">
        <pc:chgData name="Sanjana Haque" userId="4ec88ec9-1ffb-4beb-bd49-1f8c8e5d4516" providerId="ADAL" clId="{DEE5FF63-D510-49E9-B091-89D283FA4FE9}" dt="2025-03-12T19:11:52.133" v="21"/>
        <pc:sldMasterMkLst>
          <pc:docMk/>
          <pc:sldMasterMk cId="602071516" sldId="2147483740"/>
        </pc:sldMasterMkLst>
        <pc:spChg chg="del">
          <ac:chgData name="Sanjana Haque" userId="4ec88ec9-1ffb-4beb-bd49-1f8c8e5d4516" providerId="ADAL" clId="{DEE5FF63-D510-49E9-B091-89D283FA4FE9}" dt="2025-03-12T19:11:51.752" v="20" actId="478"/>
          <ac:spMkLst>
            <pc:docMk/>
            <pc:sldMasterMk cId="602071516" sldId="2147483740"/>
            <ac:spMk id="3" creationId="{098E2583-D252-39CD-A14C-B5E0C6478723}"/>
          </ac:spMkLst>
        </pc:spChg>
        <pc:spChg chg="add mod">
          <ac:chgData name="Sanjana Haque" userId="4ec88ec9-1ffb-4beb-bd49-1f8c8e5d4516" providerId="ADAL" clId="{DEE5FF63-D510-49E9-B091-89D283FA4FE9}" dt="2025-03-12T19:11:52.133" v="21"/>
          <ac:spMkLst>
            <pc:docMk/>
            <pc:sldMasterMk cId="602071516" sldId="2147483740"/>
            <ac:spMk id="5" creationId="{4387707E-F6D7-1615-5D36-9648668292EE}"/>
          </ac:spMkLst>
        </pc:spChg>
      </pc:sldMasterChg>
    </pc:docChg>
  </pc:docChgLst>
</pc:chgInfo>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862" b="0" i="0" u="none" strike="noStrike" kern="1200" spc="0" baseline="0">
              <a:solidFill>
                <a:schemeClr val="tx1"/>
              </a:solidFill>
              <a:latin typeface="+mn-lt"/>
              <a:ea typeface="+mn-ea"/>
              <a:cs typeface="+mn-cs"/>
            </a:defRPr>
          </a:pPr>
          <a:endParaRPr lang="en-US"/>
        </a:p>
      </c:txPr>
    </c:title>
    <c:autoTitleDeleted val="0"/>
    <c:plotArea>
      <c:layout/>
      <c:pieChart>
        <c:varyColors val="1"/>
        <c:ser>
          <c:idx val="0"/>
          <c:order val="0"/>
          <c:tx>
            <c:strRef>
              <c:f>Sheet1!$B$1</c:f>
              <c:strCache>
                <c:ptCount val="1"/>
                <c:pt idx="0">
                  <c:v>Lorem ipsum</c:v>
                </c:pt>
              </c:strCache>
            </c:strRef>
          </c:tx>
          <c:dPt>
            <c:idx val="0"/>
            <c:bubble3D val="0"/>
            <c:spPr>
              <a:solidFill>
                <a:schemeClr val="accent1"/>
              </a:solidFill>
              <a:ln>
                <a:noFill/>
              </a:ln>
              <a:effectLst/>
            </c:spPr>
            <c:extLst>
              <c:ext xmlns:c16="http://schemas.microsoft.com/office/drawing/2014/chart" uri="{C3380CC4-5D6E-409C-BE32-E72D297353CC}">
                <c16:uniqueId val="{00000001-1153-43B1-92C5-E6B86326ED58}"/>
              </c:ext>
            </c:extLst>
          </c:dPt>
          <c:dPt>
            <c:idx val="1"/>
            <c:bubble3D val="0"/>
            <c:spPr>
              <a:solidFill>
                <a:schemeClr val="accent2"/>
              </a:solidFill>
              <a:ln>
                <a:noFill/>
              </a:ln>
              <a:effectLst/>
            </c:spPr>
            <c:extLst>
              <c:ext xmlns:c16="http://schemas.microsoft.com/office/drawing/2014/chart" uri="{C3380CC4-5D6E-409C-BE32-E72D297353CC}">
                <c16:uniqueId val="{00000003-1153-43B1-92C5-E6B86326ED58}"/>
              </c:ext>
            </c:extLst>
          </c:dPt>
          <c:dPt>
            <c:idx val="2"/>
            <c:bubble3D val="0"/>
            <c:spPr>
              <a:solidFill>
                <a:schemeClr val="accent3"/>
              </a:solidFill>
              <a:ln>
                <a:noFill/>
              </a:ln>
              <a:effectLst/>
            </c:spPr>
            <c:extLst>
              <c:ext xmlns:c16="http://schemas.microsoft.com/office/drawing/2014/chart" uri="{C3380CC4-5D6E-409C-BE32-E72D297353CC}">
                <c16:uniqueId val="{00000005-1153-43B1-92C5-E6B86326ED58}"/>
              </c:ext>
            </c:extLst>
          </c:dPt>
          <c:dPt>
            <c:idx val="3"/>
            <c:bubble3D val="0"/>
            <c:spPr>
              <a:solidFill>
                <a:schemeClr val="accent4"/>
              </a:solidFill>
              <a:ln>
                <a:noFill/>
              </a:ln>
              <a:effectLst/>
            </c:spPr>
            <c:extLst>
              <c:ext xmlns:c16="http://schemas.microsoft.com/office/drawing/2014/chart" uri="{C3380CC4-5D6E-409C-BE32-E72D297353CC}">
                <c16:uniqueId val="{00000007-1153-43B1-92C5-E6B86326ED58}"/>
              </c:ext>
            </c:extLst>
          </c:dPt>
          <c:cat>
            <c:numRef>
              <c:f>Sheet1!$A$2:$A$5</c:f>
              <c:numCache>
                <c:formatCode>General</c:formatCode>
                <c:ptCount val="4"/>
                <c:pt idx="0">
                  <c:v>2010</c:v>
                </c:pt>
                <c:pt idx="1">
                  <c:v>2011</c:v>
                </c:pt>
                <c:pt idx="2">
                  <c:v>2012</c:v>
                </c:pt>
                <c:pt idx="3">
                  <c:v>2013</c:v>
                </c:pt>
              </c:numCache>
            </c:numRef>
          </c:cat>
          <c:val>
            <c:numRef>
              <c:f>Sheet1!$B$2:$B$5</c:f>
              <c:numCache>
                <c:formatCode>General</c:formatCode>
                <c:ptCount val="4"/>
                <c:pt idx="0">
                  <c:v>4.3</c:v>
                </c:pt>
                <c:pt idx="1">
                  <c:v>2.5</c:v>
                </c:pt>
                <c:pt idx="2">
                  <c:v>3.5</c:v>
                </c:pt>
                <c:pt idx="3">
                  <c:v>4.5</c:v>
                </c:pt>
              </c:numCache>
            </c:numRef>
          </c:val>
          <c:extLst>
            <c:ext xmlns:c16="http://schemas.microsoft.com/office/drawing/2014/chart" uri="{C3380CC4-5D6E-409C-BE32-E72D297353CC}">
              <c16:uniqueId val="{00000008-1153-43B1-92C5-E6B86326ED58}"/>
            </c:ext>
          </c:extLst>
        </c:ser>
        <c:ser>
          <c:idx val="1"/>
          <c:order val="1"/>
          <c:tx>
            <c:strRef>
              <c:f>Sheet1!$C$1</c:f>
              <c:strCache>
                <c:ptCount val="1"/>
                <c:pt idx="0">
                  <c:v>Ut wisi enim</c:v>
                </c:pt>
              </c:strCache>
            </c:strRef>
          </c:tx>
          <c:dPt>
            <c:idx val="0"/>
            <c:bubble3D val="0"/>
            <c:spPr>
              <a:solidFill>
                <a:schemeClr val="accent1"/>
              </a:solidFill>
              <a:ln>
                <a:noFill/>
              </a:ln>
              <a:effectLst/>
            </c:spPr>
            <c:extLst>
              <c:ext xmlns:c16="http://schemas.microsoft.com/office/drawing/2014/chart" uri="{C3380CC4-5D6E-409C-BE32-E72D297353CC}">
                <c16:uniqueId val="{0000000A-1153-43B1-92C5-E6B86326ED58}"/>
              </c:ext>
            </c:extLst>
          </c:dPt>
          <c:dPt>
            <c:idx val="1"/>
            <c:bubble3D val="0"/>
            <c:spPr>
              <a:solidFill>
                <a:schemeClr val="accent2"/>
              </a:solidFill>
              <a:ln>
                <a:noFill/>
              </a:ln>
              <a:effectLst/>
            </c:spPr>
            <c:extLst>
              <c:ext xmlns:c16="http://schemas.microsoft.com/office/drawing/2014/chart" uri="{C3380CC4-5D6E-409C-BE32-E72D297353CC}">
                <c16:uniqueId val="{0000000C-1153-43B1-92C5-E6B86326ED58}"/>
              </c:ext>
            </c:extLst>
          </c:dPt>
          <c:dPt>
            <c:idx val="2"/>
            <c:bubble3D val="0"/>
            <c:spPr>
              <a:solidFill>
                <a:schemeClr val="accent3"/>
              </a:solidFill>
              <a:ln>
                <a:noFill/>
              </a:ln>
              <a:effectLst/>
            </c:spPr>
            <c:extLst>
              <c:ext xmlns:c16="http://schemas.microsoft.com/office/drawing/2014/chart" uri="{C3380CC4-5D6E-409C-BE32-E72D297353CC}">
                <c16:uniqueId val="{0000000E-1153-43B1-92C5-E6B86326ED58}"/>
              </c:ext>
            </c:extLst>
          </c:dPt>
          <c:dPt>
            <c:idx val="3"/>
            <c:bubble3D val="0"/>
            <c:spPr>
              <a:solidFill>
                <a:schemeClr val="accent4"/>
              </a:solidFill>
              <a:ln>
                <a:noFill/>
              </a:ln>
              <a:effectLst/>
            </c:spPr>
            <c:extLst>
              <c:ext xmlns:c16="http://schemas.microsoft.com/office/drawing/2014/chart" uri="{C3380CC4-5D6E-409C-BE32-E72D297353CC}">
                <c16:uniqueId val="{00000010-1153-43B1-92C5-E6B86326ED58}"/>
              </c:ext>
            </c:extLst>
          </c:dPt>
          <c:cat>
            <c:numRef>
              <c:f>Sheet1!$A$2:$A$5</c:f>
              <c:numCache>
                <c:formatCode>General</c:formatCode>
                <c:ptCount val="4"/>
                <c:pt idx="0">
                  <c:v>2010</c:v>
                </c:pt>
                <c:pt idx="1">
                  <c:v>2011</c:v>
                </c:pt>
                <c:pt idx="2">
                  <c:v>2012</c:v>
                </c:pt>
                <c:pt idx="3">
                  <c:v>2013</c:v>
                </c:pt>
              </c:numCache>
            </c:numRef>
          </c:cat>
          <c:val>
            <c:numRef>
              <c:f>Sheet1!$C$2:$C$5</c:f>
              <c:numCache>
                <c:formatCode>General</c:formatCode>
                <c:ptCount val="4"/>
                <c:pt idx="0">
                  <c:v>2.4</c:v>
                </c:pt>
                <c:pt idx="1">
                  <c:v>4.4000000000000004</c:v>
                </c:pt>
                <c:pt idx="2">
                  <c:v>1.8</c:v>
                </c:pt>
                <c:pt idx="3">
                  <c:v>2.8</c:v>
                </c:pt>
              </c:numCache>
            </c:numRef>
          </c:val>
          <c:extLst>
            <c:ext xmlns:c16="http://schemas.microsoft.com/office/drawing/2014/chart" uri="{C3380CC4-5D6E-409C-BE32-E72D297353CC}">
              <c16:uniqueId val="{00000011-1153-43B1-92C5-E6B86326ED58}"/>
            </c:ext>
          </c:extLst>
        </c:ser>
        <c:ser>
          <c:idx val="2"/>
          <c:order val="2"/>
          <c:tx>
            <c:strRef>
              <c:f>Sheet1!$D$1</c:f>
              <c:strCache>
                <c:ptCount val="1"/>
                <c:pt idx="0">
                  <c:v>Duis autem</c:v>
                </c:pt>
              </c:strCache>
            </c:strRef>
          </c:tx>
          <c:dPt>
            <c:idx val="0"/>
            <c:bubble3D val="0"/>
            <c:spPr>
              <a:solidFill>
                <a:schemeClr val="accent1"/>
              </a:solidFill>
              <a:ln>
                <a:noFill/>
              </a:ln>
              <a:effectLst/>
            </c:spPr>
            <c:extLst>
              <c:ext xmlns:c16="http://schemas.microsoft.com/office/drawing/2014/chart" uri="{C3380CC4-5D6E-409C-BE32-E72D297353CC}">
                <c16:uniqueId val="{00000013-1153-43B1-92C5-E6B86326ED58}"/>
              </c:ext>
            </c:extLst>
          </c:dPt>
          <c:dPt>
            <c:idx val="1"/>
            <c:bubble3D val="0"/>
            <c:spPr>
              <a:solidFill>
                <a:schemeClr val="accent2"/>
              </a:solidFill>
              <a:ln>
                <a:noFill/>
              </a:ln>
              <a:effectLst/>
            </c:spPr>
            <c:extLst>
              <c:ext xmlns:c16="http://schemas.microsoft.com/office/drawing/2014/chart" uri="{C3380CC4-5D6E-409C-BE32-E72D297353CC}">
                <c16:uniqueId val="{00000015-1153-43B1-92C5-E6B86326ED58}"/>
              </c:ext>
            </c:extLst>
          </c:dPt>
          <c:dPt>
            <c:idx val="2"/>
            <c:bubble3D val="0"/>
            <c:spPr>
              <a:solidFill>
                <a:schemeClr val="accent3"/>
              </a:solidFill>
              <a:ln>
                <a:noFill/>
              </a:ln>
              <a:effectLst/>
            </c:spPr>
            <c:extLst>
              <c:ext xmlns:c16="http://schemas.microsoft.com/office/drawing/2014/chart" uri="{C3380CC4-5D6E-409C-BE32-E72D297353CC}">
                <c16:uniqueId val="{00000017-1153-43B1-92C5-E6B86326ED58}"/>
              </c:ext>
            </c:extLst>
          </c:dPt>
          <c:dPt>
            <c:idx val="3"/>
            <c:bubble3D val="0"/>
            <c:spPr>
              <a:solidFill>
                <a:schemeClr val="accent4"/>
              </a:solidFill>
              <a:ln>
                <a:noFill/>
              </a:ln>
              <a:effectLst/>
            </c:spPr>
            <c:extLst>
              <c:ext xmlns:c16="http://schemas.microsoft.com/office/drawing/2014/chart" uri="{C3380CC4-5D6E-409C-BE32-E72D297353CC}">
                <c16:uniqueId val="{00000019-1153-43B1-92C5-E6B86326ED58}"/>
              </c:ext>
            </c:extLst>
          </c:dPt>
          <c:cat>
            <c:numRef>
              <c:f>Sheet1!$A$2:$A$5</c:f>
              <c:numCache>
                <c:formatCode>General</c:formatCode>
                <c:ptCount val="4"/>
                <c:pt idx="0">
                  <c:v>2010</c:v>
                </c:pt>
                <c:pt idx="1">
                  <c:v>2011</c:v>
                </c:pt>
                <c:pt idx="2">
                  <c:v>2012</c:v>
                </c:pt>
                <c:pt idx="3">
                  <c:v>2013</c:v>
                </c:pt>
              </c:numCache>
            </c:numRef>
          </c:cat>
          <c:val>
            <c:numRef>
              <c:f>Sheet1!$D$2:$D$5</c:f>
              <c:numCache>
                <c:formatCode>General</c:formatCode>
                <c:ptCount val="4"/>
                <c:pt idx="0">
                  <c:v>2</c:v>
                </c:pt>
                <c:pt idx="1">
                  <c:v>2</c:v>
                </c:pt>
                <c:pt idx="2">
                  <c:v>3</c:v>
                </c:pt>
                <c:pt idx="3">
                  <c:v>5</c:v>
                </c:pt>
              </c:numCache>
            </c:numRef>
          </c:val>
          <c:extLst>
            <c:ext xmlns:c16="http://schemas.microsoft.com/office/drawing/2014/chart" uri="{C3380CC4-5D6E-409C-BE32-E72D297353CC}">
              <c16:uniqueId val="{0000001A-1153-43B1-92C5-E6B86326ED58}"/>
            </c:ext>
          </c:extLst>
        </c:ser>
        <c:dLbls>
          <c:showLegendKey val="0"/>
          <c:showVal val="0"/>
          <c:showCatName val="0"/>
          <c:showSerName val="0"/>
          <c:showPercent val="0"/>
          <c:showBubbleSize val="0"/>
          <c:showLeaderLines val="1"/>
        </c:dLbls>
        <c:firstSliceAng val="0"/>
      </c:pieChart>
      <c:spPr>
        <a:noFill/>
        <a:ln>
          <a:noFill/>
        </a:ln>
        <a:effectLst/>
      </c:spPr>
    </c:plotArea>
    <c:legend>
      <c:legendPos val="r"/>
      <c:overlay val="0"/>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CA"/>
              <a:t>Chart Title</a:t>
            </a:r>
          </a:p>
        </c:rich>
      </c:tx>
      <c:layout>
        <c:manualLayout>
          <c:xMode val="edge"/>
          <c:yMode val="edge"/>
          <c:x val="0.42223403710041024"/>
          <c:y val="1.874414245548266E-2"/>
        </c:manualLayout>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Sheet1!$B$1</c:f>
              <c:strCache>
                <c:ptCount val="1"/>
                <c:pt idx="0">
                  <c:v>Series 1</c:v>
                </c:pt>
              </c:strCache>
            </c:strRef>
          </c:tx>
          <c:spPr>
            <a:solidFill>
              <a:schemeClr val="accent1"/>
            </a:solidFill>
            <a:ln>
              <a:noFill/>
            </a:ln>
            <a:effectLst/>
          </c:spPr>
          <c:invertIfNegative val="0"/>
          <c:cat>
            <c:strRef>
              <c:f>Sheet1!$A$2:$A$5</c:f>
              <c:strCache>
                <c:ptCount val="4"/>
                <c:pt idx="0">
                  <c:v>Category 1</c:v>
                </c:pt>
                <c:pt idx="1">
                  <c:v>Category 2</c:v>
                </c:pt>
                <c:pt idx="2">
                  <c:v>Category 3</c:v>
                </c:pt>
                <c:pt idx="3">
                  <c:v>Category 4</c:v>
                </c:pt>
              </c:strCache>
            </c:strRef>
          </c:cat>
          <c:val>
            <c:numRef>
              <c:f>Sheet1!$B$2:$B$5</c:f>
              <c:numCache>
                <c:formatCode>General</c:formatCode>
                <c:ptCount val="4"/>
                <c:pt idx="0">
                  <c:v>4.3</c:v>
                </c:pt>
                <c:pt idx="1">
                  <c:v>2.5</c:v>
                </c:pt>
                <c:pt idx="2">
                  <c:v>3.5</c:v>
                </c:pt>
                <c:pt idx="3">
                  <c:v>4.5</c:v>
                </c:pt>
              </c:numCache>
            </c:numRef>
          </c:val>
          <c:extLst>
            <c:ext xmlns:c16="http://schemas.microsoft.com/office/drawing/2014/chart" uri="{C3380CC4-5D6E-409C-BE32-E72D297353CC}">
              <c16:uniqueId val="{00000000-43C4-4D05-9A4E-41000A0B8F8C}"/>
            </c:ext>
          </c:extLst>
        </c:ser>
        <c:ser>
          <c:idx val="1"/>
          <c:order val="1"/>
          <c:tx>
            <c:strRef>
              <c:f>Sheet1!$C$1</c:f>
              <c:strCache>
                <c:ptCount val="1"/>
                <c:pt idx="0">
                  <c:v>Series 2</c:v>
                </c:pt>
              </c:strCache>
            </c:strRef>
          </c:tx>
          <c:spPr>
            <a:solidFill>
              <a:schemeClr val="accent2"/>
            </a:solidFill>
            <a:ln>
              <a:noFill/>
            </a:ln>
            <a:effectLst/>
          </c:spPr>
          <c:invertIfNegative val="0"/>
          <c:cat>
            <c:strRef>
              <c:f>Sheet1!$A$2:$A$5</c:f>
              <c:strCache>
                <c:ptCount val="4"/>
                <c:pt idx="0">
                  <c:v>Category 1</c:v>
                </c:pt>
                <c:pt idx="1">
                  <c:v>Category 2</c:v>
                </c:pt>
                <c:pt idx="2">
                  <c:v>Category 3</c:v>
                </c:pt>
                <c:pt idx="3">
                  <c:v>Category 4</c:v>
                </c:pt>
              </c:strCache>
            </c:strRef>
          </c:cat>
          <c:val>
            <c:numRef>
              <c:f>Sheet1!$C$2:$C$5</c:f>
              <c:numCache>
                <c:formatCode>General</c:formatCode>
                <c:ptCount val="4"/>
                <c:pt idx="0">
                  <c:v>2.4</c:v>
                </c:pt>
                <c:pt idx="1">
                  <c:v>4.4000000000000004</c:v>
                </c:pt>
                <c:pt idx="2">
                  <c:v>1.8</c:v>
                </c:pt>
                <c:pt idx="3">
                  <c:v>2.8</c:v>
                </c:pt>
              </c:numCache>
            </c:numRef>
          </c:val>
          <c:extLst>
            <c:ext xmlns:c16="http://schemas.microsoft.com/office/drawing/2014/chart" uri="{C3380CC4-5D6E-409C-BE32-E72D297353CC}">
              <c16:uniqueId val="{00000001-43C4-4D05-9A4E-41000A0B8F8C}"/>
            </c:ext>
          </c:extLst>
        </c:ser>
        <c:ser>
          <c:idx val="2"/>
          <c:order val="2"/>
          <c:tx>
            <c:strRef>
              <c:f>Sheet1!$D$1</c:f>
              <c:strCache>
                <c:ptCount val="1"/>
                <c:pt idx="0">
                  <c:v>Series 3</c:v>
                </c:pt>
              </c:strCache>
            </c:strRef>
          </c:tx>
          <c:spPr>
            <a:solidFill>
              <a:schemeClr val="accent3"/>
            </a:solidFill>
            <a:ln>
              <a:noFill/>
            </a:ln>
            <a:effectLst/>
          </c:spPr>
          <c:invertIfNegative val="0"/>
          <c:cat>
            <c:strRef>
              <c:f>Sheet1!$A$2:$A$5</c:f>
              <c:strCache>
                <c:ptCount val="4"/>
                <c:pt idx="0">
                  <c:v>Category 1</c:v>
                </c:pt>
                <c:pt idx="1">
                  <c:v>Category 2</c:v>
                </c:pt>
                <c:pt idx="2">
                  <c:v>Category 3</c:v>
                </c:pt>
                <c:pt idx="3">
                  <c:v>Category 4</c:v>
                </c:pt>
              </c:strCache>
            </c:strRef>
          </c:cat>
          <c:val>
            <c:numRef>
              <c:f>Sheet1!$D$2:$D$5</c:f>
              <c:numCache>
                <c:formatCode>General</c:formatCode>
                <c:ptCount val="4"/>
                <c:pt idx="0">
                  <c:v>2</c:v>
                </c:pt>
                <c:pt idx="1">
                  <c:v>2</c:v>
                </c:pt>
                <c:pt idx="2">
                  <c:v>3</c:v>
                </c:pt>
                <c:pt idx="3">
                  <c:v>5</c:v>
                </c:pt>
              </c:numCache>
            </c:numRef>
          </c:val>
          <c:extLst>
            <c:ext xmlns:c16="http://schemas.microsoft.com/office/drawing/2014/chart" uri="{C3380CC4-5D6E-409C-BE32-E72D297353CC}">
              <c16:uniqueId val="{00000002-43C4-4D05-9A4E-41000A0B8F8C}"/>
            </c:ext>
          </c:extLst>
        </c:ser>
        <c:dLbls>
          <c:showLegendKey val="0"/>
          <c:showVal val="0"/>
          <c:showCatName val="0"/>
          <c:showSerName val="0"/>
          <c:showPercent val="0"/>
          <c:showBubbleSize val="0"/>
        </c:dLbls>
        <c:gapWidth val="219"/>
        <c:overlap val="-27"/>
        <c:axId val="371346728"/>
        <c:axId val="371347112"/>
      </c:barChart>
      <c:catAx>
        <c:axId val="37134672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371347112"/>
        <c:crosses val="autoZero"/>
        <c:auto val="1"/>
        <c:lblAlgn val="ctr"/>
        <c:lblOffset val="100"/>
        <c:noMultiLvlLbl val="0"/>
      </c:catAx>
      <c:valAx>
        <c:axId val="371347112"/>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37134672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862" b="0" i="0" u="none" strike="noStrike" kern="1200" spc="0" baseline="0">
              <a:solidFill>
                <a:schemeClr val="tx1"/>
              </a:solidFill>
              <a:latin typeface="+mn-lt"/>
              <a:ea typeface="+mn-ea"/>
              <a:cs typeface="+mn-cs"/>
            </a:defRPr>
          </a:pPr>
          <a:endParaRPr lang="en-US"/>
        </a:p>
      </c:txPr>
    </c:title>
    <c:autoTitleDeleted val="0"/>
    <c:plotArea>
      <c:layout/>
      <c:pieChart>
        <c:varyColors val="1"/>
        <c:ser>
          <c:idx val="0"/>
          <c:order val="0"/>
          <c:tx>
            <c:strRef>
              <c:f>Sheet1!$B$1</c:f>
              <c:strCache>
                <c:ptCount val="1"/>
                <c:pt idx="0">
                  <c:v>Lorem ipsum</c:v>
                </c:pt>
              </c:strCache>
            </c:strRef>
          </c:tx>
          <c:dPt>
            <c:idx val="0"/>
            <c:bubble3D val="0"/>
            <c:spPr>
              <a:solidFill>
                <a:schemeClr val="accent1"/>
              </a:solidFill>
              <a:ln>
                <a:noFill/>
              </a:ln>
              <a:effectLst/>
            </c:spPr>
            <c:extLst>
              <c:ext xmlns:c16="http://schemas.microsoft.com/office/drawing/2014/chart" uri="{C3380CC4-5D6E-409C-BE32-E72D297353CC}">
                <c16:uniqueId val="{00000001-1153-43B1-92C5-E6B86326ED58}"/>
              </c:ext>
            </c:extLst>
          </c:dPt>
          <c:dPt>
            <c:idx val="1"/>
            <c:bubble3D val="0"/>
            <c:spPr>
              <a:solidFill>
                <a:schemeClr val="accent2"/>
              </a:solidFill>
              <a:ln>
                <a:noFill/>
              </a:ln>
              <a:effectLst/>
            </c:spPr>
            <c:extLst>
              <c:ext xmlns:c16="http://schemas.microsoft.com/office/drawing/2014/chart" uri="{C3380CC4-5D6E-409C-BE32-E72D297353CC}">
                <c16:uniqueId val="{00000003-1153-43B1-92C5-E6B86326ED58}"/>
              </c:ext>
            </c:extLst>
          </c:dPt>
          <c:dPt>
            <c:idx val="2"/>
            <c:bubble3D val="0"/>
            <c:spPr>
              <a:solidFill>
                <a:schemeClr val="accent3"/>
              </a:solidFill>
              <a:ln>
                <a:noFill/>
              </a:ln>
              <a:effectLst/>
            </c:spPr>
            <c:extLst>
              <c:ext xmlns:c16="http://schemas.microsoft.com/office/drawing/2014/chart" uri="{C3380CC4-5D6E-409C-BE32-E72D297353CC}">
                <c16:uniqueId val="{00000005-1153-43B1-92C5-E6B86326ED58}"/>
              </c:ext>
            </c:extLst>
          </c:dPt>
          <c:dPt>
            <c:idx val="3"/>
            <c:bubble3D val="0"/>
            <c:spPr>
              <a:solidFill>
                <a:schemeClr val="accent4"/>
              </a:solidFill>
              <a:ln>
                <a:noFill/>
              </a:ln>
              <a:effectLst/>
            </c:spPr>
            <c:extLst>
              <c:ext xmlns:c16="http://schemas.microsoft.com/office/drawing/2014/chart" uri="{C3380CC4-5D6E-409C-BE32-E72D297353CC}">
                <c16:uniqueId val="{00000007-1153-43B1-92C5-E6B86326ED58}"/>
              </c:ext>
            </c:extLst>
          </c:dPt>
          <c:cat>
            <c:numRef>
              <c:f>Sheet1!$A$2:$A$5</c:f>
              <c:numCache>
                <c:formatCode>General</c:formatCode>
                <c:ptCount val="4"/>
                <c:pt idx="0">
                  <c:v>2010</c:v>
                </c:pt>
                <c:pt idx="1">
                  <c:v>2011</c:v>
                </c:pt>
                <c:pt idx="2">
                  <c:v>2012</c:v>
                </c:pt>
                <c:pt idx="3">
                  <c:v>2013</c:v>
                </c:pt>
              </c:numCache>
            </c:numRef>
          </c:cat>
          <c:val>
            <c:numRef>
              <c:f>Sheet1!$B$2:$B$5</c:f>
              <c:numCache>
                <c:formatCode>General</c:formatCode>
                <c:ptCount val="4"/>
                <c:pt idx="0">
                  <c:v>4.3</c:v>
                </c:pt>
                <c:pt idx="1">
                  <c:v>2.5</c:v>
                </c:pt>
                <c:pt idx="2">
                  <c:v>3.5</c:v>
                </c:pt>
                <c:pt idx="3">
                  <c:v>4.5</c:v>
                </c:pt>
              </c:numCache>
            </c:numRef>
          </c:val>
          <c:extLst>
            <c:ext xmlns:c16="http://schemas.microsoft.com/office/drawing/2014/chart" uri="{C3380CC4-5D6E-409C-BE32-E72D297353CC}">
              <c16:uniqueId val="{00000008-1153-43B1-92C5-E6B86326ED58}"/>
            </c:ext>
          </c:extLst>
        </c:ser>
        <c:ser>
          <c:idx val="1"/>
          <c:order val="1"/>
          <c:tx>
            <c:strRef>
              <c:f>Sheet1!$C$1</c:f>
              <c:strCache>
                <c:ptCount val="1"/>
                <c:pt idx="0">
                  <c:v>Ut wisi enim</c:v>
                </c:pt>
              </c:strCache>
            </c:strRef>
          </c:tx>
          <c:dPt>
            <c:idx val="0"/>
            <c:bubble3D val="0"/>
            <c:spPr>
              <a:solidFill>
                <a:schemeClr val="accent1"/>
              </a:solidFill>
              <a:ln>
                <a:noFill/>
              </a:ln>
              <a:effectLst/>
            </c:spPr>
            <c:extLst>
              <c:ext xmlns:c16="http://schemas.microsoft.com/office/drawing/2014/chart" uri="{C3380CC4-5D6E-409C-BE32-E72D297353CC}">
                <c16:uniqueId val="{0000000A-1153-43B1-92C5-E6B86326ED58}"/>
              </c:ext>
            </c:extLst>
          </c:dPt>
          <c:dPt>
            <c:idx val="1"/>
            <c:bubble3D val="0"/>
            <c:spPr>
              <a:solidFill>
                <a:schemeClr val="accent2"/>
              </a:solidFill>
              <a:ln>
                <a:noFill/>
              </a:ln>
              <a:effectLst/>
            </c:spPr>
            <c:extLst>
              <c:ext xmlns:c16="http://schemas.microsoft.com/office/drawing/2014/chart" uri="{C3380CC4-5D6E-409C-BE32-E72D297353CC}">
                <c16:uniqueId val="{0000000C-1153-43B1-92C5-E6B86326ED58}"/>
              </c:ext>
            </c:extLst>
          </c:dPt>
          <c:dPt>
            <c:idx val="2"/>
            <c:bubble3D val="0"/>
            <c:spPr>
              <a:solidFill>
                <a:schemeClr val="accent3"/>
              </a:solidFill>
              <a:ln>
                <a:noFill/>
              </a:ln>
              <a:effectLst/>
            </c:spPr>
            <c:extLst>
              <c:ext xmlns:c16="http://schemas.microsoft.com/office/drawing/2014/chart" uri="{C3380CC4-5D6E-409C-BE32-E72D297353CC}">
                <c16:uniqueId val="{0000000E-1153-43B1-92C5-E6B86326ED58}"/>
              </c:ext>
            </c:extLst>
          </c:dPt>
          <c:dPt>
            <c:idx val="3"/>
            <c:bubble3D val="0"/>
            <c:spPr>
              <a:solidFill>
                <a:schemeClr val="accent4"/>
              </a:solidFill>
              <a:ln>
                <a:noFill/>
              </a:ln>
              <a:effectLst/>
            </c:spPr>
            <c:extLst>
              <c:ext xmlns:c16="http://schemas.microsoft.com/office/drawing/2014/chart" uri="{C3380CC4-5D6E-409C-BE32-E72D297353CC}">
                <c16:uniqueId val="{00000010-1153-43B1-92C5-E6B86326ED58}"/>
              </c:ext>
            </c:extLst>
          </c:dPt>
          <c:cat>
            <c:numRef>
              <c:f>Sheet1!$A$2:$A$5</c:f>
              <c:numCache>
                <c:formatCode>General</c:formatCode>
                <c:ptCount val="4"/>
                <c:pt idx="0">
                  <c:v>2010</c:v>
                </c:pt>
                <c:pt idx="1">
                  <c:v>2011</c:v>
                </c:pt>
                <c:pt idx="2">
                  <c:v>2012</c:v>
                </c:pt>
                <c:pt idx="3">
                  <c:v>2013</c:v>
                </c:pt>
              </c:numCache>
            </c:numRef>
          </c:cat>
          <c:val>
            <c:numRef>
              <c:f>Sheet1!$C$2:$C$5</c:f>
              <c:numCache>
                <c:formatCode>General</c:formatCode>
                <c:ptCount val="4"/>
                <c:pt idx="0">
                  <c:v>2.4</c:v>
                </c:pt>
                <c:pt idx="1">
                  <c:v>4.4000000000000004</c:v>
                </c:pt>
                <c:pt idx="2">
                  <c:v>1.8</c:v>
                </c:pt>
                <c:pt idx="3">
                  <c:v>2.8</c:v>
                </c:pt>
              </c:numCache>
            </c:numRef>
          </c:val>
          <c:extLst>
            <c:ext xmlns:c16="http://schemas.microsoft.com/office/drawing/2014/chart" uri="{C3380CC4-5D6E-409C-BE32-E72D297353CC}">
              <c16:uniqueId val="{00000011-1153-43B1-92C5-E6B86326ED58}"/>
            </c:ext>
          </c:extLst>
        </c:ser>
        <c:ser>
          <c:idx val="2"/>
          <c:order val="2"/>
          <c:tx>
            <c:strRef>
              <c:f>Sheet1!$D$1</c:f>
              <c:strCache>
                <c:ptCount val="1"/>
                <c:pt idx="0">
                  <c:v>Duis autem</c:v>
                </c:pt>
              </c:strCache>
            </c:strRef>
          </c:tx>
          <c:dPt>
            <c:idx val="0"/>
            <c:bubble3D val="0"/>
            <c:spPr>
              <a:solidFill>
                <a:schemeClr val="accent1"/>
              </a:solidFill>
              <a:ln>
                <a:noFill/>
              </a:ln>
              <a:effectLst/>
            </c:spPr>
            <c:extLst>
              <c:ext xmlns:c16="http://schemas.microsoft.com/office/drawing/2014/chart" uri="{C3380CC4-5D6E-409C-BE32-E72D297353CC}">
                <c16:uniqueId val="{00000013-1153-43B1-92C5-E6B86326ED58}"/>
              </c:ext>
            </c:extLst>
          </c:dPt>
          <c:dPt>
            <c:idx val="1"/>
            <c:bubble3D val="0"/>
            <c:spPr>
              <a:solidFill>
                <a:schemeClr val="accent2"/>
              </a:solidFill>
              <a:ln>
                <a:noFill/>
              </a:ln>
              <a:effectLst/>
            </c:spPr>
            <c:extLst>
              <c:ext xmlns:c16="http://schemas.microsoft.com/office/drawing/2014/chart" uri="{C3380CC4-5D6E-409C-BE32-E72D297353CC}">
                <c16:uniqueId val="{00000015-1153-43B1-92C5-E6B86326ED58}"/>
              </c:ext>
            </c:extLst>
          </c:dPt>
          <c:dPt>
            <c:idx val="2"/>
            <c:bubble3D val="0"/>
            <c:spPr>
              <a:solidFill>
                <a:schemeClr val="accent3"/>
              </a:solidFill>
              <a:ln>
                <a:noFill/>
              </a:ln>
              <a:effectLst/>
            </c:spPr>
            <c:extLst>
              <c:ext xmlns:c16="http://schemas.microsoft.com/office/drawing/2014/chart" uri="{C3380CC4-5D6E-409C-BE32-E72D297353CC}">
                <c16:uniqueId val="{00000017-1153-43B1-92C5-E6B86326ED58}"/>
              </c:ext>
            </c:extLst>
          </c:dPt>
          <c:dPt>
            <c:idx val="3"/>
            <c:bubble3D val="0"/>
            <c:spPr>
              <a:solidFill>
                <a:schemeClr val="accent4"/>
              </a:solidFill>
              <a:ln>
                <a:noFill/>
              </a:ln>
              <a:effectLst/>
            </c:spPr>
            <c:extLst>
              <c:ext xmlns:c16="http://schemas.microsoft.com/office/drawing/2014/chart" uri="{C3380CC4-5D6E-409C-BE32-E72D297353CC}">
                <c16:uniqueId val="{00000019-1153-43B1-92C5-E6B86326ED58}"/>
              </c:ext>
            </c:extLst>
          </c:dPt>
          <c:cat>
            <c:numRef>
              <c:f>Sheet1!$A$2:$A$5</c:f>
              <c:numCache>
                <c:formatCode>General</c:formatCode>
                <c:ptCount val="4"/>
                <c:pt idx="0">
                  <c:v>2010</c:v>
                </c:pt>
                <c:pt idx="1">
                  <c:v>2011</c:v>
                </c:pt>
                <c:pt idx="2">
                  <c:v>2012</c:v>
                </c:pt>
                <c:pt idx="3">
                  <c:v>2013</c:v>
                </c:pt>
              </c:numCache>
            </c:numRef>
          </c:cat>
          <c:val>
            <c:numRef>
              <c:f>Sheet1!$D$2:$D$5</c:f>
              <c:numCache>
                <c:formatCode>General</c:formatCode>
                <c:ptCount val="4"/>
                <c:pt idx="0">
                  <c:v>2</c:v>
                </c:pt>
                <c:pt idx="1">
                  <c:v>2</c:v>
                </c:pt>
                <c:pt idx="2">
                  <c:v>3</c:v>
                </c:pt>
                <c:pt idx="3">
                  <c:v>5</c:v>
                </c:pt>
              </c:numCache>
            </c:numRef>
          </c:val>
          <c:extLst>
            <c:ext xmlns:c16="http://schemas.microsoft.com/office/drawing/2014/chart" uri="{C3380CC4-5D6E-409C-BE32-E72D297353CC}">
              <c16:uniqueId val="{0000001A-1153-43B1-92C5-E6B86326ED58}"/>
            </c:ext>
          </c:extLst>
        </c:ser>
        <c:dLbls>
          <c:showLegendKey val="0"/>
          <c:showVal val="0"/>
          <c:showCatName val="0"/>
          <c:showSerName val="0"/>
          <c:showPercent val="0"/>
          <c:showBubbleSize val="0"/>
          <c:showLeaderLines val="1"/>
        </c:dLbls>
        <c:firstSliceAng val="0"/>
      </c:pieChart>
      <c:spPr>
        <a:noFill/>
        <a:ln>
          <a:noFill/>
        </a:ln>
        <a:effectLst/>
      </c:spPr>
    </c:plotArea>
    <c:legend>
      <c:legendPos val="r"/>
      <c:overlay val="0"/>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CA"/>
              <a:t>Chart Title</a:t>
            </a:r>
          </a:p>
        </c:rich>
      </c:tx>
      <c:layout>
        <c:manualLayout>
          <c:xMode val="edge"/>
          <c:yMode val="edge"/>
          <c:x val="0.42223403710041024"/>
          <c:y val="1.874414245548266E-2"/>
        </c:manualLayout>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Sheet1!$B$1</c:f>
              <c:strCache>
                <c:ptCount val="1"/>
                <c:pt idx="0">
                  <c:v>Series 1</c:v>
                </c:pt>
              </c:strCache>
            </c:strRef>
          </c:tx>
          <c:spPr>
            <a:solidFill>
              <a:schemeClr val="accent1"/>
            </a:solidFill>
            <a:ln>
              <a:noFill/>
            </a:ln>
            <a:effectLst/>
          </c:spPr>
          <c:invertIfNegative val="0"/>
          <c:cat>
            <c:strRef>
              <c:f>Sheet1!$A$2:$A$5</c:f>
              <c:strCache>
                <c:ptCount val="4"/>
                <c:pt idx="0">
                  <c:v>Category 1</c:v>
                </c:pt>
                <c:pt idx="1">
                  <c:v>Category 2</c:v>
                </c:pt>
                <c:pt idx="2">
                  <c:v>Category 3</c:v>
                </c:pt>
                <c:pt idx="3">
                  <c:v>Category 4</c:v>
                </c:pt>
              </c:strCache>
            </c:strRef>
          </c:cat>
          <c:val>
            <c:numRef>
              <c:f>Sheet1!$B$2:$B$5</c:f>
              <c:numCache>
                <c:formatCode>General</c:formatCode>
                <c:ptCount val="4"/>
                <c:pt idx="0">
                  <c:v>4.3</c:v>
                </c:pt>
                <c:pt idx="1">
                  <c:v>2.5</c:v>
                </c:pt>
                <c:pt idx="2">
                  <c:v>3.5</c:v>
                </c:pt>
                <c:pt idx="3">
                  <c:v>4.5</c:v>
                </c:pt>
              </c:numCache>
            </c:numRef>
          </c:val>
          <c:extLst>
            <c:ext xmlns:c16="http://schemas.microsoft.com/office/drawing/2014/chart" uri="{C3380CC4-5D6E-409C-BE32-E72D297353CC}">
              <c16:uniqueId val="{00000000-43C4-4D05-9A4E-41000A0B8F8C}"/>
            </c:ext>
          </c:extLst>
        </c:ser>
        <c:ser>
          <c:idx val="1"/>
          <c:order val="1"/>
          <c:tx>
            <c:strRef>
              <c:f>Sheet1!$C$1</c:f>
              <c:strCache>
                <c:ptCount val="1"/>
                <c:pt idx="0">
                  <c:v>Series 2</c:v>
                </c:pt>
              </c:strCache>
            </c:strRef>
          </c:tx>
          <c:spPr>
            <a:solidFill>
              <a:schemeClr val="accent2"/>
            </a:solidFill>
            <a:ln>
              <a:noFill/>
            </a:ln>
            <a:effectLst/>
          </c:spPr>
          <c:invertIfNegative val="0"/>
          <c:cat>
            <c:strRef>
              <c:f>Sheet1!$A$2:$A$5</c:f>
              <c:strCache>
                <c:ptCount val="4"/>
                <c:pt idx="0">
                  <c:v>Category 1</c:v>
                </c:pt>
                <c:pt idx="1">
                  <c:v>Category 2</c:v>
                </c:pt>
                <c:pt idx="2">
                  <c:v>Category 3</c:v>
                </c:pt>
                <c:pt idx="3">
                  <c:v>Category 4</c:v>
                </c:pt>
              </c:strCache>
            </c:strRef>
          </c:cat>
          <c:val>
            <c:numRef>
              <c:f>Sheet1!$C$2:$C$5</c:f>
              <c:numCache>
                <c:formatCode>General</c:formatCode>
                <c:ptCount val="4"/>
                <c:pt idx="0">
                  <c:v>2.4</c:v>
                </c:pt>
                <c:pt idx="1">
                  <c:v>4.4000000000000004</c:v>
                </c:pt>
                <c:pt idx="2">
                  <c:v>1.8</c:v>
                </c:pt>
                <c:pt idx="3">
                  <c:v>2.8</c:v>
                </c:pt>
              </c:numCache>
            </c:numRef>
          </c:val>
          <c:extLst>
            <c:ext xmlns:c16="http://schemas.microsoft.com/office/drawing/2014/chart" uri="{C3380CC4-5D6E-409C-BE32-E72D297353CC}">
              <c16:uniqueId val="{00000001-43C4-4D05-9A4E-41000A0B8F8C}"/>
            </c:ext>
          </c:extLst>
        </c:ser>
        <c:ser>
          <c:idx val="2"/>
          <c:order val="2"/>
          <c:tx>
            <c:strRef>
              <c:f>Sheet1!$D$1</c:f>
              <c:strCache>
                <c:ptCount val="1"/>
                <c:pt idx="0">
                  <c:v>Series 3</c:v>
                </c:pt>
              </c:strCache>
            </c:strRef>
          </c:tx>
          <c:spPr>
            <a:solidFill>
              <a:schemeClr val="accent3"/>
            </a:solidFill>
            <a:ln>
              <a:noFill/>
            </a:ln>
            <a:effectLst/>
          </c:spPr>
          <c:invertIfNegative val="0"/>
          <c:cat>
            <c:strRef>
              <c:f>Sheet1!$A$2:$A$5</c:f>
              <c:strCache>
                <c:ptCount val="4"/>
                <c:pt idx="0">
                  <c:v>Category 1</c:v>
                </c:pt>
                <c:pt idx="1">
                  <c:v>Category 2</c:v>
                </c:pt>
                <c:pt idx="2">
                  <c:v>Category 3</c:v>
                </c:pt>
                <c:pt idx="3">
                  <c:v>Category 4</c:v>
                </c:pt>
              </c:strCache>
            </c:strRef>
          </c:cat>
          <c:val>
            <c:numRef>
              <c:f>Sheet1!$D$2:$D$5</c:f>
              <c:numCache>
                <c:formatCode>General</c:formatCode>
                <c:ptCount val="4"/>
                <c:pt idx="0">
                  <c:v>2</c:v>
                </c:pt>
                <c:pt idx="1">
                  <c:v>2</c:v>
                </c:pt>
                <c:pt idx="2">
                  <c:v>3</c:v>
                </c:pt>
                <c:pt idx="3">
                  <c:v>5</c:v>
                </c:pt>
              </c:numCache>
            </c:numRef>
          </c:val>
          <c:extLst>
            <c:ext xmlns:c16="http://schemas.microsoft.com/office/drawing/2014/chart" uri="{C3380CC4-5D6E-409C-BE32-E72D297353CC}">
              <c16:uniqueId val="{00000002-43C4-4D05-9A4E-41000A0B8F8C}"/>
            </c:ext>
          </c:extLst>
        </c:ser>
        <c:dLbls>
          <c:showLegendKey val="0"/>
          <c:showVal val="0"/>
          <c:showCatName val="0"/>
          <c:showSerName val="0"/>
          <c:showPercent val="0"/>
          <c:showBubbleSize val="0"/>
        </c:dLbls>
        <c:gapWidth val="219"/>
        <c:overlap val="-27"/>
        <c:axId val="371346728"/>
        <c:axId val="371347112"/>
      </c:barChart>
      <c:catAx>
        <c:axId val="37134672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371347112"/>
        <c:crosses val="autoZero"/>
        <c:auto val="1"/>
        <c:lblAlgn val="ctr"/>
        <c:lblOffset val="100"/>
        <c:noMultiLvlLbl val="0"/>
      </c:catAx>
      <c:valAx>
        <c:axId val="371347112"/>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37134672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cs:fontRef>
    <cs:defRPr sz="1330" kern="1200"/>
  </cs:axisTitle>
  <cs:categoryAxis>
    <cs:lnRef idx="0"/>
    <cs:fillRef idx="0"/>
    <cs:effectRef idx="0"/>
    <cs:fontRef idx="minor">
      <a:schemeClr val="tx1"/>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cs:fontRef>
    <cs:defRPr sz="1197" kern="1200"/>
  </cs:dataLabel>
  <cs:dataLabelCallout>
    <cs:lnRef idx="0"/>
    <cs:fillRef idx="0"/>
    <cs:effectRef idx="0"/>
    <cs:fontRef idx="minor">
      <a:schemeClr val="dk1"/>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cs:fontRef>
    <cs:defRPr sz="1330" kern="1200"/>
  </cs:axisTitle>
  <cs:categoryAxis>
    <cs:lnRef idx="0"/>
    <cs:fillRef idx="0"/>
    <cs:effectRef idx="0"/>
    <cs:fontRef idx="minor">
      <a:schemeClr val="tx1"/>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cs:fontRef>
    <cs:defRPr sz="1197" kern="1200"/>
  </cs:dataLabel>
  <cs:dataLabelCallout>
    <cs:lnRef idx="0"/>
    <cs:fillRef idx="0"/>
    <cs:effectRef idx="0"/>
    <cs:fontRef idx="minor">
      <a:schemeClr val="dk1"/>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2" tIns="46586" rIns="93172" bIns="46586" rtlCol="0"/>
          <a:lstStyle>
            <a:lvl1pPr algn="l">
              <a:defRPr sz="1300"/>
            </a:lvl1pPr>
          </a:lstStyle>
          <a:p>
            <a:endParaRPr lang="en-US"/>
          </a:p>
        </p:txBody>
      </p:sp>
      <p:sp>
        <p:nvSpPr>
          <p:cNvPr id="3" name="Date Placeholder 2"/>
          <p:cNvSpPr>
            <a:spLocks noGrp="1"/>
          </p:cNvSpPr>
          <p:nvPr>
            <p:ph type="dt" sz="quarter" idx="1"/>
          </p:nvPr>
        </p:nvSpPr>
        <p:spPr>
          <a:xfrm>
            <a:off x="3970938" y="0"/>
            <a:ext cx="3037840" cy="464820"/>
          </a:xfrm>
          <a:prstGeom prst="rect">
            <a:avLst/>
          </a:prstGeom>
        </p:spPr>
        <p:txBody>
          <a:bodyPr vert="horz" lIns="93172" tIns="46586" rIns="93172" bIns="46586" rtlCol="0"/>
          <a:lstStyle>
            <a:lvl1pPr algn="r">
              <a:defRPr sz="1300"/>
            </a:lvl1pPr>
          </a:lstStyle>
          <a:p>
            <a:r>
              <a:rPr lang="en-US"/>
              <a:t>March 2024</a:t>
            </a:r>
          </a:p>
        </p:txBody>
      </p:sp>
      <p:sp>
        <p:nvSpPr>
          <p:cNvPr id="4" name="Footer Placeholder 3"/>
          <p:cNvSpPr>
            <a:spLocks noGrp="1"/>
          </p:cNvSpPr>
          <p:nvPr>
            <p:ph type="ftr" sz="quarter" idx="2"/>
          </p:nvPr>
        </p:nvSpPr>
        <p:spPr>
          <a:xfrm>
            <a:off x="0" y="8829967"/>
            <a:ext cx="3037840" cy="464820"/>
          </a:xfrm>
          <a:prstGeom prst="rect">
            <a:avLst/>
          </a:prstGeom>
        </p:spPr>
        <p:txBody>
          <a:bodyPr vert="horz" lIns="93172" tIns="46586" rIns="93172" bIns="46586" rtlCol="0" anchor="b"/>
          <a:lstStyle>
            <a:lvl1pPr algn="l">
              <a:defRPr sz="1300"/>
            </a:lvl1pPr>
          </a:lstStyle>
          <a:p>
            <a:endParaRPr lang="en-US"/>
          </a:p>
        </p:txBody>
      </p:sp>
      <p:sp>
        <p:nvSpPr>
          <p:cNvPr id="5" name="Slide Number Placeholder 4"/>
          <p:cNvSpPr>
            <a:spLocks noGrp="1"/>
          </p:cNvSpPr>
          <p:nvPr>
            <p:ph type="sldNum" sz="quarter" idx="3"/>
          </p:nvPr>
        </p:nvSpPr>
        <p:spPr>
          <a:xfrm>
            <a:off x="3970938" y="8829967"/>
            <a:ext cx="3037840" cy="464820"/>
          </a:xfrm>
          <a:prstGeom prst="rect">
            <a:avLst/>
          </a:prstGeom>
        </p:spPr>
        <p:txBody>
          <a:bodyPr vert="horz" lIns="93172" tIns="46586" rIns="93172" bIns="46586" rtlCol="0" anchor="b"/>
          <a:lstStyle>
            <a:lvl1pPr algn="r">
              <a:defRPr sz="1300"/>
            </a:lvl1pPr>
          </a:lstStyle>
          <a:p>
            <a:fld id="{9A8A4182-BFCF-456F-9F47-14E258338136}" type="slidenum">
              <a:rPr lang="en-US" smtClean="0"/>
              <a:pPr/>
              <a:t>‹#›</a:t>
            </a:fld>
            <a:endParaRPr lang="en-US"/>
          </a:p>
        </p:txBody>
      </p:sp>
      <p:pic>
        <p:nvPicPr>
          <p:cNvPr id="7" name="Picture 6">
            <a:extLst>
              <a:ext uri="{FF2B5EF4-FFF2-40B4-BE49-F238E27FC236}">
                <a16:creationId xmlns:a16="http://schemas.microsoft.com/office/drawing/2014/main" id="{F80CCE0B-C7B8-AABF-0CCD-20AF0D631E91}"/>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524597" y="8589504"/>
            <a:ext cx="1961205" cy="632550"/>
          </a:xfrm>
          <a:prstGeom prst="rect">
            <a:avLst/>
          </a:prstGeom>
        </p:spPr>
      </p:pic>
    </p:spTree>
    <p:extLst>
      <p:ext uri="{BB962C8B-B14F-4D97-AF65-F5344CB8AC3E}">
        <p14:creationId xmlns:p14="http://schemas.microsoft.com/office/powerpoint/2010/main" val="1734060275"/>
      </p:ext>
    </p:extLst>
  </p:cSld>
  <p:clrMap bg1="lt1" tx1="dk1" bg2="lt2" tx2="dk2" accent1="accent1" accent2="accent2" accent3="accent3" accent4="accent4" accent5="accent5" accent6="accent6" hlink="hlink" folHlink="folHlink"/>
  <p:hf hd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2" tIns="46586" rIns="93172" bIns="46586" rtlCol="0"/>
          <a:lstStyle>
            <a:lvl1pPr algn="l">
              <a:defRPr sz="1300"/>
            </a:lvl1pPr>
          </a:lstStyle>
          <a:p>
            <a:endParaRPr lang="en-US"/>
          </a:p>
        </p:txBody>
      </p:sp>
      <p:sp>
        <p:nvSpPr>
          <p:cNvPr id="3" name="Date Placeholder 2"/>
          <p:cNvSpPr>
            <a:spLocks noGrp="1"/>
          </p:cNvSpPr>
          <p:nvPr>
            <p:ph type="dt" idx="1"/>
          </p:nvPr>
        </p:nvSpPr>
        <p:spPr>
          <a:xfrm>
            <a:off x="3970938" y="0"/>
            <a:ext cx="3037840" cy="464820"/>
          </a:xfrm>
          <a:prstGeom prst="rect">
            <a:avLst/>
          </a:prstGeom>
        </p:spPr>
        <p:txBody>
          <a:bodyPr vert="horz" lIns="93172" tIns="46586" rIns="93172" bIns="46586" rtlCol="0"/>
          <a:lstStyle>
            <a:lvl1pPr algn="r">
              <a:defRPr sz="1300"/>
            </a:lvl1pPr>
          </a:lstStyle>
          <a:p>
            <a:endParaRPr lang="en-US"/>
          </a:p>
        </p:txBody>
      </p:sp>
      <p:sp>
        <p:nvSpPr>
          <p:cNvPr id="4" name="Slide Image Placeholder 3"/>
          <p:cNvSpPr>
            <a:spLocks noGrp="1" noRot="1" noChangeAspect="1"/>
          </p:cNvSpPr>
          <p:nvPr>
            <p:ph type="sldImg" idx="2"/>
          </p:nvPr>
        </p:nvSpPr>
        <p:spPr>
          <a:xfrm>
            <a:off x="406400" y="698500"/>
            <a:ext cx="6197600" cy="3486150"/>
          </a:xfrm>
          <a:prstGeom prst="rect">
            <a:avLst/>
          </a:prstGeom>
          <a:noFill/>
          <a:ln w="12700">
            <a:solidFill>
              <a:prstClr val="black"/>
            </a:solidFill>
          </a:ln>
        </p:spPr>
        <p:txBody>
          <a:bodyPr vert="horz" lIns="93172" tIns="46586" rIns="93172" bIns="46586" rtlCol="0" anchor="ctr"/>
          <a:lstStyle/>
          <a:p>
            <a:endParaRPr lang="en-US"/>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2" tIns="46586" rIns="93172" bIns="46586"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4820"/>
          </a:xfrm>
          <a:prstGeom prst="rect">
            <a:avLst/>
          </a:prstGeom>
        </p:spPr>
        <p:txBody>
          <a:bodyPr vert="horz" lIns="93172" tIns="46586" rIns="93172" bIns="46586" rtlCol="0" anchor="b"/>
          <a:lstStyle>
            <a:lvl1pPr algn="l">
              <a:defRPr sz="1300"/>
            </a:lvl1pPr>
          </a:lstStyle>
          <a:p>
            <a:endParaRPr lang="en-US"/>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2" tIns="46586" rIns="93172" bIns="46586" rtlCol="0" anchor="b"/>
          <a:lstStyle>
            <a:lvl1pPr algn="r">
              <a:defRPr sz="1300"/>
            </a:lvl1pPr>
          </a:lstStyle>
          <a:p>
            <a:fld id="{9F049DBA-355B-48AE-B8C2-303B4E20C4D6}" type="slidenum">
              <a:rPr lang="en-US" smtClean="0"/>
              <a:pPr/>
              <a:t>‹#›</a:t>
            </a:fld>
            <a:endParaRPr lang="en-US"/>
          </a:p>
        </p:txBody>
      </p:sp>
    </p:spTree>
    <p:extLst>
      <p:ext uri="{BB962C8B-B14F-4D97-AF65-F5344CB8AC3E}">
        <p14:creationId xmlns:p14="http://schemas.microsoft.com/office/powerpoint/2010/main" val="2159232422"/>
      </p:ext>
    </p:extLst>
  </p:cSld>
  <p:clrMap bg1="lt1" tx1="dk1" bg2="lt2" tx2="dk2" accent1="accent1" accent2="accent2" accent3="accent3" accent4="accent4" accent5="accent5" accent6="accent6" hlink="hlink" folHlink="folHlink"/>
  <p:hf hd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Please</a:t>
            </a:r>
            <a:r>
              <a:rPr lang="en-US" baseline="0"/>
              <a:t> have your Multifactorial Fall Risk Summary and Staying Independent Checklist Score</a:t>
            </a:r>
            <a:endParaRPr lang="en-CA"/>
          </a:p>
          <a:p>
            <a:endParaRPr lang="en-US"/>
          </a:p>
        </p:txBody>
      </p:sp>
      <p:sp>
        <p:nvSpPr>
          <p:cNvPr id="4" name="Date Placeholder 3"/>
          <p:cNvSpPr>
            <a:spLocks noGrp="1"/>
          </p:cNvSpPr>
          <p:nvPr>
            <p:ph type="dt" idx="1"/>
          </p:nvPr>
        </p:nvSpPr>
        <p:spPr/>
        <p:txBody>
          <a:bodyPr/>
          <a:lstStyle/>
          <a:p>
            <a:endParaRPr lang="en-US"/>
          </a:p>
        </p:txBody>
      </p:sp>
      <p:sp>
        <p:nvSpPr>
          <p:cNvPr id="5" name="Footer Placeholder 4"/>
          <p:cNvSpPr>
            <a:spLocks noGrp="1"/>
          </p:cNvSpPr>
          <p:nvPr>
            <p:ph type="ftr" sz="quarter" idx="4"/>
          </p:nvPr>
        </p:nvSpPr>
        <p:spPr/>
        <p:txBody>
          <a:bodyPr/>
          <a:lstStyle/>
          <a:p>
            <a:endParaRPr lang="en-US"/>
          </a:p>
        </p:txBody>
      </p:sp>
      <p:sp>
        <p:nvSpPr>
          <p:cNvPr id="6" name="Slide Number Placeholder 5"/>
          <p:cNvSpPr>
            <a:spLocks noGrp="1"/>
          </p:cNvSpPr>
          <p:nvPr>
            <p:ph type="sldNum" sz="quarter" idx="5"/>
          </p:nvPr>
        </p:nvSpPr>
        <p:spPr/>
        <p:txBody>
          <a:bodyPr/>
          <a:lstStyle/>
          <a:p>
            <a:fld id="{9F049DBA-355B-48AE-B8C2-303B4E20C4D6}" type="slidenum">
              <a:rPr lang="en-US" smtClean="0"/>
              <a:pPr/>
              <a:t>2</a:t>
            </a:fld>
            <a:endParaRPr lang="en-US"/>
          </a:p>
        </p:txBody>
      </p:sp>
    </p:spTree>
    <p:extLst>
      <p:ext uri="{BB962C8B-B14F-4D97-AF65-F5344CB8AC3E}">
        <p14:creationId xmlns:p14="http://schemas.microsoft.com/office/powerpoint/2010/main" val="285112529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Draw attention to ones not mentioned.</a:t>
            </a:r>
          </a:p>
          <a:p>
            <a:r>
              <a:rPr lang="en-US"/>
              <a:t>In</a:t>
            </a:r>
            <a:r>
              <a:rPr lang="en-US" baseline="0"/>
              <a:t> home- these are observations that can be made</a:t>
            </a:r>
          </a:p>
          <a:p>
            <a:r>
              <a:rPr lang="en-US" baseline="0"/>
              <a:t>In clinic- questions that must be asked</a:t>
            </a:r>
          </a:p>
          <a:p>
            <a:endParaRPr lang="en-US"/>
          </a:p>
          <a:p>
            <a:endParaRPr lang="en-US"/>
          </a:p>
        </p:txBody>
      </p:sp>
      <p:sp>
        <p:nvSpPr>
          <p:cNvPr id="4" name="Date Placeholder 3"/>
          <p:cNvSpPr>
            <a:spLocks noGrp="1"/>
          </p:cNvSpPr>
          <p:nvPr>
            <p:ph type="dt" idx="1"/>
          </p:nvPr>
        </p:nvSpPr>
        <p:spPr/>
        <p:txBody>
          <a:bodyPr/>
          <a:lstStyle/>
          <a:p>
            <a:endParaRPr lang="en-US"/>
          </a:p>
        </p:txBody>
      </p:sp>
      <p:sp>
        <p:nvSpPr>
          <p:cNvPr id="5" name="Footer Placeholder 4"/>
          <p:cNvSpPr>
            <a:spLocks noGrp="1"/>
          </p:cNvSpPr>
          <p:nvPr>
            <p:ph type="ftr" sz="quarter" idx="4"/>
          </p:nvPr>
        </p:nvSpPr>
        <p:spPr/>
        <p:txBody>
          <a:bodyPr/>
          <a:lstStyle/>
          <a:p>
            <a:endParaRPr lang="en-US"/>
          </a:p>
        </p:txBody>
      </p:sp>
      <p:sp>
        <p:nvSpPr>
          <p:cNvPr id="6" name="Slide Number Placeholder 5"/>
          <p:cNvSpPr>
            <a:spLocks noGrp="1"/>
          </p:cNvSpPr>
          <p:nvPr>
            <p:ph type="sldNum" sz="quarter" idx="5"/>
          </p:nvPr>
        </p:nvSpPr>
        <p:spPr/>
        <p:txBody>
          <a:bodyPr/>
          <a:lstStyle/>
          <a:p>
            <a:fld id="{9F049DBA-355B-48AE-B8C2-303B4E20C4D6}" type="slidenum">
              <a:rPr lang="en-US" smtClean="0"/>
              <a:pPr/>
              <a:t>19</a:t>
            </a:fld>
            <a:endParaRPr lang="en-US"/>
          </a:p>
        </p:txBody>
      </p:sp>
    </p:spTree>
    <p:extLst>
      <p:ext uri="{BB962C8B-B14F-4D97-AF65-F5344CB8AC3E}">
        <p14:creationId xmlns:p14="http://schemas.microsoft.com/office/powerpoint/2010/main" val="189805019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Do any of these surprise you?</a:t>
            </a:r>
          </a:p>
          <a:p>
            <a:endParaRPr lang="en-US"/>
          </a:p>
        </p:txBody>
      </p:sp>
      <p:sp>
        <p:nvSpPr>
          <p:cNvPr id="4" name="Date Placeholder 3"/>
          <p:cNvSpPr>
            <a:spLocks noGrp="1"/>
          </p:cNvSpPr>
          <p:nvPr>
            <p:ph type="dt" idx="1"/>
          </p:nvPr>
        </p:nvSpPr>
        <p:spPr/>
        <p:txBody>
          <a:bodyPr/>
          <a:lstStyle/>
          <a:p>
            <a:endParaRPr lang="en-US"/>
          </a:p>
        </p:txBody>
      </p:sp>
      <p:sp>
        <p:nvSpPr>
          <p:cNvPr id="5" name="Footer Placeholder 4"/>
          <p:cNvSpPr>
            <a:spLocks noGrp="1"/>
          </p:cNvSpPr>
          <p:nvPr>
            <p:ph type="ftr" sz="quarter" idx="4"/>
          </p:nvPr>
        </p:nvSpPr>
        <p:spPr/>
        <p:txBody>
          <a:bodyPr/>
          <a:lstStyle/>
          <a:p>
            <a:endParaRPr lang="en-US"/>
          </a:p>
        </p:txBody>
      </p:sp>
      <p:sp>
        <p:nvSpPr>
          <p:cNvPr id="6" name="Slide Number Placeholder 5"/>
          <p:cNvSpPr>
            <a:spLocks noGrp="1"/>
          </p:cNvSpPr>
          <p:nvPr>
            <p:ph type="sldNum" sz="quarter" idx="5"/>
          </p:nvPr>
        </p:nvSpPr>
        <p:spPr/>
        <p:txBody>
          <a:bodyPr/>
          <a:lstStyle/>
          <a:p>
            <a:fld id="{9F049DBA-355B-48AE-B8C2-303B4E20C4D6}" type="slidenum">
              <a:rPr lang="en-US" smtClean="0"/>
              <a:pPr/>
              <a:t>20</a:t>
            </a:fld>
            <a:endParaRPr lang="en-US"/>
          </a:p>
        </p:txBody>
      </p:sp>
    </p:spTree>
    <p:extLst>
      <p:ext uri="{BB962C8B-B14F-4D97-AF65-F5344CB8AC3E}">
        <p14:creationId xmlns:p14="http://schemas.microsoft.com/office/powerpoint/2010/main" val="8138401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Draw attention to those not mentioned.</a:t>
            </a:r>
          </a:p>
          <a:p>
            <a:endParaRPr lang="en-US"/>
          </a:p>
          <a:p>
            <a:r>
              <a:rPr lang="en-US"/>
              <a:t>Can’t afford new glasses</a:t>
            </a:r>
          </a:p>
          <a:p>
            <a:r>
              <a:rPr lang="en-US"/>
              <a:t>No one to clean up incontinence spills</a:t>
            </a:r>
          </a:p>
          <a:p>
            <a:r>
              <a:rPr lang="en-US"/>
              <a:t>Nutritional</a:t>
            </a:r>
            <a:r>
              <a:rPr lang="en-US" baseline="0"/>
              <a:t> deficiencies due to lack of good food.</a:t>
            </a:r>
          </a:p>
          <a:p>
            <a:endParaRPr lang="en-US" baseline="0"/>
          </a:p>
          <a:p>
            <a:endParaRPr lang="en-US" baseline="0"/>
          </a:p>
          <a:p>
            <a:r>
              <a:rPr lang="en-US" baseline="0"/>
              <a:t>Did any of these risk factors (biological, environmental, </a:t>
            </a:r>
            <a:r>
              <a:rPr lang="en-US" baseline="0" err="1"/>
              <a:t>behavioural</a:t>
            </a:r>
            <a:r>
              <a:rPr lang="en-US" baseline="0"/>
              <a:t> or social) surprise you?</a:t>
            </a:r>
            <a:endParaRPr lang="en-US"/>
          </a:p>
          <a:p>
            <a:endParaRPr lang="en-US"/>
          </a:p>
          <a:p>
            <a:endParaRPr lang="en-US"/>
          </a:p>
        </p:txBody>
      </p:sp>
      <p:sp>
        <p:nvSpPr>
          <p:cNvPr id="4" name="Date Placeholder 3"/>
          <p:cNvSpPr>
            <a:spLocks noGrp="1"/>
          </p:cNvSpPr>
          <p:nvPr>
            <p:ph type="dt" idx="1"/>
          </p:nvPr>
        </p:nvSpPr>
        <p:spPr/>
        <p:txBody>
          <a:bodyPr/>
          <a:lstStyle/>
          <a:p>
            <a:endParaRPr lang="en-US"/>
          </a:p>
        </p:txBody>
      </p:sp>
      <p:sp>
        <p:nvSpPr>
          <p:cNvPr id="5" name="Footer Placeholder 4"/>
          <p:cNvSpPr>
            <a:spLocks noGrp="1"/>
          </p:cNvSpPr>
          <p:nvPr>
            <p:ph type="ftr" sz="quarter" idx="4"/>
          </p:nvPr>
        </p:nvSpPr>
        <p:spPr/>
        <p:txBody>
          <a:bodyPr/>
          <a:lstStyle/>
          <a:p>
            <a:endParaRPr lang="en-US"/>
          </a:p>
        </p:txBody>
      </p:sp>
      <p:sp>
        <p:nvSpPr>
          <p:cNvPr id="6" name="Slide Number Placeholder 5"/>
          <p:cNvSpPr>
            <a:spLocks noGrp="1"/>
          </p:cNvSpPr>
          <p:nvPr>
            <p:ph type="sldNum" sz="quarter" idx="5"/>
          </p:nvPr>
        </p:nvSpPr>
        <p:spPr/>
        <p:txBody>
          <a:bodyPr/>
          <a:lstStyle/>
          <a:p>
            <a:fld id="{9F049DBA-355B-48AE-B8C2-303B4E20C4D6}" type="slidenum">
              <a:rPr lang="en-US" smtClean="0"/>
              <a:pPr/>
              <a:t>22</a:t>
            </a:fld>
            <a:endParaRPr lang="en-US"/>
          </a:p>
        </p:txBody>
      </p:sp>
    </p:spTree>
    <p:extLst>
      <p:ext uri="{BB962C8B-B14F-4D97-AF65-F5344CB8AC3E}">
        <p14:creationId xmlns:p14="http://schemas.microsoft.com/office/powerpoint/2010/main" val="291092171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8500"/>
            <a:ext cx="6197600" cy="3486150"/>
          </a:xfrm>
        </p:spPr>
      </p:sp>
      <p:sp>
        <p:nvSpPr>
          <p:cNvPr id="3" name="Notes Placeholder 2"/>
          <p:cNvSpPr>
            <a:spLocks noGrp="1"/>
          </p:cNvSpPr>
          <p:nvPr>
            <p:ph type="body" idx="1"/>
          </p:nvPr>
        </p:nvSpPr>
        <p:spPr/>
        <p:txBody>
          <a:bodyPr/>
          <a:lstStyle/>
          <a:p>
            <a:endParaRPr lang="en-CA"/>
          </a:p>
        </p:txBody>
      </p:sp>
      <p:sp>
        <p:nvSpPr>
          <p:cNvPr id="5" name="Slide Number Placeholder 4"/>
          <p:cNvSpPr>
            <a:spLocks noGrp="1"/>
          </p:cNvSpPr>
          <p:nvPr>
            <p:ph type="sldNum" sz="quarter" idx="11"/>
          </p:nvPr>
        </p:nvSpPr>
        <p:spPr/>
        <p:txBody>
          <a:bodyPr/>
          <a:lstStyle/>
          <a:p>
            <a:fld id="{9F049DBA-355B-48AE-B8C2-303B4E20C4D6}" type="slidenum">
              <a:rPr lang="en-US" smtClean="0"/>
              <a:pPr/>
              <a:t>23</a:t>
            </a:fld>
            <a:endParaRPr lang="en-US"/>
          </a:p>
        </p:txBody>
      </p:sp>
      <p:sp>
        <p:nvSpPr>
          <p:cNvPr id="7" name="Date Placeholder 6">
            <a:extLst>
              <a:ext uri="{FF2B5EF4-FFF2-40B4-BE49-F238E27FC236}">
                <a16:creationId xmlns:a16="http://schemas.microsoft.com/office/drawing/2014/main" id="{F28CF222-6544-4F58-99A5-A4A086DDD4BB}"/>
              </a:ext>
            </a:extLst>
          </p:cNvPr>
          <p:cNvSpPr>
            <a:spLocks noGrp="1"/>
          </p:cNvSpPr>
          <p:nvPr>
            <p:ph type="dt" idx="1"/>
          </p:nvPr>
        </p:nvSpPr>
        <p:spPr/>
        <p:txBody>
          <a:bodyPr/>
          <a:lstStyle/>
          <a:p>
            <a:endParaRPr lang="en-US"/>
          </a:p>
        </p:txBody>
      </p:sp>
      <p:sp>
        <p:nvSpPr>
          <p:cNvPr id="8" name="Footer Placeholder 7">
            <a:extLst>
              <a:ext uri="{FF2B5EF4-FFF2-40B4-BE49-F238E27FC236}">
                <a16:creationId xmlns:a16="http://schemas.microsoft.com/office/drawing/2014/main" id="{DCA2C359-C3BA-4796-A835-93A70CA1AB14}"/>
              </a:ext>
            </a:extLst>
          </p:cNvPr>
          <p:cNvSpPr>
            <a:spLocks noGrp="1"/>
          </p:cNvSpPr>
          <p:nvPr>
            <p:ph type="ftr" sz="quarter" idx="4"/>
          </p:nvPr>
        </p:nvSpPr>
        <p:spPr/>
        <p:txBody>
          <a:bodyPr/>
          <a:lstStyle/>
          <a:p>
            <a:endParaRPr lang="en-US"/>
          </a:p>
        </p:txBody>
      </p:sp>
    </p:spTree>
    <p:extLst>
      <p:ext uri="{BB962C8B-B14F-4D97-AF65-F5344CB8AC3E}">
        <p14:creationId xmlns:p14="http://schemas.microsoft.com/office/powerpoint/2010/main" val="403292121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 Geriatric</a:t>
            </a:r>
            <a:r>
              <a:rPr lang="en-US" baseline="0"/>
              <a:t> Assessment Outreach Team developed a Multifactorial Fall Risk Summary after an evidence-based review of the literature in assessment of falls.  It is based strongly on the AGS/BGS Clinical Practice Guidelines from 2013.</a:t>
            </a:r>
          </a:p>
          <a:p>
            <a:r>
              <a:rPr lang="en-US" baseline="0"/>
              <a:t> This summary is now used by the Champlain LHIN’s Fall Prevention Strategy Group in combination with an algorithm for educational purposes directed towards primary care providers and other health professionals about the assessment of falls.  </a:t>
            </a:r>
          </a:p>
          <a:p>
            <a:r>
              <a:rPr lang="en-US" baseline="0"/>
              <a:t>We will spend the next bit of time going over this summary.</a:t>
            </a:r>
          </a:p>
          <a:p>
            <a:endParaRPr lang="en-US">
              <a:ea typeface="Calibri"/>
              <a:cs typeface="Calibri"/>
            </a:endParaRPr>
          </a:p>
          <a:p>
            <a:r>
              <a:rPr lang="en-US">
                <a:ea typeface="Calibri"/>
                <a:cs typeface="Calibri"/>
              </a:rPr>
              <a:t>In a secondary </a:t>
            </a:r>
            <a:r>
              <a:rPr lang="en-US" err="1">
                <a:ea typeface="Calibri"/>
                <a:cs typeface="Calibri"/>
              </a:rPr>
              <a:t>anaylsis</a:t>
            </a:r>
            <a:r>
              <a:rPr lang="en-US">
                <a:ea typeface="Calibri"/>
                <a:cs typeface="Calibri"/>
              </a:rPr>
              <a:t> of a 2-year falls prevention trial looking at 341 falls, 90% of falls happened while moving.</a:t>
            </a:r>
          </a:p>
        </p:txBody>
      </p:sp>
      <p:sp>
        <p:nvSpPr>
          <p:cNvPr id="4" name="Date Placeholder 3"/>
          <p:cNvSpPr>
            <a:spLocks noGrp="1"/>
          </p:cNvSpPr>
          <p:nvPr>
            <p:ph type="dt" idx="1"/>
          </p:nvPr>
        </p:nvSpPr>
        <p:spPr/>
        <p:txBody>
          <a:bodyPr/>
          <a:lstStyle/>
          <a:p>
            <a:endParaRPr lang="en-US"/>
          </a:p>
        </p:txBody>
      </p:sp>
      <p:sp>
        <p:nvSpPr>
          <p:cNvPr id="5" name="Footer Placeholder 4"/>
          <p:cNvSpPr>
            <a:spLocks noGrp="1"/>
          </p:cNvSpPr>
          <p:nvPr>
            <p:ph type="ftr" sz="quarter" idx="4"/>
          </p:nvPr>
        </p:nvSpPr>
        <p:spPr/>
        <p:txBody>
          <a:bodyPr/>
          <a:lstStyle/>
          <a:p>
            <a:endParaRPr lang="en-US"/>
          </a:p>
        </p:txBody>
      </p:sp>
      <p:sp>
        <p:nvSpPr>
          <p:cNvPr id="6" name="Slide Number Placeholder 5"/>
          <p:cNvSpPr>
            <a:spLocks noGrp="1"/>
          </p:cNvSpPr>
          <p:nvPr>
            <p:ph type="sldNum" sz="quarter" idx="5"/>
          </p:nvPr>
        </p:nvSpPr>
        <p:spPr/>
        <p:txBody>
          <a:bodyPr/>
          <a:lstStyle/>
          <a:p>
            <a:fld id="{9F049DBA-355B-48AE-B8C2-303B4E20C4D6}" type="slidenum">
              <a:rPr lang="en-US" smtClean="0"/>
              <a:pPr/>
              <a:t>24</a:t>
            </a:fld>
            <a:endParaRPr lang="en-US"/>
          </a:p>
        </p:txBody>
      </p:sp>
    </p:spTree>
    <p:extLst>
      <p:ext uri="{BB962C8B-B14F-4D97-AF65-F5344CB8AC3E}">
        <p14:creationId xmlns:p14="http://schemas.microsoft.com/office/powerpoint/2010/main" val="396920945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b="1" baseline="0"/>
              <a:t>Hypertension </a:t>
            </a:r>
            <a:r>
              <a:rPr lang="en-CA" baseline="0"/>
              <a:t>has been shown to be associated with gait instability and changes in postural control. (CFPC p48)</a:t>
            </a:r>
          </a:p>
          <a:p>
            <a:endParaRPr lang="en-CA" baseline="0"/>
          </a:p>
          <a:p>
            <a:r>
              <a:rPr lang="en-CA" baseline="0"/>
              <a:t>Both </a:t>
            </a:r>
            <a:r>
              <a:rPr lang="en-CA" b="1" baseline="0"/>
              <a:t>OA and RA </a:t>
            </a:r>
            <a:r>
              <a:rPr lang="en-CA" baseline="0"/>
              <a:t>involve an increased risk for falls and fractures.  The exact mechanism of risk is not clearly understood but common themes across studies point to poor dynamic and static balance, poor lower limb strength, polypharmacy and a history of fallings. (CFPC-p. 48)</a:t>
            </a:r>
          </a:p>
          <a:p>
            <a:endParaRPr lang="en-CA" baseline="0"/>
          </a:p>
          <a:p>
            <a:r>
              <a:rPr lang="en-CA" b="1" baseline="0"/>
              <a:t>Bladder and bowel problems</a:t>
            </a:r>
          </a:p>
          <a:p>
            <a:r>
              <a:rPr lang="en-CA" baseline="0"/>
              <a:t>Urgency, frequency, nocturia, infections, incontinence.</a:t>
            </a:r>
          </a:p>
          <a:p>
            <a:r>
              <a:rPr lang="en-CA" baseline="0"/>
              <a:t>Persons taking laxatives were twice as likely to fall as </a:t>
            </a:r>
            <a:r>
              <a:rPr lang="en-CA" baseline="0" err="1"/>
              <a:t>thoses</a:t>
            </a:r>
            <a:r>
              <a:rPr lang="en-CA" baseline="0"/>
              <a:t> not taking laxatives (CFPC p48)</a:t>
            </a:r>
          </a:p>
          <a:p>
            <a:endParaRPr lang="en-US" altLang="en-US">
              <a:latin typeface="Arial" pitchFamily="34" charset="0"/>
            </a:endParaRPr>
          </a:p>
          <a:p>
            <a:r>
              <a:rPr lang="en-US" altLang="en-US">
                <a:latin typeface="Arial" pitchFamily="34" charset="0"/>
              </a:rPr>
              <a:t>The majority of gait disorders appear in connection with underlying diseases, particularly as disease severity increases</a:t>
            </a:r>
          </a:p>
          <a:p>
            <a:endParaRPr lang="en-US" altLang="en-US">
              <a:latin typeface="Arial" pitchFamily="34" charset="0"/>
            </a:endParaRPr>
          </a:p>
          <a:p>
            <a:r>
              <a:rPr lang="en-US" altLang="en-US">
                <a:latin typeface="Arial" pitchFamily="34" charset="0"/>
              </a:rPr>
              <a:t>Conditions related to </a:t>
            </a:r>
            <a:r>
              <a:rPr lang="en-US" altLang="en-US" b="1">
                <a:latin typeface="Arial" pitchFamily="34" charset="0"/>
              </a:rPr>
              <a:t>diabetes</a:t>
            </a:r>
            <a:r>
              <a:rPr lang="en-US" altLang="en-US">
                <a:latin typeface="Arial" pitchFamily="34" charset="0"/>
              </a:rPr>
              <a:t>, such as neuropathy, retinopathy,</a:t>
            </a:r>
            <a:r>
              <a:rPr lang="en-US" altLang="en-US" baseline="0">
                <a:latin typeface="Arial" pitchFamily="34" charset="0"/>
              </a:rPr>
              <a:t> nephropathy </a:t>
            </a:r>
            <a:r>
              <a:rPr lang="en-US" altLang="en-US" baseline="0" err="1">
                <a:latin typeface="Arial" pitchFamily="34" charset="0"/>
              </a:rPr>
              <a:t>contribue</a:t>
            </a:r>
            <a:r>
              <a:rPr lang="en-US" altLang="en-US" baseline="0">
                <a:latin typeface="Arial" pitchFamily="34" charset="0"/>
              </a:rPr>
              <a:t> to an increased risk of falls.  Medications taken for diabetes are also shown to be associated with increased risk for falls and related injuries (CFPC p49)</a:t>
            </a:r>
            <a:endParaRPr lang="en-US" altLang="en-US">
              <a:latin typeface="Arial" pitchFamily="34" charset="0"/>
            </a:endParaRPr>
          </a:p>
          <a:p>
            <a:endParaRPr lang="en-US"/>
          </a:p>
          <a:p>
            <a:endParaRPr lang="en-US"/>
          </a:p>
        </p:txBody>
      </p:sp>
      <p:sp>
        <p:nvSpPr>
          <p:cNvPr id="4" name="Date Placeholder 3"/>
          <p:cNvSpPr>
            <a:spLocks noGrp="1"/>
          </p:cNvSpPr>
          <p:nvPr>
            <p:ph type="dt" idx="1"/>
          </p:nvPr>
        </p:nvSpPr>
        <p:spPr/>
        <p:txBody>
          <a:bodyPr/>
          <a:lstStyle/>
          <a:p>
            <a:endParaRPr lang="en-US"/>
          </a:p>
        </p:txBody>
      </p:sp>
      <p:sp>
        <p:nvSpPr>
          <p:cNvPr id="5" name="Footer Placeholder 4"/>
          <p:cNvSpPr>
            <a:spLocks noGrp="1"/>
          </p:cNvSpPr>
          <p:nvPr>
            <p:ph type="ftr" sz="quarter" idx="4"/>
          </p:nvPr>
        </p:nvSpPr>
        <p:spPr/>
        <p:txBody>
          <a:bodyPr/>
          <a:lstStyle/>
          <a:p>
            <a:endParaRPr lang="en-US"/>
          </a:p>
        </p:txBody>
      </p:sp>
      <p:sp>
        <p:nvSpPr>
          <p:cNvPr id="6" name="Slide Number Placeholder 5"/>
          <p:cNvSpPr>
            <a:spLocks noGrp="1"/>
          </p:cNvSpPr>
          <p:nvPr>
            <p:ph type="sldNum" sz="quarter" idx="5"/>
          </p:nvPr>
        </p:nvSpPr>
        <p:spPr/>
        <p:txBody>
          <a:bodyPr/>
          <a:lstStyle/>
          <a:p>
            <a:fld id="{9F049DBA-355B-48AE-B8C2-303B4E20C4D6}" type="slidenum">
              <a:rPr lang="en-US" smtClean="0"/>
              <a:pPr/>
              <a:t>26</a:t>
            </a:fld>
            <a:endParaRPr lang="en-US"/>
          </a:p>
        </p:txBody>
      </p:sp>
    </p:spTree>
    <p:extLst>
      <p:ext uri="{BB962C8B-B14F-4D97-AF65-F5344CB8AC3E}">
        <p14:creationId xmlns:p14="http://schemas.microsoft.com/office/powerpoint/2010/main" val="216563912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17">
              <a:defRPr/>
            </a:pPr>
            <a:r>
              <a:rPr lang="en-CA"/>
              <a:t>Dr. Molnar (previous Medical Director of the Regional</a:t>
            </a:r>
            <a:r>
              <a:rPr lang="en-CA" baseline="0"/>
              <a:t> Geriatric Program of Eastern Ontario) </a:t>
            </a:r>
            <a:r>
              <a:rPr lang="en-CA"/>
              <a:t>and the Champlain LHIN Fall  Prevention</a:t>
            </a:r>
            <a:r>
              <a:rPr lang="en-CA" baseline="0"/>
              <a:t> </a:t>
            </a:r>
            <a:r>
              <a:rPr lang="en-CA"/>
              <a:t>Strategy discuss the 3 Ps as 3 important</a:t>
            </a:r>
            <a:r>
              <a:rPr lang="en-CA" baseline="0"/>
              <a:t> modifiable risk factors.  </a:t>
            </a:r>
          </a:p>
          <a:p>
            <a:pPr defTabSz="931717">
              <a:defRPr/>
            </a:pPr>
            <a:r>
              <a:rPr lang="en-CA" baseline="0"/>
              <a:t>1</a:t>
            </a:r>
            <a:r>
              <a:rPr lang="en-CA" baseline="30000"/>
              <a:t>st</a:t>
            </a:r>
            <a:r>
              <a:rPr lang="en-CA" baseline="0"/>
              <a:t> one is Postural hypotension (in red).</a:t>
            </a:r>
            <a:endParaRPr lang="en-CA"/>
          </a:p>
          <a:p>
            <a:pPr defTabSz="931717">
              <a:defRPr/>
            </a:pPr>
            <a:r>
              <a:rPr lang="en-CA"/>
              <a:t>Why - </a:t>
            </a:r>
            <a:r>
              <a:rPr lang="en-US"/>
              <a:t>Body unable to compensate for pooling of blood in the venous systems of lower extremities and GI tract when rising</a:t>
            </a:r>
          </a:p>
          <a:p>
            <a:endParaRPr lang="en-US"/>
          </a:p>
          <a:p>
            <a:endParaRPr lang="en-US"/>
          </a:p>
        </p:txBody>
      </p:sp>
      <p:sp>
        <p:nvSpPr>
          <p:cNvPr id="4" name="Date Placeholder 3"/>
          <p:cNvSpPr>
            <a:spLocks noGrp="1"/>
          </p:cNvSpPr>
          <p:nvPr>
            <p:ph type="dt" idx="1"/>
          </p:nvPr>
        </p:nvSpPr>
        <p:spPr/>
        <p:txBody>
          <a:bodyPr/>
          <a:lstStyle/>
          <a:p>
            <a:endParaRPr lang="en-US"/>
          </a:p>
        </p:txBody>
      </p:sp>
      <p:sp>
        <p:nvSpPr>
          <p:cNvPr id="5" name="Footer Placeholder 4"/>
          <p:cNvSpPr>
            <a:spLocks noGrp="1"/>
          </p:cNvSpPr>
          <p:nvPr>
            <p:ph type="ftr" sz="quarter" idx="4"/>
          </p:nvPr>
        </p:nvSpPr>
        <p:spPr/>
        <p:txBody>
          <a:bodyPr/>
          <a:lstStyle/>
          <a:p>
            <a:endParaRPr lang="en-US"/>
          </a:p>
        </p:txBody>
      </p:sp>
      <p:sp>
        <p:nvSpPr>
          <p:cNvPr id="6" name="Slide Number Placeholder 5"/>
          <p:cNvSpPr>
            <a:spLocks noGrp="1"/>
          </p:cNvSpPr>
          <p:nvPr>
            <p:ph type="sldNum" sz="quarter" idx="5"/>
          </p:nvPr>
        </p:nvSpPr>
        <p:spPr/>
        <p:txBody>
          <a:bodyPr/>
          <a:lstStyle/>
          <a:p>
            <a:fld id="{9F049DBA-355B-48AE-B8C2-303B4E20C4D6}" type="slidenum">
              <a:rPr lang="en-US" smtClean="0"/>
              <a:pPr/>
              <a:t>28</a:t>
            </a:fld>
            <a:endParaRPr lang="en-US"/>
          </a:p>
        </p:txBody>
      </p:sp>
    </p:spTree>
    <p:extLst>
      <p:ext uri="{BB962C8B-B14F-4D97-AF65-F5344CB8AC3E}">
        <p14:creationId xmlns:p14="http://schemas.microsoft.com/office/powerpoint/2010/main" val="327338257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pPr lvl="1">
              <a:buFont typeface="Arial" panose="020B0604020202020204" pitchFamily="34" charset="0"/>
              <a:buChar char="•"/>
            </a:pPr>
            <a:r>
              <a:rPr lang="en-US" sz="2000"/>
              <a:t>Postural hypotension with ↑ in heart rate</a:t>
            </a:r>
          </a:p>
          <a:p>
            <a:pPr lvl="2">
              <a:buFont typeface="Courier New" panose="02070309020205020404" pitchFamily="49" charset="0"/>
              <a:buChar char="o"/>
            </a:pPr>
            <a:r>
              <a:rPr lang="en-US" sz="1800"/>
              <a:t>Suspect volume dehydration</a:t>
            </a:r>
          </a:p>
          <a:p>
            <a:pPr lvl="1">
              <a:buFont typeface="Arial" panose="020B0604020202020204" pitchFamily="34" charset="0"/>
              <a:buChar char="•"/>
            </a:pPr>
            <a:r>
              <a:rPr lang="en-US" sz="2000"/>
              <a:t>Postural hypotension with no change in heart rate</a:t>
            </a:r>
          </a:p>
          <a:p>
            <a:pPr lvl="2">
              <a:buFont typeface="Courier New" panose="02070309020205020404" pitchFamily="49" charset="0"/>
              <a:buChar char="o"/>
            </a:pPr>
            <a:r>
              <a:rPr lang="en-US" sz="1800"/>
              <a:t>Potential - autonomic dysfunction or beta-blockage</a:t>
            </a:r>
          </a:p>
          <a:p>
            <a:endParaRPr lang="en-US"/>
          </a:p>
          <a:p>
            <a:r>
              <a:rPr lang="en-US"/>
              <a:t>Examples of autonomic dysfunction such as diabetes, hypothyroidism and Vitamin B12 deficiency</a:t>
            </a:r>
          </a:p>
          <a:p>
            <a:pPr lvl="1">
              <a:buFont typeface="Arial" panose="020B0604020202020204" pitchFamily="34" charset="0"/>
              <a:buChar char="•"/>
            </a:pPr>
            <a:r>
              <a:rPr lang="en-US"/>
              <a:t>Beta blockage example – atenolol, metoprolol</a:t>
            </a:r>
          </a:p>
          <a:p>
            <a:pPr lvl="1">
              <a:buFont typeface="Arial" panose="020B0604020202020204" pitchFamily="34" charset="0"/>
              <a:buNone/>
            </a:pPr>
            <a:r>
              <a:rPr lang="en-US" sz="2000"/>
              <a:t>Timing: morning, after meal, or after BP meds taken effect</a:t>
            </a:r>
          </a:p>
          <a:p>
            <a:pPr lvl="1">
              <a:buFont typeface="Arial" panose="020B0604020202020204" pitchFamily="34" charset="0"/>
              <a:buChar char="•"/>
            </a:pPr>
            <a:r>
              <a:rPr lang="en-US" sz="2000"/>
              <a:t>Ask if senior symptomatic during position changes </a:t>
            </a:r>
          </a:p>
          <a:p>
            <a:endParaRPr lang="en-US"/>
          </a:p>
          <a:p>
            <a:endParaRPr lang="en-US"/>
          </a:p>
          <a:p>
            <a:r>
              <a:rPr lang="en-US"/>
              <a:t>Timing of testing has been shown to be important due to the variability of blood pressure throughout the day and the observation that patients tend to be most symptomatic from OH in the morning. </a:t>
            </a:r>
          </a:p>
          <a:p>
            <a:r>
              <a:rPr lang="en-US"/>
              <a:t>Other high yield times to test are after meals and when BP medications are expected to have peak effect. </a:t>
            </a:r>
          </a:p>
          <a:p>
            <a:pPr defTabSz="949420">
              <a:defRPr/>
            </a:pPr>
            <a:r>
              <a:rPr lang="en-US"/>
              <a:t>Symptoms</a:t>
            </a:r>
            <a:r>
              <a:rPr lang="en-US" baseline="0"/>
              <a:t>: dizziness, light headedness, vision change, swaying, weakness, presyncope</a:t>
            </a:r>
          </a:p>
          <a:p>
            <a:pPr defTabSz="949420">
              <a:defRPr/>
            </a:pPr>
            <a:r>
              <a:rPr lang="en-US" baseline="0"/>
              <a:t>Symptomatic also important when no associated postural hypotension</a:t>
            </a:r>
            <a:endParaRPr lang="en-US"/>
          </a:p>
        </p:txBody>
      </p:sp>
      <p:sp>
        <p:nvSpPr>
          <p:cNvPr id="4" name="Date Placeholder 3"/>
          <p:cNvSpPr>
            <a:spLocks noGrp="1"/>
          </p:cNvSpPr>
          <p:nvPr>
            <p:ph type="dt" idx="1"/>
          </p:nvPr>
        </p:nvSpPr>
        <p:spPr/>
        <p:txBody>
          <a:bodyPr/>
          <a:lstStyle/>
          <a:p>
            <a:endParaRPr lang="en-US"/>
          </a:p>
        </p:txBody>
      </p:sp>
      <p:sp>
        <p:nvSpPr>
          <p:cNvPr id="5" name="Footer Placeholder 4"/>
          <p:cNvSpPr>
            <a:spLocks noGrp="1"/>
          </p:cNvSpPr>
          <p:nvPr>
            <p:ph type="ftr" sz="quarter" idx="4"/>
          </p:nvPr>
        </p:nvSpPr>
        <p:spPr/>
        <p:txBody>
          <a:bodyPr/>
          <a:lstStyle/>
          <a:p>
            <a:endParaRPr lang="en-US"/>
          </a:p>
        </p:txBody>
      </p:sp>
      <p:sp>
        <p:nvSpPr>
          <p:cNvPr id="6" name="Slide Number Placeholder 5"/>
          <p:cNvSpPr>
            <a:spLocks noGrp="1"/>
          </p:cNvSpPr>
          <p:nvPr>
            <p:ph type="sldNum" sz="quarter" idx="5"/>
          </p:nvPr>
        </p:nvSpPr>
        <p:spPr/>
        <p:txBody>
          <a:bodyPr/>
          <a:lstStyle/>
          <a:p>
            <a:fld id="{9F049DBA-355B-48AE-B8C2-303B4E20C4D6}" type="slidenum">
              <a:rPr lang="en-US" smtClean="0"/>
              <a:pPr/>
              <a:t>29</a:t>
            </a:fld>
            <a:endParaRPr lang="en-US"/>
          </a:p>
        </p:txBody>
      </p:sp>
    </p:spTree>
    <p:extLst>
      <p:ext uri="{BB962C8B-B14F-4D97-AF65-F5344CB8AC3E}">
        <p14:creationId xmlns:p14="http://schemas.microsoft.com/office/powerpoint/2010/main" val="170209547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defTabSz="931717">
              <a:defRPr/>
            </a:pPr>
            <a:r>
              <a:rPr lang="en-US" sz="2000"/>
              <a:t>Many Causes- physician needs to investigate</a:t>
            </a:r>
          </a:p>
          <a:p>
            <a:endParaRPr lang="en-US" sz="2000"/>
          </a:p>
        </p:txBody>
      </p:sp>
      <p:sp>
        <p:nvSpPr>
          <p:cNvPr id="4" name="Date Placeholder 3"/>
          <p:cNvSpPr>
            <a:spLocks noGrp="1"/>
          </p:cNvSpPr>
          <p:nvPr>
            <p:ph type="dt" idx="1"/>
          </p:nvPr>
        </p:nvSpPr>
        <p:spPr/>
        <p:txBody>
          <a:bodyPr/>
          <a:lstStyle/>
          <a:p>
            <a:endParaRPr lang="en-US"/>
          </a:p>
        </p:txBody>
      </p:sp>
      <p:sp>
        <p:nvSpPr>
          <p:cNvPr id="5" name="Footer Placeholder 4"/>
          <p:cNvSpPr>
            <a:spLocks noGrp="1"/>
          </p:cNvSpPr>
          <p:nvPr>
            <p:ph type="ftr" sz="quarter" idx="4"/>
          </p:nvPr>
        </p:nvSpPr>
        <p:spPr/>
        <p:txBody>
          <a:bodyPr/>
          <a:lstStyle/>
          <a:p>
            <a:endParaRPr lang="en-US"/>
          </a:p>
        </p:txBody>
      </p:sp>
      <p:sp>
        <p:nvSpPr>
          <p:cNvPr id="6" name="Slide Number Placeholder 5"/>
          <p:cNvSpPr>
            <a:spLocks noGrp="1"/>
          </p:cNvSpPr>
          <p:nvPr>
            <p:ph type="sldNum" sz="quarter" idx="5"/>
          </p:nvPr>
        </p:nvSpPr>
        <p:spPr/>
        <p:txBody>
          <a:bodyPr/>
          <a:lstStyle/>
          <a:p>
            <a:fld id="{9F049DBA-355B-48AE-B8C2-303B4E20C4D6}" type="slidenum">
              <a:rPr lang="en-US" smtClean="0"/>
              <a:pPr/>
              <a:t>30</a:t>
            </a:fld>
            <a:endParaRPr lang="en-US"/>
          </a:p>
        </p:txBody>
      </p:sp>
    </p:spTree>
    <p:extLst>
      <p:ext uri="{BB962C8B-B14F-4D97-AF65-F5344CB8AC3E}">
        <p14:creationId xmlns:p14="http://schemas.microsoft.com/office/powerpoint/2010/main" val="148736245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17">
              <a:defRPr/>
            </a:pPr>
            <a:r>
              <a:rPr lang="en-CA"/>
              <a:t>2</a:t>
            </a:r>
            <a:r>
              <a:rPr lang="en-CA" baseline="30000"/>
              <a:t>nd</a:t>
            </a:r>
            <a:r>
              <a:rPr lang="en-CA"/>
              <a:t> P-</a:t>
            </a:r>
            <a:r>
              <a:rPr lang="en-CA" baseline="0"/>
              <a:t> pills (in red).</a:t>
            </a:r>
          </a:p>
          <a:p>
            <a:pPr defTabSz="931717">
              <a:defRPr/>
            </a:pPr>
            <a:endParaRPr lang="en-CA"/>
          </a:p>
          <a:p>
            <a:pPr defTabSz="931717">
              <a:defRPr/>
            </a:pPr>
            <a:r>
              <a:rPr lang="en-CA"/>
              <a:t>BEERS Criteria</a:t>
            </a:r>
          </a:p>
          <a:p>
            <a:pPr defTabSz="931717">
              <a:defRPr/>
            </a:pPr>
            <a:r>
              <a:rPr lang="en-CA"/>
              <a:t>STOPP</a:t>
            </a:r>
          </a:p>
          <a:p>
            <a:pPr defTabSz="931717">
              <a:defRPr/>
            </a:pPr>
            <a:r>
              <a:rPr lang="en-CA"/>
              <a:t>Medications can have side effects that are associated with increased risk of falls or injuries from falls</a:t>
            </a:r>
          </a:p>
          <a:p>
            <a:r>
              <a:rPr lang="en-US"/>
              <a:t>Review bottles, blister-packs, weekly </a:t>
            </a:r>
            <a:r>
              <a:rPr lang="en-US" err="1"/>
              <a:t>dosettes</a:t>
            </a:r>
            <a:endParaRPr lang="en-US"/>
          </a:p>
          <a:p>
            <a:pPr lvl="1">
              <a:buFont typeface="Courier New" panose="02070309020205020404" pitchFamily="49" charset="0"/>
              <a:buChar char="o"/>
            </a:pPr>
            <a:r>
              <a:rPr lang="en-US"/>
              <a:t>Taking as prescribed/over-taking/missing doses?</a:t>
            </a:r>
          </a:p>
          <a:p>
            <a:pPr lvl="1">
              <a:buFont typeface="Courier New" panose="02070309020205020404" pitchFamily="49" charset="0"/>
              <a:buChar char="o"/>
            </a:pPr>
            <a:r>
              <a:rPr lang="en-US"/>
              <a:t>Taking at right time?</a:t>
            </a:r>
          </a:p>
          <a:p>
            <a:pPr lvl="1">
              <a:buFont typeface="Courier New" panose="02070309020205020404" pitchFamily="49" charset="0"/>
              <a:buChar char="o"/>
            </a:pPr>
            <a:r>
              <a:rPr lang="en-US"/>
              <a:t>Understand what medications are for and taking for right reason?</a:t>
            </a:r>
          </a:p>
          <a:p>
            <a:pPr lvl="1">
              <a:buFont typeface="Courier New" panose="02070309020205020404" pitchFamily="49" charset="0"/>
              <a:buChar char="o"/>
            </a:pPr>
            <a:r>
              <a:rPr lang="en-US"/>
              <a:t>What steps are taken if miss dose?</a:t>
            </a:r>
          </a:p>
          <a:p>
            <a:pPr lvl="1">
              <a:buFont typeface="Courier New" panose="02070309020205020404" pitchFamily="49" charset="0"/>
              <a:buChar char="o"/>
            </a:pPr>
            <a:r>
              <a:rPr lang="en-US"/>
              <a:t>Using friends/relatives medications?</a:t>
            </a:r>
          </a:p>
          <a:p>
            <a:pPr lvl="1">
              <a:buFont typeface="Courier New" panose="02070309020205020404" pitchFamily="49" charset="0"/>
              <a:buChar char="o"/>
            </a:pPr>
            <a:r>
              <a:rPr lang="en-US"/>
              <a:t>Mixing with alcohol or other drugs?</a:t>
            </a:r>
          </a:p>
          <a:p>
            <a:pPr lvl="1">
              <a:buFont typeface="Courier New" panose="02070309020205020404" pitchFamily="49" charset="0"/>
              <a:buChar char="o"/>
            </a:pPr>
            <a:r>
              <a:rPr lang="en-US"/>
              <a:t>Volume of alcohol, marijuana, illicit drugs</a:t>
            </a:r>
          </a:p>
          <a:p>
            <a:r>
              <a:rPr lang="en-US"/>
              <a:t>Important to also assess:</a:t>
            </a:r>
          </a:p>
          <a:p>
            <a:pPr lvl="1">
              <a:buFont typeface="Courier New" panose="02070309020205020404" pitchFamily="49" charset="0"/>
              <a:buChar char="o"/>
            </a:pPr>
            <a:r>
              <a:rPr lang="en-US"/>
              <a:t>OTC medications (and frequency)</a:t>
            </a:r>
          </a:p>
          <a:p>
            <a:pPr lvl="1">
              <a:buFont typeface="Courier New" panose="02070309020205020404" pitchFamily="49" charset="0"/>
              <a:buChar char="o"/>
            </a:pPr>
            <a:r>
              <a:rPr lang="en-US"/>
              <a:t>Vitamins/minerals/natural products </a:t>
            </a:r>
          </a:p>
          <a:p>
            <a:pPr defTabSz="931717">
              <a:defRPr/>
            </a:pPr>
            <a:endParaRPr lang="en-CA"/>
          </a:p>
          <a:p>
            <a:endParaRPr lang="en-US"/>
          </a:p>
        </p:txBody>
      </p:sp>
      <p:sp>
        <p:nvSpPr>
          <p:cNvPr id="4" name="Date Placeholder 3"/>
          <p:cNvSpPr>
            <a:spLocks noGrp="1"/>
          </p:cNvSpPr>
          <p:nvPr>
            <p:ph type="dt" idx="1"/>
          </p:nvPr>
        </p:nvSpPr>
        <p:spPr/>
        <p:txBody>
          <a:bodyPr/>
          <a:lstStyle/>
          <a:p>
            <a:endParaRPr lang="en-US"/>
          </a:p>
        </p:txBody>
      </p:sp>
      <p:sp>
        <p:nvSpPr>
          <p:cNvPr id="5" name="Footer Placeholder 4"/>
          <p:cNvSpPr>
            <a:spLocks noGrp="1"/>
          </p:cNvSpPr>
          <p:nvPr>
            <p:ph type="ftr" sz="quarter" idx="4"/>
          </p:nvPr>
        </p:nvSpPr>
        <p:spPr/>
        <p:txBody>
          <a:bodyPr/>
          <a:lstStyle/>
          <a:p>
            <a:endParaRPr lang="en-US"/>
          </a:p>
        </p:txBody>
      </p:sp>
      <p:sp>
        <p:nvSpPr>
          <p:cNvPr id="6" name="Slide Number Placeholder 5"/>
          <p:cNvSpPr>
            <a:spLocks noGrp="1"/>
          </p:cNvSpPr>
          <p:nvPr>
            <p:ph type="sldNum" sz="quarter" idx="5"/>
          </p:nvPr>
        </p:nvSpPr>
        <p:spPr/>
        <p:txBody>
          <a:bodyPr/>
          <a:lstStyle/>
          <a:p>
            <a:fld id="{9F049DBA-355B-48AE-B8C2-303B4E20C4D6}" type="slidenum">
              <a:rPr lang="en-US" smtClean="0"/>
              <a:pPr/>
              <a:t>31</a:t>
            </a:fld>
            <a:endParaRPr lang="en-US"/>
          </a:p>
        </p:txBody>
      </p:sp>
    </p:spTree>
    <p:extLst>
      <p:ext uri="{BB962C8B-B14F-4D97-AF65-F5344CB8AC3E}">
        <p14:creationId xmlns:p14="http://schemas.microsoft.com/office/powerpoint/2010/main" val="370742491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57D9047-80D4-4982-A992-13074D976FC0}" type="slidenum">
              <a:rPr lang="en-CA" smtClean="0"/>
              <a:pPr/>
              <a:t>4</a:t>
            </a:fld>
            <a:endParaRPr lang="en-CA"/>
          </a:p>
        </p:txBody>
      </p:sp>
      <p:sp>
        <p:nvSpPr>
          <p:cNvPr id="5" name="Date Placeholder 4">
            <a:extLst>
              <a:ext uri="{FF2B5EF4-FFF2-40B4-BE49-F238E27FC236}">
                <a16:creationId xmlns:a16="http://schemas.microsoft.com/office/drawing/2014/main" id="{F581BEA5-312B-464D-B9D5-DE8F5E725F3C}"/>
              </a:ext>
            </a:extLst>
          </p:cNvPr>
          <p:cNvSpPr>
            <a:spLocks noGrp="1"/>
          </p:cNvSpPr>
          <p:nvPr>
            <p:ph type="dt" idx="1"/>
          </p:nvPr>
        </p:nvSpPr>
        <p:spPr/>
        <p:txBody>
          <a:bodyPr/>
          <a:lstStyle/>
          <a:p>
            <a:endParaRPr lang="en-CA"/>
          </a:p>
        </p:txBody>
      </p:sp>
    </p:spTree>
    <p:extLst>
      <p:ext uri="{BB962C8B-B14F-4D97-AF65-F5344CB8AC3E}">
        <p14:creationId xmlns:p14="http://schemas.microsoft.com/office/powerpoint/2010/main" val="328533138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Even though you are not a doctor or NP, you can still talk to older</a:t>
            </a:r>
            <a:r>
              <a:rPr lang="en-US" baseline="0"/>
              <a:t> adults about their medications.</a:t>
            </a:r>
          </a:p>
          <a:p>
            <a:r>
              <a:rPr lang="en-US" sz="1200"/>
              <a:t>If seniors do not know why they are taking some “high risk” medications or seem unaware of whether their medications can be associated with increased fall risk, encourage them to speak to their physician or pharmacist. </a:t>
            </a:r>
            <a:endParaRPr lang="en-US"/>
          </a:p>
        </p:txBody>
      </p:sp>
      <p:sp>
        <p:nvSpPr>
          <p:cNvPr id="4" name="Date Placeholder 3"/>
          <p:cNvSpPr>
            <a:spLocks noGrp="1"/>
          </p:cNvSpPr>
          <p:nvPr>
            <p:ph type="dt" idx="1"/>
          </p:nvPr>
        </p:nvSpPr>
        <p:spPr/>
        <p:txBody>
          <a:bodyPr/>
          <a:lstStyle/>
          <a:p>
            <a:endParaRPr lang="en-US"/>
          </a:p>
        </p:txBody>
      </p:sp>
      <p:sp>
        <p:nvSpPr>
          <p:cNvPr id="5" name="Footer Placeholder 4"/>
          <p:cNvSpPr>
            <a:spLocks noGrp="1"/>
          </p:cNvSpPr>
          <p:nvPr>
            <p:ph type="ftr" sz="quarter" idx="4"/>
          </p:nvPr>
        </p:nvSpPr>
        <p:spPr/>
        <p:txBody>
          <a:bodyPr/>
          <a:lstStyle/>
          <a:p>
            <a:endParaRPr lang="en-US"/>
          </a:p>
        </p:txBody>
      </p:sp>
      <p:sp>
        <p:nvSpPr>
          <p:cNvPr id="6" name="Slide Number Placeholder 5"/>
          <p:cNvSpPr>
            <a:spLocks noGrp="1"/>
          </p:cNvSpPr>
          <p:nvPr>
            <p:ph type="sldNum" sz="quarter" idx="5"/>
          </p:nvPr>
        </p:nvSpPr>
        <p:spPr/>
        <p:txBody>
          <a:bodyPr/>
          <a:lstStyle/>
          <a:p>
            <a:fld id="{9F049DBA-355B-48AE-B8C2-303B4E20C4D6}" type="slidenum">
              <a:rPr lang="en-US" smtClean="0"/>
              <a:pPr/>
              <a:t>32</a:t>
            </a:fld>
            <a:endParaRPr lang="en-US"/>
          </a:p>
        </p:txBody>
      </p:sp>
    </p:spTree>
    <p:extLst>
      <p:ext uri="{BB962C8B-B14F-4D97-AF65-F5344CB8AC3E}">
        <p14:creationId xmlns:p14="http://schemas.microsoft.com/office/powerpoint/2010/main" val="66255831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sz="1300"/>
              <a:t>3</a:t>
            </a:r>
            <a:r>
              <a:rPr lang="en-CA" sz="1300" baseline="30000"/>
              <a:t>rd</a:t>
            </a:r>
            <a:r>
              <a:rPr lang="en-CA" sz="1300"/>
              <a:t> P- pain (in red).</a:t>
            </a:r>
          </a:p>
          <a:p>
            <a:r>
              <a:rPr lang="en-CA" sz="1300"/>
              <a:t>Many seniors have pain</a:t>
            </a:r>
          </a:p>
          <a:p>
            <a:pPr lvl="1">
              <a:buFont typeface="Courier New" panose="02070309020205020404" pitchFamily="49" charset="0"/>
              <a:buChar char="o"/>
            </a:pPr>
            <a:r>
              <a:rPr lang="en-CA" sz="1300"/>
              <a:t>Often chronic – many under report</a:t>
            </a:r>
          </a:p>
          <a:p>
            <a:r>
              <a:rPr lang="en-CA" sz="1300"/>
              <a:t>Pain can contribute to falls:</a:t>
            </a:r>
          </a:p>
          <a:p>
            <a:pPr lvl="1">
              <a:buFont typeface="Courier New" panose="02070309020205020404" pitchFamily="49" charset="0"/>
              <a:buChar char="o"/>
            </a:pPr>
            <a:r>
              <a:rPr lang="en-CA" sz="1300"/>
              <a:t>Limits mobility</a:t>
            </a:r>
          </a:p>
          <a:p>
            <a:pPr lvl="1">
              <a:buFont typeface="Courier New" panose="02070309020205020404" pitchFamily="49" charset="0"/>
              <a:buChar char="o"/>
            </a:pPr>
            <a:r>
              <a:rPr lang="en-CA" sz="1300"/>
              <a:t>Promotes musculoskeletal weakness due to inactivity</a:t>
            </a:r>
          </a:p>
          <a:p>
            <a:pPr lvl="1">
              <a:buFont typeface="Courier New" panose="02070309020205020404" pitchFamily="49" charset="0"/>
              <a:buChar char="o"/>
            </a:pPr>
            <a:r>
              <a:rPr lang="en-CA" sz="1300"/>
              <a:t>Impacts joint movement</a:t>
            </a:r>
          </a:p>
          <a:p>
            <a:r>
              <a:rPr lang="en-CA" sz="1300"/>
              <a:t>Studies show that </a:t>
            </a:r>
            <a:r>
              <a:rPr lang="en-CA" sz="1300" err="1"/>
              <a:t>commu</a:t>
            </a:r>
            <a:r>
              <a:rPr lang="en-US" sz="1300" err="1"/>
              <a:t>nity</a:t>
            </a:r>
            <a:r>
              <a:rPr lang="en-US" sz="1300"/>
              <a:t>-dwelling seniors with pain were </a:t>
            </a:r>
            <a:r>
              <a:rPr lang="en-US" sz="1300" u="sng"/>
              <a:t>more likely </a:t>
            </a:r>
            <a:r>
              <a:rPr lang="en-US" sz="1300"/>
              <a:t>to have fallen in the past 12 months and to fall again in the future</a:t>
            </a:r>
          </a:p>
          <a:p>
            <a:r>
              <a:rPr lang="en-US" sz="1300"/>
              <a:t>Foot and chronic pain were particularly strong risk factors for falls</a:t>
            </a:r>
          </a:p>
          <a:p>
            <a:r>
              <a:rPr lang="en-US" sz="1300"/>
              <a:t>Educate and empower your patients!</a:t>
            </a:r>
          </a:p>
          <a:p>
            <a:r>
              <a:rPr lang="en-US" sz="1300"/>
              <a:t>Encourage patients to speak to their primary care providers about pain.</a:t>
            </a:r>
          </a:p>
          <a:p>
            <a:pPr lvl="1">
              <a:buFont typeface="Courier New" panose="02070309020205020404" pitchFamily="49" charset="0"/>
              <a:buNone/>
            </a:pPr>
            <a:endParaRPr lang="en-CA" sz="1300"/>
          </a:p>
          <a:p>
            <a:pPr lvl="1">
              <a:buFont typeface="Courier New" panose="02070309020205020404" pitchFamily="49" charset="0"/>
              <a:buNone/>
            </a:pPr>
            <a:endParaRPr lang="en-CA" sz="1300"/>
          </a:p>
          <a:p>
            <a:endParaRPr lang="en-US" sz="1300"/>
          </a:p>
        </p:txBody>
      </p:sp>
      <p:sp>
        <p:nvSpPr>
          <p:cNvPr id="4" name="Date Placeholder 3"/>
          <p:cNvSpPr>
            <a:spLocks noGrp="1"/>
          </p:cNvSpPr>
          <p:nvPr>
            <p:ph type="dt" idx="1"/>
          </p:nvPr>
        </p:nvSpPr>
        <p:spPr/>
        <p:txBody>
          <a:bodyPr/>
          <a:lstStyle/>
          <a:p>
            <a:endParaRPr lang="en-US"/>
          </a:p>
        </p:txBody>
      </p:sp>
      <p:sp>
        <p:nvSpPr>
          <p:cNvPr id="5" name="Footer Placeholder 4"/>
          <p:cNvSpPr>
            <a:spLocks noGrp="1"/>
          </p:cNvSpPr>
          <p:nvPr>
            <p:ph type="ftr" sz="quarter" idx="4"/>
          </p:nvPr>
        </p:nvSpPr>
        <p:spPr/>
        <p:txBody>
          <a:bodyPr/>
          <a:lstStyle/>
          <a:p>
            <a:endParaRPr lang="en-US"/>
          </a:p>
        </p:txBody>
      </p:sp>
      <p:sp>
        <p:nvSpPr>
          <p:cNvPr id="6" name="Slide Number Placeholder 5"/>
          <p:cNvSpPr>
            <a:spLocks noGrp="1"/>
          </p:cNvSpPr>
          <p:nvPr>
            <p:ph type="sldNum" sz="quarter" idx="5"/>
          </p:nvPr>
        </p:nvSpPr>
        <p:spPr/>
        <p:txBody>
          <a:bodyPr/>
          <a:lstStyle/>
          <a:p>
            <a:fld id="{9F049DBA-355B-48AE-B8C2-303B4E20C4D6}" type="slidenum">
              <a:rPr lang="en-US" smtClean="0"/>
              <a:pPr/>
              <a:t>33</a:t>
            </a:fld>
            <a:endParaRPr lang="en-US"/>
          </a:p>
        </p:txBody>
      </p:sp>
    </p:spTree>
    <p:extLst>
      <p:ext uri="{BB962C8B-B14F-4D97-AF65-F5344CB8AC3E}">
        <p14:creationId xmlns:p14="http://schemas.microsoft.com/office/powerpoint/2010/main" val="55637384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300"/>
              <a:t>Treatment of pain may improve gait, balance (and desire to be more active?)</a:t>
            </a:r>
          </a:p>
          <a:p>
            <a:r>
              <a:rPr lang="en-US" sz="1300"/>
              <a:t>Non-pharmacologic </a:t>
            </a:r>
          </a:p>
          <a:p>
            <a:pPr lvl="1"/>
            <a:r>
              <a:rPr lang="en-US" sz="1300"/>
              <a:t>Adjustments in daily routine, gait aid, exercise, joint replacements, physiotherapy</a:t>
            </a:r>
          </a:p>
          <a:p>
            <a:pPr lvl="1"/>
            <a:r>
              <a:rPr lang="en-US" sz="1300"/>
              <a:t>Psychological approaches</a:t>
            </a:r>
          </a:p>
          <a:p>
            <a:r>
              <a:rPr lang="en-US" sz="1300"/>
              <a:t>Pharmacologic</a:t>
            </a:r>
          </a:p>
          <a:p>
            <a:endParaRPr lang="en-US" sz="1300"/>
          </a:p>
        </p:txBody>
      </p:sp>
      <p:sp>
        <p:nvSpPr>
          <p:cNvPr id="4" name="Date Placeholder 3"/>
          <p:cNvSpPr>
            <a:spLocks noGrp="1"/>
          </p:cNvSpPr>
          <p:nvPr>
            <p:ph type="dt" idx="1"/>
          </p:nvPr>
        </p:nvSpPr>
        <p:spPr/>
        <p:txBody>
          <a:bodyPr/>
          <a:lstStyle/>
          <a:p>
            <a:endParaRPr lang="en-US"/>
          </a:p>
        </p:txBody>
      </p:sp>
      <p:sp>
        <p:nvSpPr>
          <p:cNvPr id="5" name="Footer Placeholder 4"/>
          <p:cNvSpPr>
            <a:spLocks noGrp="1"/>
          </p:cNvSpPr>
          <p:nvPr>
            <p:ph type="ftr" sz="quarter" idx="4"/>
          </p:nvPr>
        </p:nvSpPr>
        <p:spPr/>
        <p:txBody>
          <a:bodyPr/>
          <a:lstStyle/>
          <a:p>
            <a:endParaRPr lang="en-US"/>
          </a:p>
        </p:txBody>
      </p:sp>
      <p:sp>
        <p:nvSpPr>
          <p:cNvPr id="6" name="Slide Number Placeholder 5"/>
          <p:cNvSpPr>
            <a:spLocks noGrp="1"/>
          </p:cNvSpPr>
          <p:nvPr>
            <p:ph type="sldNum" sz="quarter" idx="5"/>
          </p:nvPr>
        </p:nvSpPr>
        <p:spPr/>
        <p:txBody>
          <a:bodyPr/>
          <a:lstStyle/>
          <a:p>
            <a:fld id="{9F049DBA-355B-48AE-B8C2-303B4E20C4D6}" type="slidenum">
              <a:rPr lang="en-US" smtClean="0"/>
              <a:pPr/>
              <a:t>34</a:t>
            </a:fld>
            <a:endParaRPr lang="en-US"/>
          </a:p>
        </p:txBody>
      </p:sp>
    </p:spTree>
    <p:extLst>
      <p:ext uri="{BB962C8B-B14F-4D97-AF65-F5344CB8AC3E}">
        <p14:creationId xmlns:p14="http://schemas.microsoft.com/office/powerpoint/2010/main" val="294433021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400"/>
              <a:t>The next several slide will explore</a:t>
            </a:r>
            <a:r>
              <a:rPr lang="en-US" sz="1400" baseline="0"/>
              <a:t> how we can identify problems with mobility/gait and balance as well as recommend a few standardized assessment tools</a:t>
            </a:r>
            <a:endParaRPr lang="en-CA" sz="1400"/>
          </a:p>
        </p:txBody>
      </p:sp>
      <p:sp>
        <p:nvSpPr>
          <p:cNvPr id="4" name="Date Placeholder 3"/>
          <p:cNvSpPr>
            <a:spLocks noGrp="1"/>
          </p:cNvSpPr>
          <p:nvPr>
            <p:ph type="dt" idx="1"/>
          </p:nvPr>
        </p:nvSpPr>
        <p:spPr/>
        <p:txBody>
          <a:bodyPr/>
          <a:lstStyle/>
          <a:p>
            <a:endParaRPr lang="en-US"/>
          </a:p>
        </p:txBody>
      </p:sp>
      <p:sp>
        <p:nvSpPr>
          <p:cNvPr id="5" name="Footer Placeholder 4"/>
          <p:cNvSpPr>
            <a:spLocks noGrp="1"/>
          </p:cNvSpPr>
          <p:nvPr>
            <p:ph type="ftr" sz="quarter" idx="4"/>
          </p:nvPr>
        </p:nvSpPr>
        <p:spPr/>
        <p:txBody>
          <a:bodyPr/>
          <a:lstStyle/>
          <a:p>
            <a:endParaRPr lang="en-US"/>
          </a:p>
        </p:txBody>
      </p:sp>
      <p:sp>
        <p:nvSpPr>
          <p:cNvPr id="6" name="Slide Number Placeholder 5"/>
          <p:cNvSpPr>
            <a:spLocks noGrp="1"/>
          </p:cNvSpPr>
          <p:nvPr>
            <p:ph type="sldNum" sz="quarter" idx="5"/>
          </p:nvPr>
        </p:nvSpPr>
        <p:spPr/>
        <p:txBody>
          <a:bodyPr/>
          <a:lstStyle/>
          <a:p>
            <a:fld id="{9F049DBA-355B-48AE-B8C2-303B4E20C4D6}" type="slidenum">
              <a:rPr lang="en-US" smtClean="0"/>
              <a:pPr/>
              <a:t>35</a:t>
            </a:fld>
            <a:endParaRPr lang="en-US"/>
          </a:p>
        </p:txBody>
      </p:sp>
    </p:spTree>
    <p:extLst>
      <p:ext uri="{BB962C8B-B14F-4D97-AF65-F5344CB8AC3E}">
        <p14:creationId xmlns:p14="http://schemas.microsoft.com/office/powerpoint/2010/main" val="353219313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400"/>
              <a:t>The next several slide will explore</a:t>
            </a:r>
            <a:r>
              <a:rPr lang="en-US" sz="1400" baseline="0"/>
              <a:t> how we can identify problems with mobility/gait and balance as well as recommend a few standardized assessment tools</a:t>
            </a:r>
            <a:endParaRPr lang="en-CA" sz="1400"/>
          </a:p>
        </p:txBody>
      </p:sp>
      <p:sp>
        <p:nvSpPr>
          <p:cNvPr id="4" name="Date Placeholder 3"/>
          <p:cNvSpPr>
            <a:spLocks noGrp="1"/>
          </p:cNvSpPr>
          <p:nvPr>
            <p:ph type="dt" idx="1"/>
          </p:nvPr>
        </p:nvSpPr>
        <p:spPr/>
        <p:txBody>
          <a:bodyPr/>
          <a:lstStyle/>
          <a:p>
            <a:endParaRPr lang="en-US"/>
          </a:p>
        </p:txBody>
      </p:sp>
      <p:sp>
        <p:nvSpPr>
          <p:cNvPr id="5" name="Footer Placeholder 4"/>
          <p:cNvSpPr>
            <a:spLocks noGrp="1"/>
          </p:cNvSpPr>
          <p:nvPr>
            <p:ph type="ftr" sz="quarter" idx="4"/>
          </p:nvPr>
        </p:nvSpPr>
        <p:spPr/>
        <p:txBody>
          <a:bodyPr/>
          <a:lstStyle/>
          <a:p>
            <a:endParaRPr lang="en-US"/>
          </a:p>
        </p:txBody>
      </p:sp>
      <p:sp>
        <p:nvSpPr>
          <p:cNvPr id="6" name="Slide Number Placeholder 5"/>
          <p:cNvSpPr>
            <a:spLocks noGrp="1"/>
          </p:cNvSpPr>
          <p:nvPr>
            <p:ph type="sldNum" sz="quarter" idx="5"/>
          </p:nvPr>
        </p:nvSpPr>
        <p:spPr/>
        <p:txBody>
          <a:bodyPr/>
          <a:lstStyle/>
          <a:p>
            <a:fld id="{9F049DBA-355B-48AE-B8C2-303B4E20C4D6}" type="slidenum">
              <a:rPr lang="en-US" smtClean="0"/>
              <a:pPr/>
              <a:t>36</a:t>
            </a:fld>
            <a:endParaRPr lang="en-US"/>
          </a:p>
        </p:txBody>
      </p:sp>
    </p:spTree>
    <p:extLst>
      <p:ext uri="{BB962C8B-B14F-4D97-AF65-F5344CB8AC3E}">
        <p14:creationId xmlns:p14="http://schemas.microsoft.com/office/powerpoint/2010/main" val="278896225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r>
              <a:rPr lang="en-US" sz="1400"/>
              <a:t>We know that</a:t>
            </a:r>
            <a:r>
              <a:rPr lang="en-US" sz="1400" baseline="0"/>
              <a:t> mobility, length strength, balance and gait are important risk factors for falls.</a:t>
            </a:r>
          </a:p>
          <a:p>
            <a:r>
              <a:rPr lang="en-US" sz="1400" baseline="0"/>
              <a:t>SO how to we assess these in a clinical setting.</a:t>
            </a:r>
          </a:p>
          <a:p>
            <a:endParaRPr lang="en-US" sz="1400"/>
          </a:p>
          <a:p>
            <a:r>
              <a:rPr lang="en-US" sz="1400"/>
              <a:t>Several</a:t>
            </a:r>
            <a:r>
              <a:rPr lang="en-US" sz="1400" baseline="0"/>
              <a:t> tests: BERG, </a:t>
            </a:r>
            <a:r>
              <a:rPr lang="en-US" sz="1400" baseline="0" err="1"/>
              <a:t>tinetti</a:t>
            </a:r>
            <a:r>
              <a:rPr lang="en-US" sz="1400" baseline="0"/>
              <a:t>, functional reach, dynamic gait index</a:t>
            </a:r>
            <a:r>
              <a:rPr lang="en-US" sz="1400"/>
              <a:t>, Short Physical </a:t>
            </a:r>
            <a:r>
              <a:rPr lang="en-US" sz="1400" err="1"/>
              <a:t>Performace</a:t>
            </a:r>
            <a:r>
              <a:rPr lang="en-US" sz="1400"/>
              <a:t> Battery.</a:t>
            </a:r>
            <a:r>
              <a:rPr lang="en-US" sz="1400" baseline="0"/>
              <a:t>  All of these tests have their place but some are too complex for a frail population.  Some are too long to administer.</a:t>
            </a:r>
            <a:endParaRPr lang="en-US" sz="1400" baseline="0">
              <a:ea typeface="Calibri"/>
              <a:cs typeface="Calibri"/>
            </a:endParaRPr>
          </a:p>
          <a:p>
            <a:pPr defTabSz="949420">
              <a:defRPr/>
            </a:pPr>
            <a:endParaRPr lang="en-US" sz="1400" b="1" i="1"/>
          </a:p>
          <a:p>
            <a:pPr defTabSz="949420">
              <a:defRPr/>
            </a:pPr>
            <a:r>
              <a:rPr lang="en-US" sz="1400" b="1" i="1"/>
              <a:t>Tinetti:</a:t>
            </a:r>
            <a:r>
              <a:rPr lang="en-US" sz="1400"/>
              <a:t> objective measure of balance and gait.  Limited with respect to dynamic balance assessment.  Good for frail, housebound population. It is a 16 item assessment tool which was developed as a measure to screen older adults for </a:t>
            </a:r>
            <a:r>
              <a:rPr lang="en-US" sz="1400" b="1"/>
              <a:t>balance and gait impairments</a:t>
            </a:r>
            <a:r>
              <a:rPr lang="en-US" sz="1400"/>
              <a:t>. </a:t>
            </a:r>
          </a:p>
          <a:p>
            <a:pPr defTabSz="949420">
              <a:defRPr/>
            </a:pPr>
            <a:r>
              <a:rPr lang="en-US" sz="1400"/>
              <a:t>Berg: It is a widely used balance outcome measure.   It is a 14 item objective measure designed to assess static balance and dynamic balance and fall risk in adult populations.  Each item is scored on a scale from 0-4 for a total of 56 points.  It takes </a:t>
            </a:r>
            <a:r>
              <a:rPr lang="en-US" sz="1400" b="1"/>
              <a:t>15-20 minutes</a:t>
            </a:r>
            <a:r>
              <a:rPr lang="en-US" sz="1400"/>
              <a:t> to administer, is free and easy to administer on community dwelling older adults and the equipment required is readily accessible in a clinic environment.  The test can be </a:t>
            </a:r>
            <a:r>
              <a:rPr lang="en-US" sz="1400" b="1"/>
              <a:t>very challenging for frail older adults</a:t>
            </a:r>
            <a:r>
              <a:rPr lang="en-US" sz="1400"/>
              <a:t>.   The items of the BBS highlight a patient’s strengths and weaknesses which help the Physiotherapist with exercise prescription and referral to community programs.  This measure is very familiar to physiotherapists in the Ottawa area.  </a:t>
            </a:r>
          </a:p>
          <a:p>
            <a:endParaRPr lang="en-US" sz="1400" baseline="0"/>
          </a:p>
          <a:p>
            <a:r>
              <a:rPr lang="en-US" sz="1400" baseline="0"/>
              <a:t>We are going to focus on 2 tests that provide standardized, objective and reproducible information.  These tests can be completed in a timely manner as well.  We will also review a simple way to look at static balance.</a:t>
            </a:r>
          </a:p>
          <a:p>
            <a:endParaRPr lang="en-US" sz="1400"/>
          </a:p>
        </p:txBody>
      </p:sp>
      <p:sp>
        <p:nvSpPr>
          <p:cNvPr id="4" name="Date Placeholder 3"/>
          <p:cNvSpPr>
            <a:spLocks noGrp="1"/>
          </p:cNvSpPr>
          <p:nvPr>
            <p:ph type="dt" idx="1"/>
          </p:nvPr>
        </p:nvSpPr>
        <p:spPr/>
        <p:txBody>
          <a:bodyPr/>
          <a:lstStyle/>
          <a:p>
            <a:endParaRPr lang="en-US"/>
          </a:p>
        </p:txBody>
      </p:sp>
      <p:sp>
        <p:nvSpPr>
          <p:cNvPr id="5" name="Footer Placeholder 4"/>
          <p:cNvSpPr>
            <a:spLocks noGrp="1"/>
          </p:cNvSpPr>
          <p:nvPr>
            <p:ph type="ftr" sz="quarter" idx="4"/>
          </p:nvPr>
        </p:nvSpPr>
        <p:spPr/>
        <p:txBody>
          <a:bodyPr/>
          <a:lstStyle/>
          <a:p>
            <a:endParaRPr lang="en-US"/>
          </a:p>
        </p:txBody>
      </p:sp>
      <p:sp>
        <p:nvSpPr>
          <p:cNvPr id="6" name="Slide Number Placeholder 5"/>
          <p:cNvSpPr>
            <a:spLocks noGrp="1"/>
          </p:cNvSpPr>
          <p:nvPr>
            <p:ph type="sldNum" sz="quarter" idx="5"/>
          </p:nvPr>
        </p:nvSpPr>
        <p:spPr/>
        <p:txBody>
          <a:bodyPr/>
          <a:lstStyle/>
          <a:p>
            <a:fld id="{9F049DBA-355B-48AE-B8C2-303B4E20C4D6}" type="slidenum">
              <a:rPr lang="en-US" smtClean="0"/>
              <a:pPr/>
              <a:t>37</a:t>
            </a:fld>
            <a:endParaRPr lang="en-US"/>
          </a:p>
        </p:txBody>
      </p:sp>
    </p:spTree>
    <p:extLst>
      <p:ext uri="{BB962C8B-B14F-4D97-AF65-F5344CB8AC3E}">
        <p14:creationId xmlns:p14="http://schemas.microsoft.com/office/powerpoint/2010/main" val="100035709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49420">
              <a:defRPr/>
            </a:pPr>
            <a:r>
              <a:rPr lang="en-US" sz="1400" b="1" i="1"/>
              <a:t>Summary:</a:t>
            </a:r>
            <a:r>
              <a:rPr lang="en-US" sz="1400"/>
              <a:t> The Timed Up and Go test was included as a timed measure of gait ability including turning ability.   The TUG helps to delineate indoor/outdoor walking abilities and fall risk. It is reliable and has excellent correlation with many functional outcome measures.  It is a functional mobility test to screen balance, walking ability and fall risk.</a:t>
            </a:r>
          </a:p>
          <a:p>
            <a:r>
              <a:rPr lang="en-CA" sz="1400"/>
              <a:t>&lt;20 seconds is adequate for independent transfers and mobility</a:t>
            </a:r>
          </a:p>
          <a:p>
            <a:r>
              <a:rPr lang="en-CA" sz="1400"/>
              <a:t>&gt;30 seconds suggests higher dependence and risk of falls</a:t>
            </a:r>
          </a:p>
          <a:p>
            <a:endParaRPr lang="en-CA" sz="1400"/>
          </a:p>
          <a:p>
            <a:pPr defTabSz="949420">
              <a:defRPr/>
            </a:pPr>
            <a:r>
              <a:rPr lang="en-US" sz="1400"/>
              <a:t>Not only do we obtain valid,</a:t>
            </a:r>
            <a:r>
              <a:rPr lang="en-US" sz="1400" baseline="0"/>
              <a:t> objective information but we have to opportunity to use our powers of observation to gain even more insight into a person’s strengths/weaknesses.</a:t>
            </a:r>
          </a:p>
          <a:p>
            <a:pPr defTabSz="949420">
              <a:defRPr/>
            </a:pPr>
            <a:r>
              <a:rPr lang="en-US" sz="1400" baseline="0"/>
              <a:t>There is a book called Practical Neurology for the PCP.  Its author suggests that:  “if we only had one minute to examine a patient and were allowed only one neurologic test, we would choose station and gait.” (1981)</a:t>
            </a:r>
            <a:endParaRPr lang="en-US" sz="1400"/>
          </a:p>
          <a:p>
            <a:endParaRPr lang="en-US" sz="1400">
              <a:ea typeface="Calibri"/>
              <a:cs typeface="Calibri"/>
            </a:endParaRPr>
          </a:p>
          <a:p>
            <a:r>
              <a:rPr lang="en-US" sz="1400">
                <a:ea typeface="Calibri"/>
                <a:cs typeface="Calibri"/>
              </a:rPr>
              <a:t>TUG can predict: risk of falls, risk of adverse events, MI, CHF, mortality</a:t>
            </a:r>
          </a:p>
          <a:p>
            <a:endParaRPr lang="en-CA" sz="1400">
              <a:ea typeface="Calibri"/>
              <a:cs typeface="Calibri"/>
            </a:endParaRPr>
          </a:p>
        </p:txBody>
      </p:sp>
      <p:sp>
        <p:nvSpPr>
          <p:cNvPr id="4" name="Date Placeholder 3"/>
          <p:cNvSpPr>
            <a:spLocks noGrp="1"/>
          </p:cNvSpPr>
          <p:nvPr>
            <p:ph type="dt" idx="1"/>
          </p:nvPr>
        </p:nvSpPr>
        <p:spPr/>
        <p:txBody>
          <a:bodyPr/>
          <a:lstStyle/>
          <a:p>
            <a:endParaRPr lang="en-US"/>
          </a:p>
        </p:txBody>
      </p:sp>
      <p:sp>
        <p:nvSpPr>
          <p:cNvPr id="5" name="Footer Placeholder 4"/>
          <p:cNvSpPr>
            <a:spLocks noGrp="1"/>
          </p:cNvSpPr>
          <p:nvPr>
            <p:ph type="ftr" sz="quarter" idx="4"/>
          </p:nvPr>
        </p:nvSpPr>
        <p:spPr/>
        <p:txBody>
          <a:bodyPr/>
          <a:lstStyle/>
          <a:p>
            <a:endParaRPr lang="en-US"/>
          </a:p>
        </p:txBody>
      </p:sp>
      <p:sp>
        <p:nvSpPr>
          <p:cNvPr id="6" name="Slide Number Placeholder 5"/>
          <p:cNvSpPr>
            <a:spLocks noGrp="1"/>
          </p:cNvSpPr>
          <p:nvPr>
            <p:ph type="sldNum" sz="quarter" idx="5"/>
          </p:nvPr>
        </p:nvSpPr>
        <p:spPr/>
        <p:txBody>
          <a:bodyPr/>
          <a:lstStyle/>
          <a:p>
            <a:fld id="{9F049DBA-355B-48AE-B8C2-303B4E20C4D6}" type="slidenum">
              <a:rPr lang="en-US" smtClean="0"/>
              <a:pPr/>
              <a:t>39</a:t>
            </a:fld>
            <a:endParaRPr lang="en-US"/>
          </a:p>
        </p:txBody>
      </p:sp>
    </p:spTree>
    <p:extLst>
      <p:ext uri="{BB962C8B-B14F-4D97-AF65-F5344CB8AC3E}">
        <p14:creationId xmlns:p14="http://schemas.microsoft.com/office/powerpoint/2010/main" val="352102331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sz="1400"/>
              <a:t> *d</a:t>
            </a:r>
            <a:r>
              <a:rPr lang="en-US" altLang="en-US" sz="1400" i="1"/>
              <a:t>ifficulty suggests possible myopathy, arthritis, parkinsonism, postural hypotension, deconditioning, hip disease, hemiparesis or paraparesis*</a:t>
            </a:r>
            <a:endParaRPr lang="en-US" sz="1400"/>
          </a:p>
        </p:txBody>
      </p:sp>
      <p:sp>
        <p:nvSpPr>
          <p:cNvPr id="4" name="Date Placeholder 3"/>
          <p:cNvSpPr>
            <a:spLocks noGrp="1"/>
          </p:cNvSpPr>
          <p:nvPr>
            <p:ph type="dt" idx="1"/>
          </p:nvPr>
        </p:nvSpPr>
        <p:spPr/>
        <p:txBody>
          <a:bodyPr/>
          <a:lstStyle/>
          <a:p>
            <a:endParaRPr lang="en-US"/>
          </a:p>
        </p:txBody>
      </p:sp>
      <p:sp>
        <p:nvSpPr>
          <p:cNvPr id="5" name="Footer Placeholder 4"/>
          <p:cNvSpPr>
            <a:spLocks noGrp="1"/>
          </p:cNvSpPr>
          <p:nvPr>
            <p:ph type="ftr" sz="quarter" idx="4"/>
          </p:nvPr>
        </p:nvSpPr>
        <p:spPr/>
        <p:txBody>
          <a:bodyPr/>
          <a:lstStyle/>
          <a:p>
            <a:endParaRPr lang="en-US"/>
          </a:p>
        </p:txBody>
      </p:sp>
      <p:sp>
        <p:nvSpPr>
          <p:cNvPr id="6" name="Slide Number Placeholder 5"/>
          <p:cNvSpPr>
            <a:spLocks noGrp="1"/>
          </p:cNvSpPr>
          <p:nvPr>
            <p:ph type="sldNum" sz="quarter" idx="5"/>
          </p:nvPr>
        </p:nvSpPr>
        <p:spPr/>
        <p:txBody>
          <a:bodyPr/>
          <a:lstStyle/>
          <a:p>
            <a:fld id="{9F049DBA-355B-48AE-B8C2-303B4E20C4D6}" type="slidenum">
              <a:rPr lang="en-US" smtClean="0"/>
              <a:pPr/>
              <a:t>40</a:t>
            </a:fld>
            <a:endParaRPr lang="en-US"/>
          </a:p>
        </p:txBody>
      </p:sp>
    </p:spTree>
    <p:extLst>
      <p:ext uri="{BB962C8B-B14F-4D97-AF65-F5344CB8AC3E}">
        <p14:creationId xmlns:p14="http://schemas.microsoft.com/office/powerpoint/2010/main" val="115960494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400"/>
          </a:p>
        </p:txBody>
      </p:sp>
      <p:sp>
        <p:nvSpPr>
          <p:cNvPr id="4" name="Date Placeholder 3"/>
          <p:cNvSpPr>
            <a:spLocks noGrp="1"/>
          </p:cNvSpPr>
          <p:nvPr>
            <p:ph type="dt" idx="1"/>
          </p:nvPr>
        </p:nvSpPr>
        <p:spPr/>
        <p:txBody>
          <a:bodyPr/>
          <a:lstStyle/>
          <a:p>
            <a:endParaRPr lang="en-US"/>
          </a:p>
        </p:txBody>
      </p:sp>
      <p:sp>
        <p:nvSpPr>
          <p:cNvPr id="5" name="Footer Placeholder 4"/>
          <p:cNvSpPr>
            <a:spLocks noGrp="1"/>
          </p:cNvSpPr>
          <p:nvPr>
            <p:ph type="ftr" sz="quarter" idx="4"/>
          </p:nvPr>
        </p:nvSpPr>
        <p:spPr/>
        <p:txBody>
          <a:bodyPr/>
          <a:lstStyle/>
          <a:p>
            <a:endParaRPr lang="en-US"/>
          </a:p>
        </p:txBody>
      </p:sp>
      <p:sp>
        <p:nvSpPr>
          <p:cNvPr id="6" name="Slide Number Placeholder 5"/>
          <p:cNvSpPr>
            <a:spLocks noGrp="1"/>
          </p:cNvSpPr>
          <p:nvPr>
            <p:ph type="sldNum" sz="quarter" idx="5"/>
          </p:nvPr>
        </p:nvSpPr>
        <p:spPr/>
        <p:txBody>
          <a:bodyPr/>
          <a:lstStyle/>
          <a:p>
            <a:fld id="{9F049DBA-355B-48AE-B8C2-303B4E20C4D6}" type="slidenum">
              <a:rPr lang="en-US" smtClean="0"/>
              <a:pPr/>
              <a:t>41</a:t>
            </a:fld>
            <a:endParaRPr lang="en-US"/>
          </a:p>
        </p:txBody>
      </p:sp>
    </p:spTree>
    <p:extLst>
      <p:ext uri="{BB962C8B-B14F-4D97-AF65-F5344CB8AC3E}">
        <p14:creationId xmlns:p14="http://schemas.microsoft.com/office/powerpoint/2010/main" val="58049117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1"/>
            <a:r>
              <a:rPr lang="en-US" altLang="en-US" sz="1300" b="1">
                <a:latin typeface="Arial" pitchFamily="34" charset="0"/>
              </a:rPr>
              <a:t>Ataxia.</a:t>
            </a:r>
            <a:r>
              <a:rPr lang="en-US" altLang="en-US" sz="1300">
                <a:latin typeface="Arial" pitchFamily="34" charset="0"/>
              </a:rPr>
              <a:t> Ataxia is a symptom –  it indicates a problem with the cerebellum which controls coordinated movements. An inability to coordinate muscle activity. </a:t>
            </a:r>
          </a:p>
          <a:p>
            <a:pPr marL="0" lvl="1"/>
            <a:endParaRPr lang="en-US" altLang="en-US" sz="1300">
              <a:latin typeface="Arial" pitchFamily="34" charset="0"/>
            </a:endParaRPr>
          </a:p>
          <a:p>
            <a:pPr marL="0" lvl="1"/>
            <a:r>
              <a:rPr lang="en-US" altLang="en-US" sz="1300">
                <a:latin typeface="Arial" pitchFamily="34" charset="0"/>
              </a:rPr>
              <a:t>decreased step height might suggest CNS disease, multiple sensory deficits, fear of falling, Parkinson's, NPH, habit</a:t>
            </a:r>
          </a:p>
          <a:p>
            <a:pPr marL="0" lvl="1"/>
            <a:endParaRPr lang="en-US" altLang="en-US" sz="1300">
              <a:latin typeface="Arial" pitchFamily="34" charset="0"/>
            </a:endParaRPr>
          </a:p>
          <a:p>
            <a:pPr lvl="1">
              <a:lnSpc>
                <a:spcPct val="80000"/>
              </a:lnSpc>
              <a:buNone/>
            </a:pPr>
            <a:r>
              <a:rPr lang="en-US" altLang="en-US" sz="1300" i="1"/>
              <a:t>*path deviation suggests possible cerebellar disease, multiple sensory deficits, sensory or motor ataxia</a:t>
            </a:r>
          </a:p>
          <a:p>
            <a:pPr lvl="1">
              <a:lnSpc>
                <a:spcPct val="80000"/>
              </a:lnSpc>
              <a:buNone/>
            </a:pPr>
            <a:r>
              <a:rPr lang="en-US" altLang="en-US" sz="1300" i="1"/>
              <a:t>*decreased step height suggests possible CNS disease, multiple sensory deficits, fear of falling, Parkinson’s, normal pressure hydrocephalus, poor habit </a:t>
            </a:r>
          </a:p>
          <a:p>
            <a:pPr marL="0" lvl="1"/>
            <a:endParaRPr lang="en-US" altLang="en-US" sz="1300">
              <a:latin typeface="Arial" pitchFamily="34" charset="0"/>
            </a:endParaRPr>
          </a:p>
          <a:p>
            <a:pPr marL="0" lvl="1"/>
            <a:endParaRPr lang="en-US" altLang="en-US" sz="1300">
              <a:latin typeface="Arial" pitchFamily="34" charset="0"/>
            </a:endParaRPr>
          </a:p>
          <a:p>
            <a:pPr marL="0" lvl="1"/>
            <a:endParaRPr lang="en-US" altLang="en-US" sz="1300">
              <a:latin typeface="Arial" pitchFamily="34" charset="0"/>
            </a:endParaRPr>
          </a:p>
          <a:p>
            <a:endParaRPr lang="en-US" sz="1300"/>
          </a:p>
        </p:txBody>
      </p:sp>
      <p:sp>
        <p:nvSpPr>
          <p:cNvPr id="4" name="Date Placeholder 3"/>
          <p:cNvSpPr>
            <a:spLocks noGrp="1"/>
          </p:cNvSpPr>
          <p:nvPr>
            <p:ph type="dt" idx="1"/>
          </p:nvPr>
        </p:nvSpPr>
        <p:spPr/>
        <p:txBody>
          <a:bodyPr/>
          <a:lstStyle/>
          <a:p>
            <a:endParaRPr lang="en-US"/>
          </a:p>
        </p:txBody>
      </p:sp>
      <p:sp>
        <p:nvSpPr>
          <p:cNvPr id="5" name="Footer Placeholder 4"/>
          <p:cNvSpPr>
            <a:spLocks noGrp="1"/>
          </p:cNvSpPr>
          <p:nvPr>
            <p:ph type="ftr" sz="quarter" idx="4"/>
          </p:nvPr>
        </p:nvSpPr>
        <p:spPr/>
        <p:txBody>
          <a:bodyPr/>
          <a:lstStyle/>
          <a:p>
            <a:endParaRPr lang="en-US"/>
          </a:p>
        </p:txBody>
      </p:sp>
      <p:sp>
        <p:nvSpPr>
          <p:cNvPr id="6" name="Slide Number Placeholder 5"/>
          <p:cNvSpPr>
            <a:spLocks noGrp="1"/>
          </p:cNvSpPr>
          <p:nvPr>
            <p:ph type="sldNum" sz="quarter" idx="5"/>
          </p:nvPr>
        </p:nvSpPr>
        <p:spPr/>
        <p:txBody>
          <a:bodyPr/>
          <a:lstStyle/>
          <a:p>
            <a:fld id="{9F049DBA-355B-48AE-B8C2-303B4E20C4D6}" type="slidenum">
              <a:rPr lang="en-US" smtClean="0"/>
              <a:pPr/>
              <a:t>42</a:t>
            </a:fld>
            <a:endParaRPr lang="en-US"/>
          </a:p>
        </p:txBody>
      </p:sp>
    </p:spTree>
    <p:extLst>
      <p:ext uri="{BB962C8B-B14F-4D97-AF65-F5344CB8AC3E}">
        <p14:creationId xmlns:p14="http://schemas.microsoft.com/office/powerpoint/2010/main" val="26880908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altLang="en-US">
                <a:latin typeface="Arial" pitchFamily="34" charset="0"/>
              </a:rPr>
              <a:t>The numbers tell us that falls are a common and dangerous problem for seniors and the health care system caring for them. Many don’t fully recover. </a:t>
            </a:r>
          </a:p>
          <a:p>
            <a:endParaRPr lang="en-CA" altLang="en-US">
              <a:latin typeface="Arial" pitchFamily="34" charset="0"/>
            </a:endParaRPr>
          </a:p>
          <a:p>
            <a:r>
              <a:rPr lang="en-CA" altLang="en-US">
                <a:latin typeface="Arial" pitchFamily="34" charset="0"/>
              </a:rPr>
              <a:t>Annual incidence of falls in cognitively impaired is 70-80%, double the normal population (Haines et al, 2010)</a:t>
            </a:r>
          </a:p>
          <a:p>
            <a:endParaRPr lang="en-US"/>
          </a:p>
          <a:p>
            <a:endParaRPr lang="en-US"/>
          </a:p>
        </p:txBody>
      </p:sp>
      <p:sp>
        <p:nvSpPr>
          <p:cNvPr id="4" name="Date Placeholder 3"/>
          <p:cNvSpPr>
            <a:spLocks noGrp="1"/>
          </p:cNvSpPr>
          <p:nvPr>
            <p:ph type="dt" idx="1"/>
          </p:nvPr>
        </p:nvSpPr>
        <p:spPr/>
        <p:txBody>
          <a:bodyPr/>
          <a:lstStyle/>
          <a:p>
            <a:endParaRPr lang="en-US"/>
          </a:p>
        </p:txBody>
      </p:sp>
      <p:sp>
        <p:nvSpPr>
          <p:cNvPr id="5" name="Footer Placeholder 4"/>
          <p:cNvSpPr>
            <a:spLocks noGrp="1"/>
          </p:cNvSpPr>
          <p:nvPr>
            <p:ph type="ftr" sz="quarter" idx="4"/>
          </p:nvPr>
        </p:nvSpPr>
        <p:spPr/>
        <p:txBody>
          <a:bodyPr/>
          <a:lstStyle/>
          <a:p>
            <a:endParaRPr lang="en-US"/>
          </a:p>
        </p:txBody>
      </p:sp>
      <p:sp>
        <p:nvSpPr>
          <p:cNvPr id="6" name="Slide Number Placeholder 5"/>
          <p:cNvSpPr>
            <a:spLocks noGrp="1"/>
          </p:cNvSpPr>
          <p:nvPr>
            <p:ph type="sldNum" sz="quarter" idx="5"/>
          </p:nvPr>
        </p:nvSpPr>
        <p:spPr/>
        <p:txBody>
          <a:bodyPr/>
          <a:lstStyle/>
          <a:p>
            <a:fld id="{9F049DBA-355B-48AE-B8C2-303B4E20C4D6}" type="slidenum">
              <a:rPr lang="en-US" smtClean="0"/>
              <a:pPr/>
              <a:t>6</a:t>
            </a:fld>
            <a:endParaRPr lang="en-US"/>
          </a:p>
        </p:txBody>
      </p:sp>
    </p:spTree>
    <p:extLst>
      <p:ext uri="{BB962C8B-B14F-4D97-AF65-F5344CB8AC3E}">
        <p14:creationId xmlns:p14="http://schemas.microsoft.com/office/powerpoint/2010/main" val="239844618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881390">
              <a:defRPr/>
            </a:pPr>
            <a:r>
              <a:rPr lang="en-US" altLang="en-US" sz="1400"/>
              <a:t>*</a:t>
            </a:r>
            <a:r>
              <a:rPr lang="en-US" altLang="en-US" sz="1400" i="1"/>
              <a:t>unsteadiness suggests possible Parkinson's, multiple sensory deficits, cerebellar disease, hemiparesis, loss of visual field, ataxia</a:t>
            </a:r>
          </a:p>
          <a:p>
            <a:endParaRPr lang="en-US" sz="1400"/>
          </a:p>
        </p:txBody>
      </p:sp>
      <p:sp>
        <p:nvSpPr>
          <p:cNvPr id="4" name="Date Placeholder 3"/>
          <p:cNvSpPr>
            <a:spLocks noGrp="1"/>
          </p:cNvSpPr>
          <p:nvPr>
            <p:ph type="dt" idx="1"/>
          </p:nvPr>
        </p:nvSpPr>
        <p:spPr/>
        <p:txBody>
          <a:bodyPr/>
          <a:lstStyle/>
          <a:p>
            <a:endParaRPr lang="en-US"/>
          </a:p>
        </p:txBody>
      </p:sp>
      <p:sp>
        <p:nvSpPr>
          <p:cNvPr id="5" name="Footer Placeholder 4"/>
          <p:cNvSpPr>
            <a:spLocks noGrp="1"/>
          </p:cNvSpPr>
          <p:nvPr>
            <p:ph type="ftr" sz="quarter" idx="4"/>
          </p:nvPr>
        </p:nvSpPr>
        <p:spPr/>
        <p:txBody>
          <a:bodyPr/>
          <a:lstStyle/>
          <a:p>
            <a:endParaRPr lang="en-US"/>
          </a:p>
        </p:txBody>
      </p:sp>
      <p:sp>
        <p:nvSpPr>
          <p:cNvPr id="6" name="Slide Number Placeholder 5"/>
          <p:cNvSpPr>
            <a:spLocks noGrp="1"/>
          </p:cNvSpPr>
          <p:nvPr>
            <p:ph type="sldNum" sz="quarter" idx="5"/>
          </p:nvPr>
        </p:nvSpPr>
        <p:spPr/>
        <p:txBody>
          <a:bodyPr/>
          <a:lstStyle/>
          <a:p>
            <a:fld id="{9F049DBA-355B-48AE-B8C2-303B4E20C4D6}" type="slidenum">
              <a:rPr lang="en-US" smtClean="0"/>
              <a:pPr/>
              <a:t>43</a:t>
            </a:fld>
            <a:endParaRPr lang="en-US"/>
          </a:p>
        </p:txBody>
      </p:sp>
    </p:spTree>
    <p:extLst>
      <p:ext uri="{BB962C8B-B14F-4D97-AF65-F5344CB8AC3E}">
        <p14:creationId xmlns:p14="http://schemas.microsoft.com/office/powerpoint/2010/main" val="384580228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None/>
            </a:pPr>
            <a:r>
              <a:rPr lang="en-CA" altLang="en-US" sz="1400">
                <a:latin typeface="Arial" pitchFamily="34" charset="0"/>
              </a:rPr>
              <a:t>In general “A walk test”</a:t>
            </a:r>
            <a:r>
              <a:rPr lang="en-US" altLang="en-US" sz="1400" i="1"/>
              <a:t> *misjudgment of distance or falling into chair suggests possible decreased vision, proximal myopathy or ataxia</a:t>
            </a:r>
          </a:p>
          <a:p>
            <a:pPr>
              <a:buNone/>
            </a:pPr>
            <a:endParaRPr lang="en-US" altLang="en-US" sz="500"/>
          </a:p>
          <a:p>
            <a:endParaRPr lang="en-CA" altLang="en-US" sz="1400">
              <a:latin typeface="Arial" pitchFamily="34" charset="0"/>
            </a:endParaRPr>
          </a:p>
          <a:p>
            <a:r>
              <a:rPr lang="en-CA" altLang="en-US" sz="1400">
                <a:latin typeface="Arial" pitchFamily="34" charset="0"/>
              </a:rPr>
              <a:t>Observe gait pattern</a:t>
            </a:r>
          </a:p>
          <a:p>
            <a:r>
              <a:rPr lang="en-CA" altLang="en-US" sz="1400">
                <a:latin typeface="Arial" pitchFamily="34" charset="0"/>
              </a:rPr>
              <a:t>Include directional changes</a:t>
            </a:r>
          </a:p>
          <a:p>
            <a:r>
              <a:rPr lang="en-CA" altLang="en-US" sz="1400">
                <a:latin typeface="Arial" pitchFamily="34" charset="0"/>
              </a:rPr>
              <a:t>Include cognitive challenges (talk to them, divided attention)</a:t>
            </a:r>
          </a:p>
          <a:p>
            <a:r>
              <a:rPr lang="en-CA" altLang="en-US" sz="1400">
                <a:latin typeface="Arial" pitchFamily="34" charset="0"/>
              </a:rPr>
              <a:t>Include head turns</a:t>
            </a:r>
          </a:p>
          <a:p>
            <a:r>
              <a:rPr lang="en-CA" altLang="en-US" sz="1400">
                <a:latin typeface="Arial" pitchFamily="34" charset="0"/>
              </a:rPr>
              <a:t>Include changes in flooring (transition, colour, type)</a:t>
            </a:r>
          </a:p>
          <a:p>
            <a:r>
              <a:rPr lang="en-CA" altLang="en-US" sz="1400">
                <a:latin typeface="Arial" pitchFamily="34" charset="0"/>
              </a:rPr>
              <a:t>Look at endurance</a:t>
            </a:r>
          </a:p>
          <a:p>
            <a:r>
              <a:rPr lang="en-CA" altLang="en-US" sz="1400">
                <a:latin typeface="Arial" pitchFamily="34" charset="0"/>
              </a:rPr>
              <a:t>Effect on cardiovascular system </a:t>
            </a:r>
          </a:p>
          <a:p>
            <a:r>
              <a:rPr lang="en-CA" altLang="en-US" sz="1400">
                <a:latin typeface="Arial" pitchFamily="34" charset="0"/>
              </a:rPr>
              <a:t>Gait aids</a:t>
            </a:r>
          </a:p>
          <a:p>
            <a:endParaRPr lang="en-CA" altLang="en-US" sz="1400">
              <a:latin typeface="Arial" pitchFamily="34" charset="0"/>
            </a:endParaRPr>
          </a:p>
          <a:p>
            <a:r>
              <a:rPr lang="en-CA" altLang="en-US" sz="1400">
                <a:latin typeface="Arial" pitchFamily="34" charset="0"/>
              </a:rPr>
              <a:t>**Remember, you are testing patient in optimal environment free of distraction, traffic, snow and ice, sidewalks, pedestrians.</a:t>
            </a:r>
          </a:p>
          <a:p>
            <a:endParaRPr lang="en-US" sz="1400"/>
          </a:p>
          <a:p>
            <a:endParaRPr lang="en-US" sz="1400"/>
          </a:p>
        </p:txBody>
      </p:sp>
      <p:sp>
        <p:nvSpPr>
          <p:cNvPr id="4" name="Date Placeholder 3"/>
          <p:cNvSpPr>
            <a:spLocks noGrp="1"/>
          </p:cNvSpPr>
          <p:nvPr>
            <p:ph type="dt" idx="1"/>
          </p:nvPr>
        </p:nvSpPr>
        <p:spPr/>
        <p:txBody>
          <a:bodyPr/>
          <a:lstStyle/>
          <a:p>
            <a:endParaRPr lang="en-US"/>
          </a:p>
        </p:txBody>
      </p:sp>
      <p:sp>
        <p:nvSpPr>
          <p:cNvPr id="5" name="Footer Placeholder 4"/>
          <p:cNvSpPr>
            <a:spLocks noGrp="1"/>
          </p:cNvSpPr>
          <p:nvPr>
            <p:ph type="ftr" sz="quarter" idx="4"/>
          </p:nvPr>
        </p:nvSpPr>
        <p:spPr/>
        <p:txBody>
          <a:bodyPr/>
          <a:lstStyle/>
          <a:p>
            <a:endParaRPr lang="en-US"/>
          </a:p>
        </p:txBody>
      </p:sp>
      <p:sp>
        <p:nvSpPr>
          <p:cNvPr id="6" name="Slide Number Placeholder 5"/>
          <p:cNvSpPr>
            <a:spLocks noGrp="1"/>
          </p:cNvSpPr>
          <p:nvPr>
            <p:ph type="sldNum" sz="quarter" idx="5"/>
          </p:nvPr>
        </p:nvSpPr>
        <p:spPr/>
        <p:txBody>
          <a:bodyPr/>
          <a:lstStyle/>
          <a:p>
            <a:fld id="{9F049DBA-355B-48AE-B8C2-303B4E20C4D6}" type="slidenum">
              <a:rPr lang="en-US" smtClean="0"/>
              <a:pPr/>
              <a:t>44</a:t>
            </a:fld>
            <a:endParaRPr lang="en-US"/>
          </a:p>
        </p:txBody>
      </p:sp>
    </p:spTree>
    <p:extLst>
      <p:ext uri="{BB962C8B-B14F-4D97-AF65-F5344CB8AC3E}">
        <p14:creationId xmlns:p14="http://schemas.microsoft.com/office/powerpoint/2010/main" val="190281447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400" b="1"/>
              <a:t>The Chair Stand Test</a:t>
            </a:r>
            <a:r>
              <a:rPr lang="en-US" sz="1400"/>
              <a:t> </a:t>
            </a:r>
          </a:p>
          <a:p>
            <a:r>
              <a:rPr lang="en-US" sz="1400"/>
              <a:t>It is a measure of </a:t>
            </a:r>
            <a:r>
              <a:rPr lang="en-US" sz="1400" b="1"/>
              <a:t>leg muscle strength, endurance and balance.</a:t>
            </a:r>
            <a:r>
              <a:rPr lang="en-US" sz="1400"/>
              <a:t>  It is quick and easy to administer and does not require any specialized equipment.  There are several variations of this test including the measurement of time to do Five or Ten sit to stands.  There is also a </a:t>
            </a:r>
            <a:r>
              <a:rPr lang="en-US" sz="1400" b="1"/>
              <a:t>30 second sit to stand test</a:t>
            </a:r>
            <a:r>
              <a:rPr lang="en-US" sz="1400"/>
              <a:t> that measures the number of sit to stand repetitions done in 30 seconds.  </a:t>
            </a:r>
          </a:p>
          <a:p>
            <a:endParaRPr lang="en-US" sz="1400"/>
          </a:p>
        </p:txBody>
      </p:sp>
      <p:sp>
        <p:nvSpPr>
          <p:cNvPr id="4" name="Date Placeholder 3"/>
          <p:cNvSpPr>
            <a:spLocks noGrp="1"/>
          </p:cNvSpPr>
          <p:nvPr>
            <p:ph type="dt" idx="1"/>
          </p:nvPr>
        </p:nvSpPr>
        <p:spPr/>
        <p:txBody>
          <a:bodyPr/>
          <a:lstStyle/>
          <a:p>
            <a:endParaRPr lang="en-US"/>
          </a:p>
        </p:txBody>
      </p:sp>
      <p:sp>
        <p:nvSpPr>
          <p:cNvPr id="5" name="Footer Placeholder 4"/>
          <p:cNvSpPr>
            <a:spLocks noGrp="1"/>
          </p:cNvSpPr>
          <p:nvPr>
            <p:ph type="ftr" sz="quarter" idx="4"/>
          </p:nvPr>
        </p:nvSpPr>
        <p:spPr/>
        <p:txBody>
          <a:bodyPr/>
          <a:lstStyle/>
          <a:p>
            <a:endParaRPr lang="en-US"/>
          </a:p>
        </p:txBody>
      </p:sp>
      <p:sp>
        <p:nvSpPr>
          <p:cNvPr id="6" name="Slide Number Placeholder 5"/>
          <p:cNvSpPr>
            <a:spLocks noGrp="1"/>
          </p:cNvSpPr>
          <p:nvPr>
            <p:ph type="sldNum" sz="quarter" idx="5"/>
          </p:nvPr>
        </p:nvSpPr>
        <p:spPr/>
        <p:txBody>
          <a:bodyPr/>
          <a:lstStyle/>
          <a:p>
            <a:fld id="{9F049DBA-355B-48AE-B8C2-303B4E20C4D6}" type="slidenum">
              <a:rPr lang="en-US" smtClean="0"/>
              <a:pPr/>
              <a:t>47</a:t>
            </a:fld>
            <a:endParaRPr lang="en-US"/>
          </a:p>
        </p:txBody>
      </p:sp>
    </p:spTree>
    <p:extLst>
      <p:ext uri="{BB962C8B-B14F-4D97-AF65-F5344CB8AC3E}">
        <p14:creationId xmlns:p14="http://schemas.microsoft.com/office/powerpoint/2010/main" val="122523119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BD25FF4-9661-4A92-B3FC-C71AA56990FD}" type="slidenum">
              <a:rPr lang="en-US" altLang="en-US" smtClean="0"/>
              <a:pPr/>
              <a:t>48</a:t>
            </a:fld>
            <a:endParaRPr lang="en-US" altLang="en-US"/>
          </a:p>
        </p:txBody>
      </p:sp>
    </p:spTree>
    <p:extLst>
      <p:ext uri="{BB962C8B-B14F-4D97-AF65-F5344CB8AC3E}">
        <p14:creationId xmlns:p14="http://schemas.microsoft.com/office/powerpoint/2010/main" val="319428803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400"/>
          </a:p>
        </p:txBody>
      </p:sp>
      <p:sp>
        <p:nvSpPr>
          <p:cNvPr id="4" name="Date Placeholder 3"/>
          <p:cNvSpPr>
            <a:spLocks noGrp="1"/>
          </p:cNvSpPr>
          <p:nvPr>
            <p:ph type="dt" idx="1"/>
          </p:nvPr>
        </p:nvSpPr>
        <p:spPr/>
        <p:txBody>
          <a:bodyPr/>
          <a:lstStyle/>
          <a:p>
            <a:endParaRPr lang="en-US"/>
          </a:p>
        </p:txBody>
      </p:sp>
      <p:sp>
        <p:nvSpPr>
          <p:cNvPr id="5" name="Footer Placeholder 4"/>
          <p:cNvSpPr>
            <a:spLocks noGrp="1"/>
          </p:cNvSpPr>
          <p:nvPr>
            <p:ph type="ftr" sz="quarter" idx="4"/>
          </p:nvPr>
        </p:nvSpPr>
        <p:spPr/>
        <p:txBody>
          <a:bodyPr/>
          <a:lstStyle/>
          <a:p>
            <a:endParaRPr lang="en-US"/>
          </a:p>
        </p:txBody>
      </p:sp>
      <p:sp>
        <p:nvSpPr>
          <p:cNvPr id="6" name="Slide Number Placeholder 5"/>
          <p:cNvSpPr>
            <a:spLocks noGrp="1"/>
          </p:cNvSpPr>
          <p:nvPr>
            <p:ph type="sldNum" sz="quarter" idx="5"/>
          </p:nvPr>
        </p:nvSpPr>
        <p:spPr/>
        <p:txBody>
          <a:bodyPr/>
          <a:lstStyle/>
          <a:p>
            <a:fld id="{9F049DBA-355B-48AE-B8C2-303B4E20C4D6}" type="slidenum">
              <a:rPr lang="en-US" smtClean="0"/>
              <a:pPr/>
              <a:t>49</a:t>
            </a:fld>
            <a:endParaRPr lang="en-US"/>
          </a:p>
        </p:txBody>
      </p:sp>
    </p:spTree>
    <p:extLst>
      <p:ext uri="{BB962C8B-B14F-4D97-AF65-F5344CB8AC3E}">
        <p14:creationId xmlns:p14="http://schemas.microsoft.com/office/powerpoint/2010/main" val="153041718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49420">
              <a:defRPr/>
            </a:pPr>
            <a:r>
              <a:rPr lang="en-US" sz="1400" b="1"/>
              <a:t>The Five Times Sit to Stand Test (FTSST)</a:t>
            </a:r>
            <a:r>
              <a:rPr lang="en-US" sz="1400"/>
              <a:t> is a test which measures the time it takes a patient to stand up and sit down completely five times in a row without arm support (the patient’s arms are folded across their chest). Inability to complete five repetitions without assistance or use of upper extremity support indicates failure of the test.  The test is simple to learn and administer.  This test version is less tiring for older adults to complete than the 10 times Sit to Stand Test or the 30 Second Sit to Stand test.</a:t>
            </a:r>
          </a:p>
          <a:p>
            <a:pPr defTabSz="949420">
              <a:defRPr/>
            </a:pPr>
            <a:endParaRPr lang="en-US" sz="1400" b="1" i="1"/>
          </a:p>
          <a:p>
            <a:pPr defTabSz="949420">
              <a:defRPr/>
            </a:pPr>
            <a:r>
              <a:rPr lang="en-US" sz="1400" b="1" i="1"/>
              <a:t>Summary:</a:t>
            </a:r>
            <a:r>
              <a:rPr lang="en-US" sz="1400"/>
              <a:t> The Five Times Sit to Stand test is a simple measure of lower extremity functional strength.  It was chosen for its objectivity, ease of use, additional measure of endurance and balance, and ease for patients to complete.  </a:t>
            </a:r>
          </a:p>
          <a:p>
            <a:endParaRPr lang="en-US" sz="1400"/>
          </a:p>
        </p:txBody>
      </p:sp>
      <p:sp>
        <p:nvSpPr>
          <p:cNvPr id="4" name="Date Placeholder 3"/>
          <p:cNvSpPr>
            <a:spLocks noGrp="1"/>
          </p:cNvSpPr>
          <p:nvPr>
            <p:ph type="dt" idx="1"/>
          </p:nvPr>
        </p:nvSpPr>
        <p:spPr/>
        <p:txBody>
          <a:bodyPr/>
          <a:lstStyle/>
          <a:p>
            <a:endParaRPr lang="en-US"/>
          </a:p>
        </p:txBody>
      </p:sp>
      <p:sp>
        <p:nvSpPr>
          <p:cNvPr id="5" name="Footer Placeholder 4"/>
          <p:cNvSpPr>
            <a:spLocks noGrp="1"/>
          </p:cNvSpPr>
          <p:nvPr>
            <p:ph type="ftr" sz="quarter" idx="4"/>
          </p:nvPr>
        </p:nvSpPr>
        <p:spPr/>
        <p:txBody>
          <a:bodyPr/>
          <a:lstStyle/>
          <a:p>
            <a:endParaRPr lang="en-US"/>
          </a:p>
        </p:txBody>
      </p:sp>
      <p:sp>
        <p:nvSpPr>
          <p:cNvPr id="6" name="Slide Number Placeholder 5"/>
          <p:cNvSpPr>
            <a:spLocks noGrp="1"/>
          </p:cNvSpPr>
          <p:nvPr>
            <p:ph type="sldNum" sz="quarter" idx="5"/>
          </p:nvPr>
        </p:nvSpPr>
        <p:spPr/>
        <p:txBody>
          <a:bodyPr/>
          <a:lstStyle/>
          <a:p>
            <a:fld id="{9F049DBA-355B-48AE-B8C2-303B4E20C4D6}" type="slidenum">
              <a:rPr lang="en-US" smtClean="0"/>
              <a:pPr/>
              <a:t>50</a:t>
            </a:fld>
            <a:endParaRPr lang="en-US"/>
          </a:p>
        </p:txBody>
      </p:sp>
    </p:spTree>
    <p:extLst>
      <p:ext uri="{BB962C8B-B14F-4D97-AF65-F5344CB8AC3E}">
        <p14:creationId xmlns:p14="http://schemas.microsoft.com/office/powerpoint/2010/main" val="61041186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None/>
            </a:pPr>
            <a:r>
              <a:rPr lang="en-CA" sz="1400"/>
              <a:t>Can tell a lot by looking</a:t>
            </a:r>
            <a:r>
              <a:rPr lang="en-CA" sz="1400" baseline="0"/>
              <a:t> at a person’s feet (function- able to take socks/shoes on/off; hygiene)</a:t>
            </a:r>
          </a:p>
          <a:p>
            <a:pPr>
              <a:buNone/>
            </a:pPr>
            <a:r>
              <a:rPr lang="en-CA" sz="1400"/>
              <a:t>Why are shoes important?</a:t>
            </a:r>
          </a:p>
          <a:p>
            <a:r>
              <a:rPr lang="en-CA" sz="1400"/>
              <a:t>Increase traction/grip on different surfaces</a:t>
            </a:r>
          </a:p>
          <a:p>
            <a:r>
              <a:rPr lang="en-CA" sz="1400"/>
              <a:t>Stability and  shock absorption</a:t>
            </a:r>
          </a:p>
          <a:p>
            <a:r>
              <a:rPr lang="en-CA" sz="1400"/>
              <a:t>Comfort and pain reduction</a:t>
            </a:r>
          </a:p>
          <a:p>
            <a:r>
              <a:rPr lang="en-CA" sz="1400"/>
              <a:t>Protection (especially for diabetic feet)</a:t>
            </a:r>
          </a:p>
          <a:p>
            <a:r>
              <a:rPr lang="en-CA" sz="1400"/>
              <a:t>Reduce risk for falls</a:t>
            </a:r>
          </a:p>
          <a:p>
            <a:pPr marL="291161" indent="-291161"/>
            <a:r>
              <a:rPr lang="en-CA" sz="1400"/>
              <a:t>Good for walking outdoors, exercising and walking in your home.  </a:t>
            </a:r>
          </a:p>
          <a:p>
            <a:pPr marL="291161" indent="-291161"/>
            <a:r>
              <a:rPr lang="en-CA" sz="1400"/>
              <a:t>Avoid walking barefoot or in socks.</a:t>
            </a:r>
          </a:p>
          <a:p>
            <a:endParaRPr lang="en-US" sz="1400"/>
          </a:p>
        </p:txBody>
      </p:sp>
      <p:sp>
        <p:nvSpPr>
          <p:cNvPr id="4" name="Date Placeholder 3"/>
          <p:cNvSpPr>
            <a:spLocks noGrp="1"/>
          </p:cNvSpPr>
          <p:nvPr>
            <p:ph type="dt" idx="1"/>
          </p:nvPr>
        </p:nvSpPr>
        <p:spPr/>
        <p:txBody>
          <a:bodyPr/>
          <a:lstStyle/>
          <a:p>
            <a:endParaRPr lang="en-US"/>
          </a:p>
        </p:txBody>
      </p:sp>
      <p:sp>
        <p:nvSpPr>
          <p:cNvPr id="5" name="Footer Placeholder 4"/>
          <p:cNvSpPr>
            <a:spLocks noGrp="1"/>
          </p:cNvSpPr>
          <p:nvPr>
            <p:ph type="ftr" sz="quarter" idx="4"/>
          </p:nvPr>
        </p:nvSpPr>
        <p:spPr/>
        <p:txBody>
          <a:bodyPr/>
          <a:lstStyle/>
          <a:p>
            <a:endParaRPr lang="en-US"/>
          </a:p>
        </p:txBody>
      </p:sp>
      <p:sp>
        <p:nvSpPr>
          <p:cNvPr id="6" name="Slide Number Placeholder 5"/>
          <p:cNvSpPr>
            <a:spLocks noGrp="1"/>
          </p:cNvSpPr>
          <p:nvPr>
            <p:ph type="sldNum" sz="quarter" idx="5"/>
          </p:nvPr>
        </p:nvSpPr>
        <p:spPr/>
        <p:txBody>
          <a:bodyPr/>
          <a:lstStyle/>
          <a:p>
            <a:fld id="{9F049DBA-355B-48AE-B8C2-303B4E20C4D6}" type="slidenum">
              <a:rPr lang="en-US" smtClean="0"/>
              <a:pPr/>
              <a:t>51</a:t>
            </a:fld>
            <a:endParaRPr lang="en-US"/>
          </a:p>
        </p:txBody>
      </p:sp>
    </p:spTree>
    <p:extLst>
      <p:ext uri="{BB962C8B-B14F-4D97-AF65-F5344CB8AC3E}">
        <p14:creationId xmlns:p14="http://schemas.microsoft.com/office/powerpoint/2010/main" val="275740486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r>
              <a:rPr lang="en-CA" sz="1400" b="1"/>
              <a:t>Cognitive impairment: </a:t>
            </a:r>
          </a:p>
          <a:p>
            <a:r>
              <a:rPr lang="en-CA" sz="1400"/>
              <a:t>Changes in cognition interfere with the</a:t>
            </a:r>
            <a:r>
              <a:rPr lang="en-CA" sz="1400" baseline="0"/>
              <a:t> ability of an individual to quickly respond to changes in their environment such as the ability to anticipate and adapt to environmental stimuli, particularly when quick solutions are needed that involve movement.</a:t>
            </a:r>
            <a:endParaRPr lang="en-CA" sz="1400"/>
          </a:p>
          <a:p>
            <a:r>
              <a:rPr lang="en-CA" sz="1400"/>
              <a:t>For those with dementia or other cognitive disorders the risk of falling and sustaining a fall injury is 2-3 times that of older people without</a:t>
            </a:r>
            <a:r>
              <a:rPr lang="en-CA" sz="1400" baseline="0"/>
              <a:t> cognitive impairment.  Even with MCI, the incidence of multiple falls and falls with injury is shown to be twice that of people with normal cognition. (</a:t>
            </a:r>
            <a:r>
              <a:rPr lang="en-CA" sz="1400" baseline="0" err="1"/>
              <a:t>Delbaere</a:t>
            </a:r>
            <a:r>
              <a:rPr lang="en-CA" sz="1400" baseline="0"/>
              <a:t>, K., </a:t>
            </a:r>
            <a:r>
              <a:rPr lang="en-CA" sz="1400" baseline="0" err="1"/>
              <a:t>Kochan</a:t>
            </a:r>
            <a:r>
              <a:rPr lang="en-CA" sz="1400" baseline="0"/>
              <a:t>, N.A., Close, J.C., </a:t>
            </a:r>
            <a:r>
              <a:rPr lang="en-CA" sz="1400" baseline="0" err="1"/>
              <a:t>Menant</a:t>
            </a:r>
            <a:r>
              <a:rPr lang="en-CA" sz="1400" baseline="0"/>
              <a:t>, J.C., </a:t>
            </a:r>
            <a:r>
              <a:rPr lang="en-CA" sz="1400" baseline="0" err="1"/>
              <a:t>Sturnieks</a:t>
            </a:r>
            <a:r>
              <a:rPr lang="en-CA" sz="1400" baseline="0"/>
              <a:t>, D.L, </a:t>
            </a:r>
            <a:r>
              <a:rPr lang="en-CA" sz="1400" baseline="0" err="1"/>
              <a:t>Brodaty</a:t>
            </a:r>
            <a:r>
              <a:rPr lang="en-CA" sz="1400" baseline="0"/>
              <a:t>, H., and Lord, S.R. (2012).  Mild cognitive impairment as a predictor  of falls in community-dwelling older people.  The American Journal of Geriatric Psychiatry, 20 (10), 845-853.</a:t>
            </a:r>
          </a:p>
          <a:p>
            <a:endParaRPr lang="en-CA" sz="1400" baseline="0"/>
          </a:p>
          <a:p>
            <a:r>
              <a:rPr lang="en-CA" sz="1400" b="1" baseline="0"/>
              <a:t>Depression</a:t>
            </a:r>
          </a:p>
          <a:p>
            <a:r>
              <a:rPr lang="en-CA" sz="1400" baseline="0"/>
              <a:t>15% of community-dwelling seniors (2013) report clinically significant depressive symptoms, with rates even higher among those in LTC (CFPC p47)</a:t>
            </a:r>
          </a:p>
          <a:p>
            <a:r>
              <a:rPr lang="en-CA" sz="1400" u="sng" baseline="0"/>
              <a:t>Risk factors include: </a:t>
            </a:r>
            <a:r>
              <a:rPr lang="en-CA" sz="1400" baseline="0"/>
              <a:t>insomnia, nutritional deficiencies related to poor appetite and cognitive deficits affecting attention, executive function and processing speed.  Activity restriction can also lead to </a:t>
            </a:r>
            <a:r>
              <a:rPr lang="en-CA" sz="1400" baseline="0" err="1"/>
              <a:t>muscl</a:t>
            </a:r>
            <a:r>
              <a:rPr lang="en-CA" sz="1400" baseline="0"/>
              <a:t> </a:t>
            </a:r>
            <a:r>
              <a:rPr lang="en-CA" sz="1400" baseline="0" err="1"/>
              <a:t>eweakness</a:t>
            </a:r>
            <a:r>
              <a:rPr lang="en-CA" sz="1400" baseline="0"/>
              <a:t> and poor balance.</a:t>
            </a:r>
          </a:p>
          <a:p>
            <a:r>
              <a:rPr lang="en-CA" sz="1400" b="1" baseline="0"/>
              <a:t>Fear of falling</a:t>
            </a:r>
          </a:p>
          <a:p>
            <a:pPr defTabSz="931717" eaLnBrk="0" fontAlgn="base" hangingPunct="0">
              <a:spcBef>
                <a:spcPct val="30000"/>
              </a:spcBef>
              <a:spcAft>
                <a:spcPct val="0"/>
              </a:spcAft>
              <a:defRPr/>
            </a:pPr>
            <a:r>
              <a:rPr lang="en-CA" altLang="en-US" sz="1400">
                <a:latin typeface="Arial" pitchFamily="34" charset="0"/>
              </a:rPr>
              <a:t>Up to 40% of those with a fear of falling decrease their physical activity, leading to muscle weakness and poor balance, social isolation and depression-</a:t>
            </a:r>
            <a:r>
              <a:rPr lang="en-CA" altLang="en-US" sz="1400" baseline="0">
                <a:latin typeface="Arial" pitchFamily="34" charset="0"/>
              </a:rPr>
              <a:t> further increasing their risk for falling.  Fear of falling may also exist among family members, who may advocate activity restrictions that will further increase, rather than decrease, the older person’s risk of falling. (CFPC- page 50)</a:t>
            </a:r>
          </a:p>
          <a:p>
            <a:endParaRPr lang="en-US" sz="1400"/>
          </a:p>
          <a:p>
            <a:endParaRPr lang="en-US" sz="1400"/>
          </a:p>
        </p:txBody>
      </p:sp>
      <p:sp>
        <p:nvSpPr>
          <p:cNvPr id="4" name="Date Placeholder 3"/>
          <p:cNvSpPr>
            <a:spLocks noGrp="1"/>
          </p:cNvSpPr>
          <p:nvPr>
            <p:ph type="dt" idx="1"/>
          </p:nvPr>
        </p:nvSpPr>
        <p:spPr/>
        <p:txBody>
          <a:bodyPr/>
          <a:lstStyle/>
          <a:p>
            <a:endParaRPr lang="en-US"/>
          </a:p>
        </p:txBody>
      </p:sp>
      <p:sp>
        <p:nvSpPr>
          <p:cNvPr id="5" name="Footer Placeholder 4"/>
          <p:cNvSpPr>
            <a:spLocks noGrp="1"/>
          </p:cNvSpPr>
          <p:nvPr>
            <p:ph type="ftr" sz="quarter" idx="4"/>
          </p:nvPr>
        </p:nvSpPr>
        <p:spPr/>
        <p:txBody>
          <a:bodyPr/>
          <a:lstStyle/>
          <a:p>
            <a:endParaRPr lang="en-US"/>
          </a:p>
        </p:txBody>
      </p:sp>
      <p:sp>
        <p:nvSpPr>
          <p:cNvPr id="6" name="Slide Number Placeholder 5"/>
          <p:cNvSpPr>
            <a:spLocks noGrp="1"/>
          </p:cNvSpPr>
          <p:nvPr>
            <p:ph type="sldNum" sz="quarter" idx="5"/>
          </p:nvPr>
        </p:nvSpPr>
        <p:spPr/>
        <p:txBody>
          <a:bodyPr/>
          <a:lstStyle/>
          <a:p>
            <a:fld id="{9F049DBA-355B-48AE-B8C2-303B4E20C4D6}" type="slidenum">
              <a:rPr lang="en-US" smtClean="0"/>
              <a:pPr/>
              <a:t>52</a:t>
            </a:fld>
            <a:endParaRPr lang="en-US"/>
          </a:p>
        </p:txBody>
      </p:sp>
    </p:spTree>
    <p:extLst>
      <p:ext uri="{BB962C8B-B14F-4D97-AF65-F5344CB8AC3E}">
        <p14:creationId xmlns:p14="http://schemas.microsoft.com/office/powerpoint/2010/main" val="305946112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400"/>
              <a:t>What do we see as</a:t>
            </a:r>
            <a:r>
              <a:rPr lang="en-US" sz="1400" baseline="0"/>
              <a:t> hazards in this picture- write them in the chat</a:t>
            </a:r>
            <a:endParaRPr lang="en-CA" sz="1400"/>
          </a:p>
        </p:txBody>
      </p:sp>
      <p:sp>
        <p:nvSpPr>
          <p:cNvPr id="4" name="Date Placeholder 3"/>
          <p:cNvSpPr>
            <a:spLocks noGrp="1"/>
          </p:cNvSpPr>
          <p:nvPr>
            <p:ph type="dt" idx="1"/>
          </p:nvPr>
        </p:nvSpPr>
        <p:spPr/>
        <p:txBody>
          <a:bodyPr/>
          <a:lstStyle/>
          <a:p>
            <a:endParaRPr lang="en-US"/>
          </a:p>
        </p:txBody>
      </p:sp>
      <p:sp>
        <p:nvSpPr>
          <p:cNvPr id="5" name="Footer Placeholder 4"/>
          <p:cNvSpPr>
            <a:spLocks noGrp="1"/>
          </p:cNvSpPr>
          <p:nvPr>
            <p:ph type="ftr" sz="quarter" idx="4"/>
          </p:nvPr>
        </p:nvSpPr>
        <p:spPr/>
        <p:txBody>
          <a:bodyPr/>
          <a:lstStyle/>
          <a:p>
            <a:endParaRPr lang="en-US"/>
          </a:p>
        </p:txBody>
      </p:sp>
      <p:sp>
        <p:nvSpPr>
          <p:cNvPr id="6" name="Slide Number Placeholder 5"/>
          <p:cNvSpPr>
            <a:spLocks noGrp="1"/>
          </p:cNvSpPr>
          <p:nvPr>
            <p:ph type="sldNum" sz="quarter" idx="5"/>
          </p:nvPr>
        </p:nvSpPr>
        <p:spPr/>
        <p:txBody>
          <a:bodyPr/>
          <a:lstStyle/>
          <a:p>
            <a:fld id="{9F049DBA-355B-48AE-B8C2-303B4E20C4D6}" type="slidenum">
              <a:rPr lang="en-US" smtClean="0"/>
              <a:pPr/>
              <a:t>53</a:t>
            </a:fld>
            <a:endParaRPr lang="en-US"/>
          </a:p>
        </p:txBody>
      </p:sp>
    </p:spTree>
    <p:extLst>
      <p:ext uri="{BB962C8B-B14F-4D97-AF65-F5344CB8AC3E}">
        <p14:creationId xmlns:p14="http://schemas.microsoft.com/office/powerpoint/2010/main" val="3851849404"/>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8500"/>
            <a:ext cx="6197600" cy="3486150"/>
          </a:xfrm>
        </p:spPr>
      </p:sp>
      <p:sp>
        <p:nvSpPr>
          <p:cNvPr id="3" name="Notes Placeholder 2"/>
          <p:cNvSpPr>
            <a:spLocks noGrp="1"/>
          </p:cNvSpPr>
          <p:nvPr>
            <p:ph type="body" idx="1"/>
          </p:nvPr>
        </p:nvSpPr>
        <p:spPr/>
        <p:txBody>
          <a:bodyPr/>
          <a:lstStyle/>
          <a:p>
            <a:endParaRPr lang="en-CA"/>
          </a:p>
        </p:txBody>
      </p:sp>
      <p:sp>
        <p:nvSpPr>
          <p:cNvPr id="5" name="Slide Number Placeholder 4"/>
          <p:cNvSpPr>
            <a:spLocks noGrp="1"/>
          </p:cNvSpPr>
          <p:nvPr>
            <p:ph type="sldNum" sz="quarter" idx="11"/>
          </p:nvPr>
        </p:nvSpPr>
        <p:spPr/>
        <p:txBody>
          <a:bodyPr/>
          <a:lstStyle/>
          <a:p>
            <a:fld id="{9F049DBA-355B-48AE-B8C2-303B4E20C4D6}" type="slidenum">
              <a:rPr lang="en-US" smtClean="0"/>
              <a:pPr/>
              <a:t>54</a:t>
            </a:fld>
            <a:endParaRPr lang="en-US"/>
          </a:p>
        </p:txBody>
      </p:sp>
      <p:sp>
        <p:nvSpPr>
          <p:cNvPr id="7" name="Date Placeholder 6">
            <a:extLst>
              <a:ext uri="{FF2B5EF4-FFF2-40B4-BE49-F238E27FC236}">
                <a16:creationId xmlns:a16="http://schemas.microsoft.com/office/drawing/2014/main" id="{CA9005B3-383B-48E2-A331-5CB40334F099}"/>
              </a:ext>
            </a:extLst>
          </p:cNvPr>
          <p:cNvSpPr>
            <a:spLocks noGrp="1"/>
          </p:cNvSpPr>
          <p:nvPr>
            <p:ph type="dt" idx="1"/>
          </p:nvPr>
        </p:nvSpPr>
        <p:spPr/>
        <p:txBody>
          <a:bodyPr/>
          <a:lstStyle/>
          <a:p>
            <a:endParaRPr lang="en-US"/>
          </a:p>
        </p:txBody>
      </p:sp>
      <p:sp>
        <p:nvSpPr>
          <p:cNvPr id="8" name="Footer Placeholder 7">
            <a:extLst>
              <a:ext uri="{FF2B5EF4-FFF2-40B4-BE49-F238E27FC236}">
                <a16:creationId xmlns:a16="http://schemas.microsoft.com/office/drawing/2014/main" id="{B0DC5411-C82B-4480-805D-5034CD50DB25}"/>
              </a:ext>
            </a:extLst>
          </p:cNvPr>
          <p:cNvSpPr>
            <a:spLocks noGrp="1"/>
          </p:cNvSpPr>
          <p:nvPr>
            <p:ph type="ftr" sz="quarter" idx="4"/>
          </p:nvPr>
        </p:nvSpPr>
        <p:spPr/>
        <p:txBody>
          <a:bodyPr/>
          <a:lstStyle/>
          <a:p>
            <a:endParaRPr lang="en-US"/>
          </a:p>
        </p:txBody>
      </p:sp>
    </p:spTree>
    <p:extLst>
      <p:ext uri="{BB962C8B-B14F-4D97-AF65-F5344CB8AC3E}">
        <p14:creationId xmlns:p14="http://schemas.microsoft.com/office/powerpoint/2010/main" val="198911098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Louise</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BD25FF4-9661-4A92-B3FC-C71AA56990FD}" type="slidenum">
              <a:rPr kumimoji="0" lang="en-US" alt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altLang="en-US" sz="1200" b="0" i="0" u="none" strike="noStrike" kern="1200" cap="none" spc="0" normalizeH="0" baseline="0" noProof="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3724649545"/>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400"/>
              <a:t>Keep</a:t>
            </a:r>
            <a:r>
              <a:rPr lang="en-US" sz="1400" baseline="0"/>
              <a:t> in mind the client’s risk for fractures as well…</a:t>
            </a:r>
          </a:p>
          <a:p>
            <a:r>
              <a:rPr lang="en-US" sz="1400" baseline="0"/>
              <a:t>Good opportunity to discuss prevention and protection</a:t>
            </a:r>
          </a:p>
          <a:p>
            <a:endParaRPr lang="en-US" sz="1400"/>
          </a:p>
        </p:txBody>
      </p:sp>
      <p:sp>
        <p:nvSpPr>
          <p:cNvPr id="4" name="Date Placeholder 3"/>
          <p:cNvSpPr>
            <a:spLocks noGrp="1"/>
          </p:cNvSpPr>
          <p:nvPr>
            <p:ph type="dt" idx="1"/>
          </p:nvPr>
        </p:nvSpPr>
        <p:spPr/>
        <p:txBody>
          <a:bodyPr/>
          <a:lstStyle/>
          <a:p>
            <a:endParaRPr lang="en-US"/>
          </a:p>
        </p:txBody>
      </p:sp>
      <p:sp>
        <p:nvSpPr>
          <p:cNvPr id="5" name="Footer Placeholder 4"/>
          <p:cNvSpPr>
            <a:spLocks noGrp="1"/>
          </p:cNvSpPr>
          <p:nvPr>
            <p:ph type="ftr" sz="quarter" idx="4"/>
          </p:nvPr>
        </p:nvSpPr>
        <p:spPr/>
        <p:txBody>
          <a:bodyPr/>
          <a:lstStyle/>
          <a:p>
            <a:endParaRPr lang="en-US"/>
          </a:p>
        </p:txBody>
      </p:sp>
      <p:sp>
        <p:nvSpPr>
          <p:cNvPr id="6" name="Slide Number Placeholder 5"/>
          <p:cNvSpPr>
            <a:spLocks noGrp="1"/>
          </p:cNvSpPr>
          <p:nvPr>
            <p:ph type="sldNum" sz="quarter" idx="5"/>
          </p:nvPr>
        </p:nvSpPr>
        <p:spPr/>
        <p:txBody>
          <a:bodyPr/>
          <a:lstStyle/>
          <a:p>
            <a:fld id="{9F049DBA-355B-48AE-B8C2-303B4E20C4D6}" type="slidenum">
              <a:rPr lang="en-US" smtClean="0"/>
              <a:pPr/>
              <a:t>55</a:t>
            </a:fld>
            <a:endParaRPr lang="en-US"/>
          </a:p>
        </p:txBody>
      </p:sp>
    </p:spTree>
    <p:extLst>
      <p:ext uri="{BB962C8B-B14F-4D97-AF65-F5344CB8AC3E}">
        <p14:creationId xmlns:p14="http://schemas.microsoft.com/office/powerpoint/2010/main" val="651522068"/>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sz="1400"/>
          </a:p>
        </p:txBody>
      </p:sp>
      <p:sp>
        <p:nvSpPr>
          <p:cNvPr id="4" name="Date Placeholder 3"/>
          <p:cNvSpPr>
            <a:spLocks noGrp="1"/>
          </p:cNvSpPr>
          <p:nvPr>
            <p:ph type="dt" idx="1"/>
          </p:nvPr>
        </p:nvSpPr>
        <p:spPr/>
        <p:txBody>
          <a:bodyPr/>
          <a:lstStyle/>
          <a:p>
            <a:endParaRPr lang="en-US"/>
          </a:p>
        </p:txBody>
      </p:sp>
      <p:sp>
        <p:nvSpPr>
          <p:cNvPr id="5" name="Footer Placeholder 4"/>
          <p:cNvSpPr>
            <a:spLocks noGrp="1"/>
          </p:cNvSpPr>
          <p:nvPr>
            <p:ph type="ftr" sz="quarter" idx="4"/>
          </p:nvPr>
        </p:nvSpPr>
        <p:spPr/>
        <p:txBody>
          <a:bodyPr/>
          <a:lstStyle/>
          <a:p>
            <a:endParaRPr lang="en-US"/>
          </a:p>
        </p:txBody>
      </p:sp>
      <p:sp>
        <p:nvSpPr>
          <p:cNvPr id="6" name="Slide Number Placeholder 5"/>
          <p:cNvSpPr>
            <a:spLocks noGrp="1"/>
          </p:cNvSpPr>
          <p:nvPr>
            <p:ph type="sldNum" sz="quarter" idx="5"/>
          </p:nvPr>
        </p:nvSpPr>
        <p:spPr/>
        <p:txBody>
          <a:bodyPr/>
          <a:lstStyle/>
          <a:p>
            <a:fld id="{9F049DBA-355B-48AE-B8C2-303B4E20C4D6}" type="slidenum">
              <a:rPr lang="en-US" smtClean="0"/>
              <a:pPr/>
              <a:t>56</a:t>
            </a:fld>
            <a:endParaRPr lang="en-US"/>
          </a:p>
        </p:txBody>
      </p:sp>
    </p:spTree>
    <p:extLst>
      <p:ext uri="{BB962C8B-B14F-4D97-AF65-F5344CB8AC3E}">
        <p14:creationId xmlns:p14="http://schemas.microsoft.com/office/powerpoint/2010/main" val="4007338169"/>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sz="1400"/>
          </a:p>
        </p:txBody>
      </p:sp>
      <p:sp>
        <p:nvSpPr>
          <p:cNvPr id="4" name="Date Placeholder 3"/>
          <p:cNvSpPr>
            <a:spLocks noGrp="1"/>
          </p:cNvSpPr>
          <p:nvPr>
            <p:ph type="dt" idx="1"/>
          </p:nvPr>
        </p:nvSpPr>
        <p:spPr/>
        <p:txBody>
          <a:bodyPr/>
          <a:lstStyle/>
          <a:p>
            <a:endParaRPr lang="en-US"/>
          </a:p>
        </p:txBody>
      </p:sp>
      <p:sp>
        <p:nvSpPr>
          <p:cNvPr id="5" name="Footer Placeholder 4"/>
          <p:cNvSpPr>
            <a:spLocks noGrp="1"/>
          </p:cNvSpPr>
          <p:nvPr>
            <p:ph type="ftr" sz="quarter" idx="4"/>
          </p:nvPr>
        </p:nvSpPr>
        <p:spPr/>
        <p:txBody>
          <a:bodyPr/>
          <a:lstStyle/>
          <a:p>
            <a:endParaRPr lang="en-US"/>
          </a:p>
        </p:txBody>
      </p:sp>
      <p:sp>
        <p:nvSpPr>
          <p:cNvPr id="6" name="Slide Number Placeholder 5"/>
          <p:cNvSpPr>
            <a:spLocks noGrp="1"/>
          </p:cNvSpPr>
          <p:nvPr>
            <p:ph type="sldNum" sz="quarter" idx="5"/>
          </p:nvPr>
        </p:nvSpPr>
        <p:spPr/>
        <p:txBody>
          <a:bodyPr/>
          <a:lstStyle/>
          <a:p>
            <a:fld id="{9F049DBA-355B-48AE-B8C2-303B4E20C4D6}" type="slidenum">
              <a:rPr lang="en-US" smtClean="0"/>
              <a:pPr/>
              <a:t>57</a:t>
            </a:fld>
            <a:endParaRPr lang="en-US"/>
          </a:p>
        </p:txBody>
      </p:sp>
    </p:spTree>
    <p:extLst>
      <p:ext uri="{BB962C8B-B14F-4D97-AF65-F5344CB8AC3E}">
        <p14:creationId xmlns:p14="http://schemas.microsoft.com/office/powerpoint/2010/main" val="1989432283"/>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sz="1400"/>
          </a:p>
        </p:txBody>
      </p:sp>
      <p:sp>
        <p:nvSpPr>
          <p:cNvPr id="4" name="Date Placeholder 3"/>
          <p:cNvSpPr>
            <a:spLocks noGrp="1"/>
          </p:cNvSpPr>
          <p:nvPr>
            <p:ph type="dt" idx="1"/>
          </p:nvPr>
        </p:nvSpPr>
        <p:spPr/>
        <p:txBody>
          <a:bodyPr/>
          <a:lstStyle/>
          <a:p>
            <a:endParaRPr lang="en-US"/>
          </a:p>
        </p:txBody>
      </p:sp>
      <p:sp>
        <p:nvSpPr>
          <p:cNvPr id="5" name="Footer Placeholder 4"/>
          <p:cNvSpPr>
            <a:spLocks noGrp="1"/>
          </p:cNvSpPr>
          <p:nvPr>
            <p:ph type="ftr" sz="quarter" idx="4"/>
          </p:nvPr>
        </p:nvSpPr>
        <p:spPr/>
        <p:txBody>
          <a:bodyPr/>
          <a:lstStyle/>
          <a:p>
            <a:endParaRPr lang="en-US"/>
          </a:p>
        </p:txBody>
      </p:sp>
      <p:sp>
        <p:nvSpPr>
          <p:cNvPr id="6" name="Slide Number Placeholder 5"/>
          <p:cNvSpPr>
            <a:spLocks noGrp="1"/>
          </p:cNvSpPr>
          <p:nvPr>
            <p:ph type="sldNum" sz="quarter" idx="5"/>
          </p:nvPr>
        </p:nvSpPr>
        <p:spPr/>
        <p:txBody>
          <a:bodyPr/>
          <a:lstStyle/>
          <a:p>
            <a:fld id="{9F049DBA-355B-48AE-B8C2-303B4E20C4D6}" type="slidenum">
              <a:rPr lang="en-US" smtClean="0"/>
              <a:pPr/>
              <a:t>58</a:t>
            </a:fld>
            <a:endParaRPr lang="en-US"/>
          </a:p>
        </p:txBody>
      </p:sp>
    </p:spTree>
    <p:extLst>
      <p:ext uri="{BB962C8B-B14F-4D97-AF65-F5344CB8AC3E}">
        <p14:creationId xmlns:p14="http://schemas.microsoft.com/office/powerpoint/2010/main" val="3069153065"/>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lnSpc>
                <a:spcPct val="110000"/>
              </a:lnSpc>
            </a:pPr>
            <a:r>
              <a:rPr lang="en-CA" sz="1300" b="1"/>
              <a:t>Osteoporosis</a:t>
            </a:r>
            <a:r>
              <a:rPr lang="en-CA" sz="1300"/>
              <a:t> is a condition characterized by low bone mass, reduced bone strength and increased risk of fracture (spontaneous or trauma-associated).</a:t>
            </a:r>
          </a:p>
          <a:p>
            <a:pPr lvl="1">
              <a:lnSpc>
                <a:spcPct val="110000"/>
              </a:lnSpc>
              <a:buFont typeface="Arial" panose="020B0604020202020204" pitchFamily="34" charset="0"/>
              <a:buChar char="•"/>
            </a:pPr>
            <a:r>
              <a:rPr lang="en-CA" sz="1300"/>
              <a:t>At least 1 in 3 women, At least 1 in 5 men</a:t>
            </a:r>
          </a:p>
          <a:p>
            <a:pPr lvl="1">
              <a:lnSpc>
                <a:spcPct val="110000"/>
              </a:lnSpc>
              <a:buFont typeface="Arial" panose="020B0604020202020204" pitchFamily="34" charset="0"/>
              <a:buChar char="•"/>
            </a:pPr>
            <a:r>
              <a:rPr lang="en-US" sz="1300" u="sng"/>
              <a:t>Fracturing a long bone after falling from standing height is not normal</a:t>
            </a:r>
            <a:endParaRPr lang="en-CA" sz="1300" u="sng"/>
          </a:p>
          <a:p>
            <a:pPr lvl="1">
              <a:lnSpc>
                <a:spcPct val="110000"/>
              </a:lnSpc>
              <a:buFont typeface="Arial" panose="020B0604020202020204" pitchFamily="34" charset="0"/>
              <a:buChar char="•"/>
            </a:pPr>
            <a:r>
              <a:rPr lang="en-CA" sz="1300"/>
              <a:t>Over 80% of all fractures in people 50+ are caused by osteoporosis</a:t>
            </a:r>
          </a:p>
          <a:p>
            <a:pPr lvl="1">
              <a:lnSpc>
                <a:spcPct val="110000"/>
              </a:lnSpc>
              <a:buFont typeface="Arial" panose="020B0604020202020204" pitchFamily="34" charset="0"/>
              <a:buChar char="•"/>
            </a:pPr>
            <a:r>
              <a:rPr lang="en-CA" sz="1300"/>
              <a:t>Associated with loss of independence, pain, reduced mobility</a:t>
            </a:r>
          </a:p>
          <a:p>
            <a:endParaRPr lang="en-US" sz="1300"/>
          </a:p>
          <a:p>
            <a:endParaRPr lang="en-US" sz="1400"/>
          </a:p>
        </p:txBody>
      </p:sp>
      <p:sp>
        <p:nvSpPr>
          <p:cNvPr id="4" name="Date Placeholder 3"/>
          <p:cNvSpPr>
            <a:spLocks noGrp="1"/>
          </p:cNvSpPr>
          <p:nvPr>
            <p:ph type="dt" idx="1"/>
          </p:nvPr>
        </p:nvSpPr>
        <p:spPr/>
        <p:txBody>
          <a:bodyPr/>
          <a:lstStyle/>
          <a:p>
            <a:endParaRPr lang="en-US"/>
          </a:p>
        </p:txBody>
      </p:sp>
      <p:sp>
        <p:nvSpPr>
          <p:cNvPr id="5" name="Footer Placeholder 4"/>
          <p:cNvSpPr>
            <a:spLocks noGrp="1"/>
          </p:cNvSpPr>
          <p:nvPr>
            <p:ph type="ftr" sz="quarter" idx="4"/>
          </p:nvPr>
        </p:nvSpPr>
        <p:spPr/>
        <p:txBody>
          <a:bodyPr/>
          <a:lstStyle/>
          <a:p>
            <a:endParaRPr lang="en-US"/>
          </a:p>
        </p:txBody>
      </p:sp>
      <p:sp>
        <p:nvSpPr>
          <p:cNvPr id="6" name="Slide Number Placeholder 5"/>
          <p:cNvSpPr>
            <a:spLocks noGrp="1"/>
          </p:cNvSpPr>
          <p:nvPr>
            <p:ph type="sldNum" sz="quarter" idx="5"/>
          </p:nvPr>
        </p:nvSpPr>
        <p:spPr/>
        <p:txBody>
          <a:bodyPr/>
          <a:lstStyle/>
          <a:p>
            <a:fld id="{9F049DBA-355B-48AE-B8C2-303B4E20C4D6}" type="slidenum">
              <a:rPr lang="en-US" smtClean="0"/>
              <a:pPr/>
              <a:t>59</a:t>
            </a:fld>
            <a:endParaRPr lang="en-US"/>
          </a:p>
        </p:txBody>
      </p:sp>
    </p:spTree>
    <p:extLst>
      <p:ext uri="{BB962C8B-B14F-4D97-AF65-F5344CB8AC3E}">
        <p14:creationId xmlns:p14="http://schemas.microsoft.com/office/powerpoint/2010/main" val="984659504"/>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sz="1400"/>
          </a:p>
        </p:txBody>
      </p:sp>
      <p:sp>
        <p:nvSpPr>
          <p:cNvPr id="4" name="Date Placeholder 3"/>
          <p:cNvSpPr>
            <a:spLocks noGrp="1"/>
          </p:cNvSpPr>
          <p:nvPr>
            <p:ph type="dt" idx="1"/>
          </p:nvPr>
        </p:nvSpPr>
        <p:spPr/>
        <p:txBody>
          <a:bodyPr/>
          <a:lstStyle/>
          <a:p>
            <a:endParaRPr lang="en-US"/>
          </a:p>
        </p:txBody>
      </p:sp>
      <p:sp>
        <p:nvSpPr>
          <p:cNvPr id="5" name="Footer Placeholder 4"/>
          <p:cNvSpPr>
            <a:spLocks noGrp="1"/>
          </p:cNvSpPr>
          <p:nvPr>
            <p:ph type="ftr" sz="quarter" idx="4"/>
          </p:nvPr>
        </p:nvSpPr>
        <p:spPr/>
        <p:txBody>
          <a:bodyPr/>
          <a:lstStyle/>
          <a:p>
            <a:endParaRPr lang="en-US"/>
          </a:p>
        </p:txBody>
      </p:sp>
      <p:sp>
        <p:nvSpPr>
          <p:cNvPr id="6" name="Slide Number Placeholder 5"/>
          <p:cNvSpPr>
            <a:spLocks noGrp="1"/>
          </p:cNvSpPr>
          <p:nvPr>
            <p:ph type="sldNum" sz="quarter" idx="5"/>
          </p:nvPr>
        </p:nvSpPr>
        <p:spPr/>
        <p:txBody>
          <a:bodyPr/>
          <a:lstStyle/>
          <a:p>
            <a:fld id="{9F049DBA-355B-48AE-B8C2-303B4E20C4D6}" type="slidenum">
              <a:rPr lang="en-US" smtClean="0"/>
              <a:pPr/>
              <a:t>60</a:t>
            </a:fld>
            <a:endParaRPr lang="en-US"/>
          </a:p>
        </p:txBody>
      </p:sp>
    </p:spTree>
    <p:extLst>
      <p:ext uri="{BB962C8B-B14F-4D97-AF65-F5344CB8AC3E}">
        <p14:creationId xmlns:p14="http://schemas.microsoft.com/office/powerpoint/2010/main" val="2058589004"/>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8500"/>
            <a:ext cx="6197600" cy="3486150"/>
          </a:xfrm>
        </p:spPr>
      </p:sp>
      <p:sp>
        <p:nvSpPr>
          <p:cNvPr id="3" name="Notes Placeholder 2"/>
          <p:cNvSpPr>
            <a:spLocks noGrp="1"/>
          </p:cNvSpPr>
          <p:nvPr>
            <p:ph type="body" idx="1"/>
          </p:nvPr>
        </p:nvSpPr>
        <p:spPr/>
        <p:txBody>
          <a:bodyPr/>
          <a:lstStyle/>
          <a:p>
            <a:r>
              <a:rPr lang="en-US">
                <a:ea typeface="Calibri"/>
                <a:cs typeface="Calibri"/>
              </a:rPr>
              <a:t>Movement is medicine!</a:t>
            </a:r>
          </a:p>
          <a:p>
            <a:r>
              <a:rPr lang="en-US">
                <a:ea typeface="Calibri"/>
                <a:cs typeface="Calibri"/>
              </a:rPr>
              <a:t>We were meant to move!</a:t>
            </a:r>
          </a:p>
          <a:p>
            <a:endParaRPr lang="en-US">
              <a:ea typeface="Calibri"/>
              <a:cs typeface="Calibri"/>
            </a:endParaRPr>
          </a:p>
          <a:p>
            <a:r>
              <a:rPr lang="en-US">
                <a:ea typeface="Calibri"/>
                <a:cs typeface="Calibri"/>
              </a:rPr>
              <a:t>Goals: reduce sedentary time and increase physical activity</a:t>
            </a:r>
          </a:p>
          <a:p>
            <a:endParaRPr lang="en-US">
              <a:ea typeface="Calibri"/>
              <a:cs typeface="Calibri"/>
            </a:endParaRPr>
          </a:p>
          <a:p>
            <a:r>
              <a:rPr lang="en-US">
                <a:ea typeface="Calibri"/>
                <a:cs typeface="Calibri"/>
              </a:rPr>
              <a:t>Physical activity: activities that increase movement throughout the day</a:t>
            </a:r>
          </a:p>
          <a:p>
            <a:r>
              <a:rPr lang="en-US">
                <a:ea typeface="Calibri"/>
                <a:cs typeface="Calibri"/>
              </a:rPr>
              <a:t>Exercise: purposeful movement for the goal of increasing fitness</a:t>
            </a:r>
          </a:p>
          <a:p>
            <a:endParaRPr lang="en-US">
              <a:ea typeface="Calibri"/>
              <a:cs typeface="Calibri"/>
            </a:endParaRPr>
          </a:p>
          <a:p>
            <a:r>
              <a:rPr lang="en-US">
                <a:ea typeface="Calibri"/>
                <a:cs typeface="Calibri"/>
              </a:rPr>
              <a:t>Weakness-deconditioning-stiffness...we need to give people reserve to hold up against these.</a:t>
            </a:r>
          </a:p>
          <a:p>
            <a:endParaRPr lang="en-US">
              <a:ea typeface="Calibri"/>
              <a:cs typeface="Calibri"/>
            </a:endParaRPr>
          </a:p>
          <a:p>
            <a:r>
              <a:rPr lang="en-US">
                <a:ea typeface="Calibri"/>
                <a:cs typeface="Calibri"/>
              </a:rPr>
              <a:t>Moderate: can talk but not sing</a:t>
            </a:r>
            <a:endParaRPr lang="en-US"/>
          </a:p>
          <a:p>
            <a:r>
              <a:rPr lang="en-US">
                <a:ea typeface="Calibri"/>
                <a:cs typeface="Calibri"/>
              </a:rPr>
              <a:t>Vigorous: can't say</a:t>
            </a:r>
          </a:p>
          <a:p>
            <a:endParaRPr lang="en-CA"/>
          </a:p>
        </p:txBody>
      </p:sp>
      <p:sp>
        <p:nvSpPr>
          <p:cNvPr id="5" name="Slide Number Placeholder 4"/>
          <p:cNvSpPr>
            <a:spLocks noGrp="1"/>
          </p:cNvSpPr>
          <p:nvPr>
            <p:ph type="sldNum" sz="quarter" idx="11"/>
          </p:nvPr>
        </p:nvSpPr>
        <p:spPr/>
        <p:txBody>
          <a:bodyPr/>
          <a:lstStyle/>
          <a:p>
            <a:fld id="{9F049DBA-355B-48AE-B8C2-303B4E20C4D6}" type="slidenum">
              <a:rPr lang="en-US" smtClean="0"/>
              <a:pPr/>
              <a:t>61</a:t>
            </a:fld>
            <a:endParaRPr lang="en-US"/>
          </a:p>
        </p:txBody>
      </p:sp>
      <p:sp>
        <p:nvSpPr>
          <p:cNvPr id="7" name="Date Placeholder 6">
            <a:extLst>
              <a:ext uri="{FF2B5EF4-FFF2-40B4-BE49-F238E27FC236}">
                <a16:creationId xmlns:a16="http://schemas.microsoft.com/office/drawing/2014/main" id="{CA9005B3-383B-48E2-A331-5CB40334F099}"/>
              </a:ext>
            </a:extLst>
          </p:cNvPr>
          <p:cNvSpPr>
            <a:spLocks noGrp="1"/>
          </p:cNvSpPr>
          <p:nvPr>
            <p:ph type="dt" idx="1"/>
          </p:nvPr>
        </p:nvSpPr>
        <p:spPr/>
        <p:txBody>
          <a:bodyPr/>
          <a:lstStyle/>
          <a:p>
            <a:endParaRPr lang="en-US"/>
          </a:p>
        </p:txBody>
      </p:sp>
      <p:sp>
        <p:nvSpPr>
          <p:cNvPr id="8" name="Footer Placeholder 7">
            <a:extLst>
              <a:ext uri="{FF2B5EF4-FFF2-40B4-BE49-F238E27FC236}">
                <a16:creationId xmlns:a16="http://schemas.microsoft.com/office/drawing/2014/main" id="{B0DC5411-C82B-4480-805D-5034CD50DB25}"/>
              </a:ext>
            </a:extLst>
          </p:cNvPr>
          <p:cNvSpPr>
            <a:spLocks noGrp="1"/>
          </p:cNvSpPr>
          <p:nvPr>
            <p:ph type="ftr" sz="quarter" idx="4"/>
          </p:nvPr>
        </p:nvSpPr>
        <p:spPr/>
        <p:txBody>
          <a:bodyPr/>
          <a:lstStyle/>
          <a:p>
            <a:endParaRPr lang="en-US"/>
          </a:p>
        </p:txBody>
      </p:sp>
    </p:spTree>
    <p:extLst>
      <p:ext uri="{BB962C8B-B14F-4D97-AF65-F5344CB8AC3E}">
        <p14:creationId xmlns:p14="http://schemas.microsoft.com/office/powerpoint/2010/main" val="1523628183"/>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CA" sz="1400">
                <a:ea typeface="Calibri"/>
                <a:cs typeface="Calibri"/>
              </a:rPr>
              <a:t>Moderate: talk but not sing</a:t>
            </a:r>
          </a:p>
          <a:p>
            <a:r>
              <a:rPr lang="en-CA" sz="1400">
                <a:ea typeface="Calibri"/>
                <a:cs typeface="Calibri"/>
              </a:rPr>
              <a:t>Vigorous: only say a few words without pausing for breath</a:t>
            </a:r>
          </a:p>
          <a:p>
            <a:r>
              <a:rPr lang="en-CA" sz="1400">
                <a:ea typeface="Calibri"/>
                <a:cs typeface="Calibri"/>
              </a:rPr>
              <a:t>Rate of Perceived Exertion scales</a:t>
            </a:r>
          </a:p>
          <a:p>
            <a:endParaRPr lang="en-CA" sz="1400">
              <a:ea typeface="Calibri"/>
              <a:cs typeface="Calibri"/>
            </a:endParaRPr>
          </a:p>
          <a:p>
            <a:r>
              <a:rPr lang="en-CA" sz="1400">
                <a:ea typeface="Calibri"/>
                <a:cs typeface="Calibri"/>
              </a:rPr>
              <a:t>"Talk test"- valid</a:t>
            </a:r>
          </a:p>
          <a:p>
            <a:endParaRPr lang="en-US" sz="1400"/>
          </a:p>
        </p:txBody>
      </p:sp>
      <p:sp>
        <p:nvSpPr>
          <p:cNvPr id="4" name="Date Placeholder 3"/>
          <p:cNvSpPr>
            <a:spLocks noGrp="1"/>
          </p:cNvSpPr>
          <p:nvPr>
            <p:ph type="dt" idx="1"/>
          </p:nvPr>
        </p:nvSpPr>
        <p:spPr/>
        <p:txBody>
          <a:bodyPr/>
          <a:lstStyle/>
          <a:p>
            <a:endParaRPr lang="en-US"/>
          </a:p>
        </p:txBody>
      </p:sp>
      <p:sp>
        <p:nvSpPr>
          <p:cNvPr id="5" name="Footer Placeholder 4"/>
          <p:cNvSpPr>
            <a:spLocks noGrp="1"/>
          </p:cNvSpPr>
          <p:nvPr>
            <p:ph type="ftr" sz="quarter" idx="4"/>
          </p:nvPr>
        </p:nvSpPr>
        <p:spPr/>
        <p:txBody>
          <a:bodyPr/>
          <a:lstStyle/>
          <a:p>
            <a:endParaRPr lang="en-US"/>
          </a:p>
        </p:txBody>
      </p:sp>
      <p:sp>
        <p:nvSpPr>
          <p:cNvPr id="6" name="Slide Number Placeholder 5"/>
          <p:cNvSpPr>
            <a:spLocks noGrp="1"/>
          </p:cNvSpPr>
          <p:nvPr>
            <p:ph type="sldNum" sz="quarter" idx="5"/>
          </p:nvPr>
        </p:nvSpPr>
        <p:spPr/>
        <p:txBody>
          <a:bodyPr/>
          <a:lstStyle/>
          <a:p>
            <a:fld id="{9F049DBA-355B-48AE-B8C2-303B4E20C4D6}" type="slidenum">
              <a:rPr lang="en-US" smtClean="0"/>
              <a:pPr/>
              <a:t>62</a:t>
            </a:fld>
            <a:endParaRPr lang="en-US"/>
          </a:p>
        </p:txBody>
      </p:sp>
    </p:spTree>
    <p:extLst>
      <p:ext uri="{BB962C8B-B14F-4D97-AF65-F5344CB8AC3E}">
        <p14:creationId xmlns:p14="http://schemas.microsoft.com/office/powerpoint/2010/main" val="4077912589"/>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400"/>
              <a:t>Evidence</a:t>
            </a:r>
          </a:p>
          <a:p>
            <a:r>
              <a:rPr lang="en-US" sz="1400"/>
              <a:t>Should work at an intensity of “somewhat hard” from BORG exertion scale</a:t>
            </a:r>
          </a:p>
          <a:p>
            <a:r>
              <a:rPr lang="en-US" sz="1400"/>
              <a:t>This</a:t>
            </a:r>
            <a:r>
              <a:rPr lang="en-US" sz="1400" baseline="0"/>
              <a:t> article also suggests that “exercise is likely the medicine that will reverse frailty; at the very least it will slow down the accumulation of functional deficits”</a:t>
            </a:r>
            <a:endParaRPr lang="en-US" sz="1400"/>
          </a:p>
        </p:txBody>
      </p:sp>
      <p:sp>
        <p:nvSpPr>
          <p:cNvPr id="4" name="Date Placeholder 3"/>
          <p:cNvSpPr>
            <a:spLocks noGrp="1"/>
          </p:cNvSpPr>
          <p:nvPr>
            <p:ph type="dt" idx="1"/>
          </p:nvPr>
        </p:nvSpPr>
        <p:spPr/>
        <p:txBody>
          <a:bodyPr/>
          <a:lstStyle/>
          <a:p>
            <a:endParaRPr lang="en-US"/>
          </a:p>
        </p:txBody>
      </p:sp>
      <p:sp>
        <p:nvSpPr>
          <p:cNvPr id="5" name="Footer Placeholder 4"/>
          <p:cNvSpPr>
            <a:spLocks noGrp="1"/>
          </p:cNvSpPr>
          <p:nvPr>
            <p:ph type="ftr" sz="quarter" idx="4"/>
          </p:nvPr>
        </p:nvSpPr>
        <p:spPr/>
        <p:txBody>
          <a:bodyPr/>
          <a:lstStyle/>
          <a:p>
            <a:endParaRPr lang="en-US"/>
          </a:p>
        </p:txBody>
      </p:sp>
      <p:sp>
        <p:nvSpPr>
          <p:cNvPr id="6" name="Slide Number Placeholder 5"/>
          <p:cNvSpPr>
            <a:spLocks noGrp="1"/>
          </p:cNvSpPr>
          <p:nvPr>
            <p:ph type="sldNum" sz="quarter" idx="5"/>
          </p:nvPr>
        </p:nvSpPr>
        <p:spPr/>
        <p:txBody>
          <a:bodyPr/>
          <a:lstStyle/>
          <a:p>
            <a:fld id="{9F049DBA-355B-48AE-B8C2-303B4E20C4D6}" type="slidenum">
              <a:rPr lang="en-US" smtClean="0"/>
              <a:pPr/>
              <a:t>63</a:t>
            </a:fld>
            <a:endParaRPr lang="en-US"/>
          </a:p>
        </p:txBody>
      </p:sp>
    </p:spTree>
    <p:extLst>
      <p:ext uri="{BB962C8B-B14F-4D97-AF65-F5344CB8AC3E}">
        <p14:creationId xmlns:p14="http://schemas.microsoft.com/office/powerpoint/2010/main" val="2481667936"/>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400">
                <a:cs typeface="Calibri"/>
              </a:rPr>
              <a:t>Moderate: noticeably breathing, but able to participate in verbal conversation</a:t>
            </a:r>
          </a:p>
          <a:p>
            <a:r>
              <a:rPr lang="en-US" sz="1400">
                <a:cs typeface="Calibri"/>
              </a:rPr>
              <a:t>Moderate-vigorous- </a:t>
            </a:r>
            <a:r>
              <a:rPr lang="en-US" sz="1400" err="1">
                <a:cs typeface="Calibri"/>
              </a:rPr>
              <a:t>breathign</a:t>
            </a:r>
            <a:r>
              <a:rPr lang="en-US" sz="1400">
                <a:cs typeface="Calibri"/>
              </a:rPr>
              <a:t> is more rapid and verbal conversation in challenging</a:t>
            </a:r>
          </a:p>
          <a:p>
            <a:endParaRPr lang="en-US" sz="1400"/>
          </a:p>
        </p:txBody>
      </p:sp>
      <p:sp>
        <p:nvSpPr>
          <p:cNvPr id="4" name="Date Placeholder 3"/>
          <p:cNvSpPr>
            <a:spLocks noGrp="1"/>
          </p:cNvSpPr>
          <p:nvPr>
            <p:ph type="dt" idx="1"/>
          </p:nvPr>
        </p:nvSpPr>
        <p:spPr/>
        <p:txBody>
          <a:bodyPr/>
          <a:lstStyle/>
          <a:p>
            <a:endParaRPr lang="en-US"/>
          </a:p>
        </p:txBody>
      </p:sp>
      <p:sp>
        <p:nvSpPr>
          <p:cNvPr id="5" name="Footer Placeholder 4"/>
          <p:cNvSpPr>
            <a:spLocks noGrp="1"/>
          </p:cNvSpPr>
          <p:nvPr>
            <p:ph type="ftr" sz="quarter" idx="4"/>
          </p:nvPr>
        </p:nvSpPr>
        <p:spPr/>
        <p:txBody>
          <a:bodyPr/>
          <a:lstStyle/>
          <a:p>
            <a:endParaRPr lang="en-US"/>
          </a:p>
        </p:txBody>
      </p:sp>
      <p:sp>
        <p:nvSpPr>
          <p:cNvPr id="6" name="Slide Number Placeholder 5"/>
          <p:cNvSpPr>
            <a:spLocks noGrp="1"/>
          </p:cNvSpPr>
          <p:nvPr>
            <p:ph type="sldNum" sz="quarter" idx="5"/>
          </p:nvPr>
        </p:nvSpPr>
        <p:spPr/>
        <p:txBody>
          <a:bodyPr/>
          <a:lstStyle/>
          <a:p>
            <a:fld id="{9F049DBA-355B-48AE-B8C2-303B4E20C4D6}" type="slidenum">
              <a:rPr lang="en-US" smtClean="0"/>
              <a:pPr/>
              <a:t>64</a:t>
            </a:fld>
            <a:endParaRPr lang="en-US"/>
          </a:p>
        </p:txBody>
      </p:sp>
    </p:spTree>
    <p:extLst>
      <p:ext uri="{BB962C8B-B14F-4D97-AF65-F5344CB8AC3E}">
        <p14:creationId xmlns:p14="http://schemas.microsoft.com/office/powerpoint/2010/main" val="18664209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r>
              <a:rPr lang="en-CA" altLang="en-US" sz="2400">
                <a:latin typeface="Arial" pitchFamily="34" charset="0"/>
              </a:rPr>
              <a:t>Older people do not want to fall. </a:t>
            </a:r>
          </a:p>
          <a:p>
            <a:r>
              <a:rPr lang="en-CA" altLang="en-US" sz="2400">
                <a:latin typeface="Arial" pitchFamily="34" charset="0"/>
              </a:rPr>
              <a:t>Older people do not like to admit they fall. </a:t>
            </a:r>
          </a:p>
          <a:p>
            <a:r>
              <a:rPr lang="en-CA" altLang="en-US" sz="2400">
                <a:latin typeface="Arial" pitchFamily="34" charset="0"/>
              </a:rPr>
              <a:t>Many older people are afraid of falling and are aware of the cascade of consequences – broken hip, loss of independence, placement in a nursing home. </a:t>
            </a:r>
          </a:p>
          <a:p>
            <a:r>
              <a:rPr lang="en-CA" altLang="en-US" sz="2400">
                <a:latin typeface="Arial" pitchFamily="34" charset="0"/>
              </a:rPr>
              <a:t> </a:t>
            </a:r>
          </a:p>
          <a:p>
            <a:r>
              <a:rPr lang="en-CA" altLang="en-US" sz="2400">
                <a:latin typeface="Arial" pitchFamily="34" charset="0"/>
              </a:rPr>
              <a:t>In our roles, we are the ones who have to ask. </a:t>
            </a:r>
          </a:p>
          <a:p>
            <a:pPr algn="l" eaLnBrk="1" hangingPunct="1">
              <a:buFont typeface="Wingdings" pitchFamily="2" charset="2"/>
              <a:buNone/>
            </a:pPr>
            <a:r>
              <a:rPr lang="en-CA" altLang="en-US" sz="2400">
                <a:solidFill>
                  <a:srgbClr val="FF0000"/>
                </a:solidFill>
              </a:rPr>
              <a:t>Those who seek medical attention after a fall and/or those who are afraid of falling are at higher risk of :</a:t>
            </a:r>
          </a:p>
          <a:p>
            <a:pPr algn="ctr">
              <a:buFont typeface="Times"/>
              <a:buNone/>
            </a:pPr>
            <a:endParaRPr lang="en-CA" altLang="en-US" sz="800">
              <a:solidFill>
                <a:srgbClr val="FF0000"/>
              </a:solidFill>
            </a:endParaRPr>
          </a:p>
          <a:p>
            <a:pPr lvl="2"/>
            <a:r>
              <a:rPr lang="en-CA" altLang="en-US" sz="2400"/>
              <a:t>further falls</a:t>
            </a:r>
          </a:p>
          <a:p>
            <a:pPr lvl="2"/>
            <a:r>
              <a:rPr lang="en-CA" altLang="en-US" sz="2400"/>
              <a:t>decline in function</a:t>
            </a:r>
          </a:p>
          <a:p>
            <a:pPr lvl="2"/>
            <a:r>
              <a:rPr lang="en-CA" altLang="en-US" sz="2400"/>
              <a:t>fractures</a:t>
            </a:r>
          </a:p>
          <a:p>
            <a:pPr lvl="2"/>
            <a:r>
              <a:rPr lang="en-CA" altLang="en-US" sz="2400"/>
              <a:t>premature morbidity and mortality </a:t>
            </a:r>
          </a:p>
          <a:p>
            <a:pPr algn="ctr">
              <a:buFont typeface="Wingdings" pitchFamily="2" charset="2"/>
              <a:buNone/>
            </a:pPr>
            <a:r>
              <a:rPr lang="en-CA" altLang="en-US" sz="1800"/>
              <a:t>                                                            </a:t>
            </a:r>
          </a:p>
          <a:p>
            <a:pPr algn="l">
              <a:buFont typeface="Wingdings" pitchFamily="2" charset="2"/>
              <a:buNone/>
            </a:pPr>
            <a:r>
              <a:rPr lang="en-CA" altLang="en-US" sz="1300"/>
              <a:t> (Division of Aging and Seniors 2005)</a:t>
            </a:r>
          </a:p>
          <a:p>
            <a:endParaRPr lang="en-US"/>
          </a:p>
          <a:p>
            <a:endParaRPr lang="en-US"/>
          </a:p>
        </p:txBody>
      </p:sp>
      <p:sp>
        <p:nvSpPr>
          <p:cNvPr id="4" name="Date Placeholder 3"/>
          <p:cNvSpPr>
            <a:spLocks noGrp="1"/>
          </p:cNvSpPr>
          <p:nvPr>
            <p:ph type="dt" idx="1"/>
          </p:nvPr>
        </p:nvSpPr>
        <p:spPr/>
        <p:txBody>
          <a:bodyPr/>
          <a:lstStyle/>
          <a:p>
            <a:endParaRPr lang="en-US"/>
          </a:p>
        </p:txBody>
      </p:sp>
      <p:sp>
        <p:nvSpPr>
          <p:cNvPr id="5" name="Footer Placeholder 4"/>
          <p:cNvSpPr>
            <a:spLocks noGrp="1"/>
          </p:cNvSpPr>
          <p:nvPr>
            <p:ph type="ftr" sz="quarter" idx="4"/>
          </p:nvPr>
        </p:nvSpPr>
        <p:spPr/>
        <p:txBody>
          <a:bodyPr/>
          <a:lstStyle/>
          <a:p>
            <a:endParaRPr lang="en-US"/>
          </a:p>
        </p:txBody>
      </p:sp>
      <p:sp>
        <p:nvSpPr>
          <p:cNvPr id="6" name="Slide Number Placeholder 5"/>
          <p:cNvSpPr>
            <a:spLocks noGrp="1"/>
          </p:cNvSpPr>
          <p:nvPr>
            <p:ph type="sldNum" sz="quarter" idx="5"/>
          </p:nvPr>
        </p:nvSpPr>
        <p:spPr/>
        <p:txBody>
          <a:bodyPr/>
          <a:lstStyle/>
          <a:p>
            <a:fld id="{9F049DBA-355B-48AE-B8C2-303B4E20C4D6}" type="slidenum">
              <a:rPr lang="en-US" smtClean="0"/>
              <a:pPr/>
              <a:t>10</a:t>
            </a:fld>
            <a:endParaRPr lang="en-US"/>
          </a:p>
        </p:txBody>
      </p:sp>
    </p:spTree>
    <p:extLst>
      <p:ext uri="{BB962C8B-B14F-4D97-AF65-F5344CB8AC3E}">
        <p14:creationId xmlns:p14="http://schemas.microsoft.com/office/powerpoint/2010/main" val="2854050549"/>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Louise</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BD25FF4-9661-4A92-B3FC-C71AA56990FD}" type="slidenum">
              <a:rPr kumimoji="0" lang="en-US" alt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65</a:t>
            </a:fld>
            <a:endParaRPr kumimoji="0" lang="en-US" altLang="en-US" sz="1200" b="0" i="0" u="none" strike="noStrike" kern="1200" cap="none" spc="0" normalizeH="0" baseline="0" noProof="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1107225501"/>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CA" sz="1400">
                <a:ea typeface="Calibri"/>
                <a:cs typeface="Calibri"/>
              </a:rPr>
              <a:t>Older adults are sensitive to exercise</a:t>
            </a:r>
          </a:p>
          <a:p>
            <a:endParaRPr lang="en-CA" sz="1400">
              <a:ea typeface="Calibri"/>
              <a:cs typeface="Calibri"/>
            </a:endParaRPr>
          </a:p>
          <a:p>
            <a:r>
              <a:rPr lang="en-CA" sz="1400">
                <a:ea typeface="Calibri"/>
                <a:cs typeface="Calibri"/>
              </a:rPr>
              <a:t>Dosing INTENSITY is key....even for, or </a:t>
            </a:r>
            <a:r>
              <a:rPr lang="en-CA" sz="1400" err="1">
                <a:ea typeface="Calibri"/>
                <a:cs typeface="Calibri"/>
              </a:rPr>
              <a:t>expecially</a:t>
            </a:r>
            <a:r>
              <a:rPr lang="en-CA" sz="1400">
                <a:ea typeface="Calibri"/>
                <a:cs typeface="Calibri"/>
              </a:rPr>
              <a:t> for, those that are sick.</a:t>
            </a:r>
          </a:p>
          <a:p>
            <a:endParaRPr lang="en-CA" sz="1400">
              <a:ea typeface="Calibri"/>
              <a:cs typeface="Calibri"/>
            </a:endParaRPr>
          </a:p>
          <a:p>
            <a:r>
              <a:rPr lang="en-CA" sz="1400">
                <a:ea typeface="Calibri"/>
                <a:cs typeface="Calibri"/>
              </a:rPr>
              <a:t>Balance- at the edge of balance feeling like need to grab for support.  For balance interventions to be effective, they need to be uncomfortable.</a:t>
            </a:r>
          </a:p>
        </p:txBody>
      </p:sp>
      <p:sp>
        <p:nvSpPr>
          <p:cNvPr id="4" name="Date Placeholder 3"/>
          <p:cNvSpPr>
            <a:spLocks noGrp="1"/>
          </p:cNvSpPr>
          <p:nvPr>
            <p:ph type="dt" idx="1"/>
          </p:nvPr>
        </p:nvSpPr>
        <p:spPr/>
        <p:txBody>
          <a:bodyPr/>
          <a:lstStyle/>
          <a:p>
            <a:endParaRPr lang="en-US"/>
          </a:p>
        </p:txBody>
      </p:sp>
      <p:sp>
        <p:nvSpPr>
          <p:cNvPr id="5" name="Footer Placeholder 4"/>
          <p:cNvSpPr>
            <a:spLocks noGrp="1"/>
          </p:cNvSpPr>
          <p:nvPr>
            <p:ph type="ftr" sz="quarter" idx="4"/>
          </p:nvPr>
        </p:nvSpPr>
        <p:spPr/>
        <p:txBody>
          <a:bodyPr/>
          <a:lstStyle/>
          <a:p>
            <a:endParaRPr lang="en-US"/>
          </a:p>
        </p:txBody>
      </p:sp>
      <p:sp>
        <p:nvSpPr>
          <p:cNvPr id="6" name="Slide Number Placeholder 5"/>
          <p:cNvSpPr>
            <a:spLocks noGrp="1"/>
          </p:cNvSpPr>
          <p:nvPr>
            <p:ph type="sldNum" sz="quarter" idx="5"/>
          </p:nvPr>
        </p:nvSpPr>
        <p:spPr/>
        <p:txBody>
          <a:bodyPr/>
          <a:lstStyle/>
          <a:p>
            <a:fld id="{9F049DBA-355B-48AE-B8C2-303B4E20C4D6}" type="slidenum">
              <a:rPr lang="en-US" smtClean="0"/>
              <a:pPr/>
              <a:t>66</a:t>
            </a:fld>
            <a:endParaRPr lang="en-US"/>
          </a:p>
        </p:txBody>
      </p:sp>
    </p:spTree>
    <p:extLst>
      <p:ext uri="{BB962C8B-B14F-4D97-AF65-F5344CB8AC3E}">
        <p14:creationId xmlns:p14="http://schemas.microsoft.com/office/powerpoint/2010/main" val="353437987"/>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CA" sz="1400">
              <a:ea typeface="Calibri"/>
              <a:cs typeface="Calibri"/>
            </a:endParaRPr>
          </a:p>
        </p:txBody>
      </p:sp>
      <p:sp>
        <p:nvSpPr>
          <p:cNvPr id="4" name="Date Placeholder 3"/>
          <p:cNvSpPr>
            <a:spLocks noGrp="1"/>
          </p:cNvSpPr>
          <p:nvPr>
            <p:ph type="dt" idx="1"/>
          </p:nvPr>
        </p:nvSpPr>
        <p:spPr/>
        <p:txBody>
          <a:bodyPr/>
          <a:lstStyle/>
          <a:p>
            <a:endParaRPr lang="en-US"/>
          </a:p>
        </p:txBody>
      </p:sp>
      <p:sp>
        <p:nvSpPr>
          <p:cNvPr id="5" name="Footer Placeholder 4"/>
          <p:cNvSpPr>
            <a:spLocks noGrp="1"/>
          </p:cNvSpPr>
          <p:nvPr>
            <p:ph type="ftr" sz="quarter" idx="4"/>
          </p:nvPr>
        </p:nvSpPr>
        <p:spPr/>
        <p:txBody>
          <a:bodyPr/>
          <a:lstStyle/>
          <a:p>
            <a:endParaRPr lang="en-US"/>
          </a:p>
        </p:txBody>
      </p:sp>
      <p:sp>
        <p:nvSpPr>
          <p:cNvPr id="6" name="Slide Number Placeholder 5"/>
          <p:cNvSpPr>
            <a:spLocks noGrp="1"/>
          </p:cNvSpPr>
          <p:nvPr>
            <p:ph type="sldNum" sz="quarter" idx="5"/>
          </p:nvPr>
        </p:nvSpPr>
        <p:spPr/>
        <p:txBody>
          <a:bodyPr/>
          <a:lstStyle/>
          <a:p>
            <a:fld id="{9F049DBA-355B-48AE-B8C2-303B4E20C4D6}" type="slidenum">
              <a:rPr lang="en-US" smtClean="0"/>
              <a:pPr/>
              <a:t>68</a:t>
            </a:fld>
            <a:endParaRPr lang="en-US"/>
          </a:p>
        </p:txBody>
      </p:sp>
    </p:spTree>
    <p:extLst>
      <p:ext uri="{BB962C8B-B14F-4D97-AF65-F5344CB8AC3E}">
        <p14:creationId xmlns:p14="http://schemas.microsoft.com/office/powerpoint/2010/main" val="2299580113"/>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CA" sz="1400">
              <a:ea typeface="Calibri"/>
              <a:cs typeface="Calibri"/>
            </a:endParaRPr>
          </a:p>
        </p:txBody>
      </p:sp>
      <p:sp>
        <p:nvSpPr>
          <p:cNvPr id="4" name="Date Placeholder 3"/>
          <p:cNvSpPr>
            <a:spLocks noGrp="1"/>
          </p:cNvSpPr>
          <p:nvPr>
            <p:ph type="dt" idx="1"/>
          </p:nvPr>
        </p:nvSpPr>
        <p:spPr/>
        <p:txBody>
          <a:bodyPr/>
          <a:lstStyle/>
          <a:p>
            <a:endParaRPr lang="en-US"/>
          </a:p>
        </p:txBody>
      </p:sp>
      <p:sp>
        <p:nvSpPr>
          <p:cNvPr id="5" name="Footer Placeholder 4"/>
          <p:cNvSpPr>
            <a:spLocks noGrp="1"/>
          </p:cNvSpPr>
          <p:nvPr>
            <p:ph type="ftr" sz="quarter" idx="4"/>
          </p:nvPr>
        </p:nvSpPr>
        <p:spPr/>
        <p:txBody>
          <a:bodyPr/>
          <a:lstStyle/>
          <a:p>
            <a:endParaRPr lang="en-US"/>
          </a:p>
        </p:txBody>
      </p:sp>
      <p:sp>
        <p:nvSpPr>
          <p:cNvPr id="6" name="Slide Number Placeholder 5"/>
          <p:cNvSpPr>
            <a:spLocks noGrp="1"/>
          </p:cNvSpPr>
          <p:nvPr>
            <p:ph type="sldNum" sz="quarter" idx="5"/>
          </p:nvPr>
        </p:nvSpPr>
        <p:spPr/>
        <p:txBody>
          <a:bodyPr/>
          <a:lstStyle/>
          <a:p>
            <a:fld id="{9F049DBA-355B-48AE-B8C2-303B4E20C4D6}" type="slidenum">
              <a:rPr lang="en-US" smtClean="0"/>
              <a:pPr/>
              <a:t>69</a:t>
            </a:fld>
            <a:endParaRPr lang="en-US"/>
          </a:p>
        </p:txBody>
      </p:sp>
    </p:spTree>
    <p:extLst>
      <p:ext uri="{BB962C8B-B14F-4D97-AF65-F5344CB8AC3E}">
        <p14:creationId xmlns:p14="http://schemas.microsoft.com/office/powerpoint/2010/main" val="2837191391"/>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CA" sz="1400">
              <a:ea typeface="Calibri"/>
              <a:cs typeface="Calibri"/>
            </a:endParaRPr>
          </a:p>
        </p:txBody>
      </p:sp>
      <p:sp>
        <p:nvSpPr>
          <p:cNvPr id="4" name="Date Placeholder 3"/>
          <p:cNvSpPr>
            <a:spLocks noGrp="1"/>
          </p:cNvSpPr>
          <p:nvPr>
            <p:ph type="dt" idx="1"/>
          </p:nvPr>
        </p:nvSpPr>
        <p:spPr/>
        <p:txBody>
          <a:bodyPr/>
          <a:lstStyle/>
          <a:p>
            <a:endParaRPr lang="en-US"/>
          </a:p>
        </p:txBody>
      </p:sp>
      <p:sp>
        <p:nvSpPr>
          <p:cNvPr id="5" name="Footer Placeholder 4"/>
          <p:cNvSpPr>
            <a:spLocks noGrp="1"/>
          </p:cNvSpPr>
          <p:nvPr>
            <p:ph type="ftr" sz="quarter" idx="4"/>
          </p:nvPr>
        </p:nvSpPr>
        <p:spPr/>
        <p:txBody>
          <a:bodyPr/>
          <a:lstStyle/>
          <a:p>
            <a:endParaRPr lang="en-US"/>
          </a:p>
        </p:txBody>
      </p:sp>
      <p:sp>
        <p:nvSpPr>
          <p:cNvPr id="6" name="Slide Number Placeholder 5"/>
          <p:cNvSpPr>
            <a:spLocks noGrp="1"/>
          </p:cNvSpPr>
          <p:nvPr>
            <p:ph type="sldNum" sz="quarter" idx="5"/>
          </p:nvPr>
        </p:nvSpPr>
        <p:spPr/>
        <p:txBody>
          <a:bodyPr/>
          <a:lstStyle/>
          <a:p>
            <a:fld id="{9F049DBA-355B-48AE-B8C2-303B4E20C4D6}" type="slidenum">
              <a:rPr lang="en-US" smtClean="0"/>
              <a:pPr/>
              <a:t>70</a:t>
            </a:fld>
            <a:endParaRPr lang="en-US"/>
          </a:p>
        </p:txBody>
      </p:sp>
    </p:spTree>
    <p:extLst>
      <p:ext uri="{BB962C8B-B14F-4D97-AF65-F5344CB8AC3E}">
        <p14:creationId xmlns:p14="http://schemas.microsoft.com/office/powerpoint/2010/main" val="3024695082"/>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CA" sz="1400">
              <a:ea typeface="Calibri"/>
              <a:cs typeface="Calibri"/>
            </a:endParaRPr>
          </a:p>
        </p:txBody>
      </p:sp>
      <p:sp>
        <p:nvSpPr>
          <p:cNvPr id="4" name="Date Placeholder 3"/>
          <p:cNvSpPr>
            <a:spLocks noGrp="1"/>
          </p:cNvSpPr>
          <p:nvPr>
            <p:ph type="dt" idx="1"/>
          </p:nvPr>
        </p:nvSpPr>
        <p:spPr/>
        <p:txBody>
          <a:bodyPr/>
          <a:lstStyle/>
          <a:p>
            <a:endParaRPr lang="en-US"/>
          </a:p>
        </p:txBody>
      </p:sp>
      <p:sp>
        <p:nvSpPr>
          <p:cNvPr id="5" name="Footer Placeholder 4"/>
          <p:cNvSpPr>
            <a:spLocks noGrp="1"/>
          </p:cNvSpPr>
          <p:nvPr>
            <p:ph type="ftr" sz="quarter" idx="4"/>
          </p:nvPr>
        </p:nvSpPr>
        <p:spPr/>
        <p:txBody>
          <a:bodyPr/>
          <a:lstStyle/>
          <a:p>
            <a:endParaRPr lang="en-US"/>
          </a:p>
        </p:txBody>
      </p:sp>
      <p:sp>
        <p:nvSpPr>
          <p:cNvPr id="6" name="Slide Number Placeholder 5"/>
          <p:cNvSpPr>
            <a:spLocks noGrp="1"/>
          </p:cNvSpPr>
          <p:nvPr>
            <p:ph type="sldNum" sz="quarter" idx="5"/>
          </p:nvPr>
        </p:nvSpPr>
        <p:spPr/>
        <p:txBody>
          <a:bodyPr/>
          <a:lstStyle/>
          <a:p>
            <a:fld id="{9F049DBA-355B-48AE-B8C2-303B4E20C4D6}" type="slidenum">
              <a:rPr lang="en-US" smtClean="0"/>
              <a:pPr/>
              <a:t>71</a:t>
            </a:fld>
            <a:endParaRPr lang="en-US"/>
          </a:p>
        </p:txBody>
      </p:sp>
    </p:spTree>
    <p:extLst>
      <p:ext uri="{BB962C8B-B14F-4D97-AF65-F5344CB8AC3E}">
        <p14:creationId xmlns:p14="http://schemas.microsoft.com/office/powerpoint/2010/main" val="2043730158"/>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BD25FF4-9661-4A92-B3FC-C71AA56990FD}" type="slidenum">
              <a:rPr kumimoji="0" lang="en-US" alt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72</a:t>
            </a:fld>
            <a:endParaRPr kumimoji="0" lang="en-US" altLang="en-US" sz="1200" b="0" i="0" u="none" strike="noStrike" kern="1200" cap="none" spc="0" normalizeH="0" baseline="0" noProof="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22168743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Draw attention to ones not yet said.</a:t>
            </a:r>
          </a:p>
          <a:p>
            <a:endParaRPr lang="en-US"/>
          </a:p>
          <a:p>
            <a:endParaRPr lang="en-US"/>
          </a:p>
        </p:txBody>
      </p:sp>
      <p:sp>
        <p:nvSpPr>
          <p:cNvPr id="4" name="Date Placeholder 3"/>
          <p:cNvSpPr>
            <a:spLocks noGrp="1"/>
          </p:cNvSpPr>
          <p:nvPr>
            <p:ph type="dt" idx="1"/>
          </p:nvPr>
        </p:nvSpPr>
        <p:spPr/>
        <p:txBody>
          <a:bodyPr/>
          <a:lstStyle/>
          <a:p>
            <a:endParaRPr lang="en-US"/>
          </a:p>
        </p:txBody>
      </p:sp>
      <p:sp>
        <p:nvSpPr>
          <p:cNvPr id="5" name="Footer Placeholder 4"/>
          <p:cNvSpPr>
            <a:spLocks noGrp="1"/>
          </p:cNvSpPr>
          <p:nvPr>
            <p:ph type="ftr" sz="quarter" idx="4"/>
          </p:nvPr>
        </p:nvSpPr>
        <p:spPr/>
        <p:txBody>
          <a:bodyPr/>
          <a:lstStyle/>
          <a:p>
            <a:endParaRPr lang="en-US"/>
          </a:p>
        </p:txBody>
      </p:sp>
      <p:sp>
        <p:nvSpPr>
          <p:cNvPr id="6" name="Slide Number Placeholder 5"/>
          <p:cNvSpPr>
            <a:spLocks noGrp="1"/>
          </p:cNvSpPr>
          <p:nvPr>
            <p:ph type="sldNum" sz="quarter" idx="5"/>
          </p:nvPr>
        </p:nvSpPr>
        <p:spPr/>
        <p:txBody>
          <a:bodyPr/>
          <a:lstStyle/>
          <a:p>
            <a:fld id="{9F049DBA-355B-48AE-B8C2-303B4E20C4D6}" type="slidenum">
              <a:rPr lang="en-US" smtClean="0"/>
              <a:pPr/>
              <a:t>13</a:t>
            </a:fld>
            <a:endParaRPr lang="en-US"/>
          </a:p>
        </p:txBody>
      </p:sp>
    </p:spTree>
    <p:extLst>
      <p:ext uri="{BB962C8B-B14F-4D97-AF65-F5344CB8AC3E}">
        <p14:creationId xmlns:p14="http://schemas.microsoft.com/office/powerpoint/2010/main" val="280894704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CA" altLang="en-US" sz="1300">
                <a:ea typeface="Calibri"/>
                <a:cs typeface="Calibri"/>
              </a:rPr>
              <a:t>Changes to our cardiovascular, neurological, reproductive, pulmonary, musculoskeletal systems</a:t>
            </a:r>
            <a:endParaRPr lang="en-CA" altLang="en-US" sz="1300"/>
          </a:p>
          <a:p>
            <a:endParaRPr lang="en-CA" altLang="en-US" sz="1300"/>
          </a:p>
          <a:p>
            <a:r>
              <a:rPr lang="en-CA" altLang="en-US" sz="1300"/>
              <a:t>Normal age-related changes result in a reduction in muscle mass of about 30% between the ages of 50-70 years, with a greater rate of loss in subsequent years.</a:t>
            </a:r>
            <a:endParaRPr lang="en-US" altLang="en-US" sz="1300">
              <a:ea typeface="Calibri"/>
              <a:cs typeface="Calibri"/>
            </a:endParaRPr>
          </a:p>
          <a:p>
            <a:endParaRPr lang="en-US" sz="1300"/>
          </a:p>
          <a:p>
            <a:r>
              <a:rPr lang="en-US" sz="1300"/>
              <a:t>Decreased in muscle strength, endurance and power leave on unable to prevent a slip, trip or stumble from becoming a fall.</a:t>
            </a:r>
          </a:p>
          <a:p>
            <a:endParaRPr lang="en-US" sz="1300"/>
          </a:p>
          <a:p>
            <a:r>
              <a:rPr lang="en-US" sz="1300"/>
              <a:t>Muscle weakness was found to be the most important risk factor, increasing the risk of a fall by 4-5 times. </a:t>
            </a:r>
          </a:p>
          <a:p>
            <a:endParaRPr lang="en-US" sz="1300"/>
          </a:p>
          <a:p>
            <a:r>
              <a:rPr lang="en-US" sz="1300"/>
              <a:t>Consequently:</a:t>
            </a:r>
          </a:p>
          <a:p>
            <a:pPr lvl="1" eaLnBrk="1" hangingPunct="1"/>
            <a:r>
              <a:rPr lang="en-US" altLang="en-US" sz="2400"/>
              <a:t>Decreased gait velocity – stable until about age 70 then decreases about 15% per decade</a:t>
            </a:r>
          </a:p>
          <a:p>
            <a:pPr lvl="1" eaLnBrk="1" hangingPunct="1"/>
            <a:r>
              <a:rPr lang="en-US" altLang="en-US" sz="2400"/>
              <a:t>Shortened step length</a:t>
            </a:r>
          </a:p>
          <a:p>
            <a:pPr lvl="1" eaLnBrk="1" hangingPunct="1"/>
            <a:r>
              <a:rPr lang="en-US" altLang="en-US" sz="2400"/>
              <a:t>Increased postural sway</a:t>
            </a:r>
          </a:p>
          <a:p>
            <a:pPr lvl="1" eaLnBrk="1" hangingPunct="1"/>
            <a:r>
              <a:rPr lang="en-US" altLang="en-US" sz="2400"/>
              <a:t>Wider base of support</a:t>
            </a:r>
          </a:p>
          <a:p>
            <a:pPr lvl="1" eaLnBrk="1" hangingPunct="1"/>
            <a:r>
              <a:rPr lang="en-US" altLang="en-US" sz="2400"/>
              <a:t>Feet are not picked up</a:t>
            </a:r>
          </a:p>
          <a:p>
            <a:pPr lvl="1" eaLnBrk="1" hangingPunct="1"/>
            <a:r>
              <a:rPr lang="en-US" altLang="en-US" sz="2400"/>
              <a:t>Decreased reaction time</a:t>
            </a:r>
          </a:p>
          <a:p>
            <a:pPr lvl="1" eaLnBrk="1" hangingPunct="1"/>
            <a:r>
              <a:rPr lang="en-US" altLang="en-US" sz="2400"/>
              <a:t>Increased stance time</a:t>
            </a:r>
          </a:p>
          <a:p>
            <a:endParaRPr lang="en-US" sz="1300"/>
          </a:p>
          <a:p>
            <a:endParaRPr lang="en-US" sz="800"/>
          </a:p>
          <a:p>
            <a:r>
              <a:rPr lang="en-US" sz="800"/>
              <a:t>(AGS/BGS and American Academy of Orthopedic Surgeons Panel on Falls Prevention (2001).  Guideline for the prevention of falls in older persons.  Journal of the American Geriatrics Society, 49, 664-672).</a:t>
            </a:r>
          </a:p>
          <a:p>
            <a:endParaRPr lang="en-US" altLang="en-US" sz="1300"/>
          </a:p>
          <a:p>
            <a:endParaRPr lang="en-CA" altLang="en-US" sz="1300"/>
          </a:p>
          <a:p>
            <a:r>
              <a:rPr lang="en-CA" altLang="en-US" sz="1400"/>
              <a:t>WHO 2000 shows the importance of maintaining muscle mass to maintain function. </a:t>
            </a:r>
          </a:p>
          <a:p>
            <a:r>
              <a:rPr lang="en-CA" altLang="en-US" sz="1400"/>
              <a:t>Nutritio</a:t>
            </a:r>
            <a:r>
              <a:rPr lang="en-CA" altLang="en-US" sz="1300"/>
              <a:t>n, particularly protein intake, is key. </a:t>
            </a:r>
            <a:endParaRPr lang="en-US" sz="1300"/>
          </a:p>
          <a:p>
            <a:endParaRPr lang="en-US"/>
          </a:p>
          <a:p>
            <a:endParaRPr lang="en-US"/>
          </a:p>
        </p:txBody>
      </p:sp>
      <p:sp>
        <p:nvSpPr>
          <p:cNvPr id="4" name="Date Placeholder 3"/>
          <p:cNvSpPr>
            <a:spLocks noGrp="1"/>
          </p:cNvSpPr>
          <p:nvPr>
            <p:ph type="dt" idx="1"/>
          </p:nvPr>
        </p:nvSpPr>
        <p:spPr/>
        <p:txBody>
          <a:bodyPr/>
          <a:lstStyle/>
          <a:p>
            <a:endParaRPr lang="en-US"/>
          </a:p>
        </p:txBody>
      </p:sp>
      <p:sp>
        <p:nvSpPr>
          <p:cNvPr id="5" name="Footer Placeholder 4"/>
          <p:cNvSpPr>
            <a:spLocks noGrp="1"/>
          </p:cNvSpPr>
          <p:nvPr>
            <p:ph type="ftr" sz="quarter" idx="4"/>
          </p:nvPr>
        </p:nvSpPr>
        <p:spPr/>
        <p:txBody>
          <a:bodyPr/>
          <a:lstStyle/>
          <a:p>
            <a:endParaRPr lang="en-US"/>
          </a:p>
        </p:txBody>
      </p:sp>
      <p:sp>
        <p:nvSpPr>
          <p:cNvPr id="6" name="Slide Number Placeholder 5"/>
          <p:cNvSpPr>
            <a:spLocks noGrp="1"/>
          </p:cNvSpPr>
          <p:nvPr>
            <p:ph type="sldNum" sz="quarter" idx="5"/>
          </p:nvPr>
        </p:nvSpPr>
        <p:spPr/>
        <p:txBody>
          <a:bodyPr/>
          <a:lstStyle/>
          <a:p>
            <a:fld id="{9F049DBA-355B-48AE-B8C2-303B4E20C4D6}" type="slidenum">
              <a:rPr lang="en-US" smtClean="0"/>
              <a:pPr/>
              <a:t>14</a:t>
            </a:fld>
            <a:endParaRPr lang="en-US"/>
          </a:p>
        </p:txBody>
      </p:sp>
    </p:spTree>
    <p:extLst>
      <p:ext uri="{BB962C8B-B14F-4D97-AF65-F5344CB8AC3E}">
        <p14:creationId xmlns:p14="http://schemas.microsoft.com/office/powerpoint/2010/main" val="345339053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8500"/>
            <a:ext cx="6197600" cy="3486150"/>
          </a:xfrm>
        </p:spPr>
      </p:sp>
      <p:sp>
        <p:nvSpPr>
          <p:cNvPr id="3" name="Notes Placeholder 2"/>
          <p:cNvSpPr>
            <a:spLocks noGrp="1"/>
          </p:cNvSpPr>
          <p:nvPr>
            <p:ph type="body" idx="1"/>
          </p:nvPr>
        </p:nvSpPr>
        <p:spPr/>
        <p:txBody>
          <a:bodyPr/>
          <a:lstStyle/>
          <a:p>
            <a:r>
              <a:rPr lang="en-US">
                <a:ea typeface="Calibri"/>
                <a:cs typeface="Calibri"/>
              </a:rPr>
              <a:t>We can change the aging trajectory!</a:t>
            </a:r>
          </a:p>
        </p:txBody>
      </p:sp>
      <p:sp>
        <p:nvSpPr>
          <p:cNvPr id="4" name="Date Placeholder 3"/>
          <p:cNvSpPr>
            <a:spLocks noGrp="1"/>
          </p:cNvSpPr>
          <p:nvPr>
            <p:ph type="dt" idx="1"/>
          </p:nvPr>
        </p:nvSpPr>
        <p:spPr/>
        <p:txBody>
          <a:bodyPr/>
          <a:lstStyle/>
          <a:p>
            <a:endParaRPr lang="en-US"/>
          </a:p>
        </p:txBody>
      </p:sp>
      <p:sp>
        <p:nvSpPr>
          <p:cNvPr id="5" name="Footer Placeholder 4"/>
          <p:cNvSpPr>
            <a:spLocks noGrp="1"/>
          </p:cNvSpPr>
          <p:nvPr>
            <p:ph type="ftr" sz="quarter" idx="4"/>
          </p:nvPr>
        </p:nvSpPr>
        <p:spPr/>
        <p:txBody>
          <a:bodyPr/>
          <a:lstStyle/>
          <a:p>
            <a:endParaRPr lang="en-US"/>
          </a:p>
        </p:txBody>
      </p:sp>
      <p:sp>
        <p:nvSpPr>
          <p:cNvPr id="6" name="Slide Number Placeholder 5"/>
          <p:cNvSpPr>
            <a:spLocks noGrp="1"/>
          </p:cNvSpPr>
          <p:nvPr>
            <p:ph type="sldNum" sz="quarter" idx="5"/>
          </p:nvPr>
        </p:nvSpPr>
        <p:spPr/>
        <p:txBody>
          <a:bodyPr/>
          <a:lstStyle/>
          <a:p>
            <a:fld id="{9F049DBA-355B-48AE-B8C2-303B4E20C4D6}" type="slidenum">
              <a:rPr lang="en-US" smtClean="0"/>
              <a:pPr/>
              <a:t>15</a:t>
            </a:fld>
            <a:endParaRPr lang="en-US"/>
          </a:p>
        </p:txBody>
      </p:sp>
    </p:spTree>
    <p:extLst>
      <p:ext uri="{BB962C8B-B14F-4D97-AF65-F5344CB8AC3E}">
        <p14:creationId xmlns:p14="http://schemas.microsoft.com/office/powerpoint/2010/main" val="57991679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sz="2400"/>
              <a:t>We have control over own behaviours so this is an avoidable risk factor</a:t>
            </a:r>
          </a:p>
          <a:p>
            <a:r>
              <a:rPr lang="en-CA" sz="2400"/>
              <a:t>Risky behaviour can be caused by an “action” or “inaction”</a:t>
            </a:r>
          </a:p>
          <a:p>
            <a:pPr lvl="1">
              <a:buFont typeface="Courier New" panose="02070309020205020404" pitchFamily="49" charset="0"/>
              <a:buChar char="o"/>
            </a:pPr>
            <a:r>
              <a:rPr lang="en-CA"/>
              <a:t>Example of “action”: holding too many things in the hands when going up or down stairs so can’t use railing</a:t>
            </a:r>
          </a:p>
          <a:p>
            <a:pPr lvl="1">
              <a:buFont typeface="Courier New" panose="02070309020205020404" pitchFamily="49" charset="0"/>
              <a:buChar char="o"/>
            </a:pPr>
            <a:r>
              <a:rPr lang="en-CA"/>
              <a:t>Example of “inaction”: not using walking aid as recommended</a:t>
            </a:r>
            <a:endParaRPr lang="en-US"/>
          </a:p>
          <a:p>
            <a:endParaRPr lang="en-US"/>
          </a:p>
          <a:p>
            <a:r>
              <a:rPr lang="en-US"/>
              <a:t>Talk about not</a:t>
            </a:r>
            <a:r>
              <a:rPr lang="en-US" baseline="0"/>
              <a:t> following through with recommendations</a:t>
            </a:r>
          </a:p>
          <a:p>
            <a:r>
              <a:rPr lang="en-US" baseline="0"/>
              <a:t>Fear of falling leading to inactivity leading to …</a:t>
            </a:r>
          </a:p>
          <a:p>
            <a:r>
              <a:rPr lang="en-US" baseline="0"/>
              <a:t>Lack of maintenance of assistive devices (cane tips worn, wheels on walker become loose, wrong height)</a:t>
            </a:r>
          </a:p>
          <a:p>
            <a:endParaRPr lang="en-US"/>
          </a:p>
          <a:p>
            <a:endParaRPr lang="en-US"/>
          </a:p>
        </p:txBody>
      </p:sp>
      <p:sp>
        <p:nvSpPr>
          <p:cNvPr id="4" name="Date Placeholder 3"/>
          <p:cNvSpPr>
            <a:spLocks noGrp="1"/>
          </p:cNvSpPr>
          <p:nvPr>
            <p:ph type="dt" idx="1"/>
          </p:nvPr>
        </p:nvSpPr>
        <p:spPr/>
        <p:txBody>
          <a:bodyPr/>
          <a:lstStyle/>
          <a:p>
            <a:endParaRPr lang="en-US"/>
          </a:p>
        </p:txBody>
      </p:sp>
      <p:sp>
        <p:nvSpPr>
          <p:cNvPr id="5" name="Footer Placeholder 4"/>
          <p:cNvSpPr>
            <a:spLocks noGrp="1"/>
          </p:cNvSpPr>
          <p:nvPr>
            <p:ph type="ftr" sz="quarter" idx="4"/>
          </p:nvPr>
        </p:nvSpPr>
        <p:spPr/>
        <p:txBody>
          <a:bodyPr/>
          <a:lstStyle/>
          <a:p>
            <a:endParaRPr lang="en-US"/>
          </a:p>
        </p:txBody>
      </p:sp>
      <p:sp>
        <p:nvSpPr>
          <p:cNvPr id="6" name="Slide Number Placeholder 5"/>
          <p:cNvSpPr>
            <a:spLocks noGrp="1"/>
          </p:cNvSpPr>
          <p:nvPr>
            <p:ph type="sldNum" sz="quarter" idx="5"/>
          </p:nvPr>
        </p:nvSpPr>
        <p:spPr/>
        <p:txBody>
          <a:bodyPr/>
          <a:lstStyle/>
          <a:p>
            <a:fld id="{9F049DBA-355B-48AE-B8C2-303B4E20C4D6}" type="slidenum">
              <a:rPr lang="en-US" smtClean="0"/>
              <a:pPr/>
              <a:t>17</a:t>
            </a:fld>
            <a:endParaRPr lang="en-US"/>
          </a:p>
        </p:txBody>
      </p:sp>
    </p:spTree>
    <p:extLst>
      <p:ext uri="{BB962C8B-B14F-4D97-AF65-F5344CB8AC3E}">
        <p14:creationId xmlns:p14="http://schemas.microsoft.com/office/powerpoint/2010/main" val="293396453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5.svg"/><Relationship Id="rId4"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Master" Target="../slideMasters/slideMaster1.xml"/><Relationship Id="rId6" Type="http://schemas.openxmlformats.org/officeDocument/2006/relationships/image" Target="../media/image12.svg"/><Relationship Id="rId5" Type="http://schemas.openxmlformats.org/officeDocument/2006/relationships/image" Target="../media/image11.png"/><Relationship Id="rId4" Type="http://schemas.openxmlformats.org/officeDocument/2006/relationships/image" Target="../media/image10.sv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2.png"/><Relationship Id="rId1" Type="http://schemas.openxmlformats.org/officeDocument/2006/relationships/slideMaster" Target="../slideMasters/slideMaster2.xml"/><Relationship Id="rId5" Type="http://schemas.openxmlformats.org/officeDocument/2006/relationships/image" Target="../media/image15.svg"/><Relationship Id="rId4" Type="http://schemas.openxmlformats.org/officeDocument/2006/relationships/image" Target="../media/image4.png"/></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6.jpeg"/><Relationship Id="rId1" Type="http://schemas.openxmlformats.org/officeDocument/2006/relationships/slideMaster" Target="../slideMasters/slideMaster2.xml"/><Relationship Id="rId6" Type="http://schemas.openxmlformats.org/officeDocument/2006/relationships/image" Target="../media/image18.svg"/><Relationship Id="rId5" Type="http://schemas.openxmlformats.org/officeDocument/2006/relationships/image" Target="../media/image11.png"/><Relationship Id="rId4" Type="http://schemas.openxmlformats.org/officeDocument/2006/relationships/image" Target="../media/image17.svg"/></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19.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image" Target="../media/image22.png"/><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2.png"/><Relationship Id="rId1" Type="http://schemas.openxmlformats.org/officeDocument/2006/relationships/slideMaster" Target="../slideMasters/slideMaster3.xml"/><Relationship Id="rId5" Type="http://schemas.openxmlformats.org/officeDocument/2006/relationships/image" Target="../media/image15.svg"/><Relationship Id="rId4" Type="http://schemas.openxmlformats.org/officeDocument/2006/relationships/image" Target="../media/image4.png"/></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3.xml"/><Relationship Id="rId4" Type="http://schemas.openxmlformats.org/officeDocument/2006/relationships/image" Target="../media/image1.png"/></Relationships>
</file>

<file path=ppt/slideLayouts/_rels/slideLayout5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6.jpeg"/><Relationship Id="rId1" Type="http://schemas.openxmlformats.org/officeDocument/2006/relationships/slideMaster" Target="../slideMasters/slideMaster3.xml"/><Relationship Id="rId6" Type="http://schemas.openxmlformats.org/officeDocument/2006/relationships/image" Target="../media/image18.svg"/><Relationship Id="rId5" Type="http://schemas.openxmlformats.org/officeDocument/2006/relationships/image" Target="../media/image11.png"/><Relationship Id="rId4" Type="http://schemas.openxmlformats.org/officeDocument/2006/relationships/image" Target="../media/image17.svg"/></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3.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4.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Master" Target="../slideMasters/slideMaster3.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19.png"/><Relationship Id="rId1" Type="http://schemas.openxmlformats.org/officeDocument/2006/relationships/slideMaster" Target="../slideMasters/slideMaster3.xml"/></Relationships>
</file>

<file path=ppt/slideLayouts/_rels/slideLayout67.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Master" Target="../slideMasters/slideMaster3.xml"/></Relationships>
</file>

<file path=ppt/slideLayouts/_rels/slideLayout68.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image" Target="../media/image22.png"/><Relationship Id="rId1" Type="http://schemas.openxmlformats.org/officeDocument/2006/relationships/slideMaster" Target="../slideMasters/slideMaster3.xml"/></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Master" Target="../slideMasters/slideMaster3.xml"/></Relationships>
</file>

<file path=ppt/slideLayouts/_rels/slideLayout71.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Master" Target="../slideMasters/slideMaster3.xml"/></Relationships>
</file>

<file path=ppt/slideLayouts/_rels/slideLayout72.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Master" Target="../slideMasters/slideMaster3.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sp>
        <p:nvSpPr>
          <p:cNvPr id="7" name="Freeform 2">
            <a:extLst>
              <a:ext uri="{FF2B5EF4-FFF2-40B4-BE49-F238E27FC236}">
                <a16:creationId xmlns:a16="http://schemas.microsoft.com/office/drawing/2014/main" id="{77FB04C1-2011-0178-F35A-EB1CD0F1EDF8}"/>
              </a:ext>
            </a:extLst>
          </p:cNvPr>
          <p:cNvSpPr/>
          <p:nvPr/>
        </p:nvSpPr>
        <p:spPr>
          <a:xfrm>
            <a:off x="3288507" y="0"/>
            <a:ext cx="5614988" cy="6858000"/>
          </a:xfrm>
          <a:custGeom>
            <a:avLst/>
            <a:gdLst/>
            <a:ahLst/>
            <a:cxnLst/>
            <a:rect l="l" t="t" r="r" b="b"/>
            <a:pathLst>
              <a:path w="8422481" h="10287000">
                <a:moveTo>
                  <a:pt x="0" y="0"/>
                </a:moveTo>
                <a:lnTo>
                  <a:pt x="8422482" y="0"/>
                </a:lnTo>
                <a:lnTo>
                  <a:pt x="8422482" y="10287000"/>
                </a:lnTo>
                <a:lnTo>
                  <a:pt x="0" y="10287000"/>
                </a:lnTo>
                <a:lnTo>
                  <a:pt x="0" y="0"/>
                </a:lnTo>
                <a:close/>
              </a:path>
            </a:pathLst>
          </a:custGeom>
          <a:blipFill>
            <a:blip r:embed="rId2">
              <a:alphaModFix amt="24000"/>
              <a:extLst>
                <a:ext uri="{96DAC541-7B7A-43D3-8B79-37D633B846F1}">
                  <asvg:svgBlip xmlns:asvg="http://schemas.microsoft.com/office/drawing/2016/SVG/main" r:embed="rId3"/>
                </a:ext>
              </a:extLst>
            </a:blip>
            <a:stretch>
              <a:fillRect/>
            </a:stretch>
          </a:blipFill>
        </p:spPr>
        <p:txBody>
          <a:bodyPr/>
          <a:lstStyle/>
          <a:p>
            <a:endParaRPr lang="en-US" sz="900"/>
          </a:p>
        </p:txBody>
      </p:sp>
      <p:sp>
        <p:nvSpPr>
          <p:cNvPr id="9" name="Freeform 4">
            <a:extLst>
              <a:ext uri="{FF2B5EF4-FFF2-40B4-BE49-F238E27FC236}">
                <a16:creationId xmlns:a16="http://schemas.microsoft.com/office/drawing/2014/main" id="{069FDD12-51B0-3480-B40E-C0A9AD1C779B}"/>
              </a:ext>
            </a:extLst>
          </p:cNvPr>
          <p:cNvSpPr/>
          <p:nvPr/>
        </p:nvSpPr>
        <p:spPr>
          <a:xfrm>
            <a:off x="8404586" y="3136866"/>
            <a:ext cx="3787415" cy="3721135"/>
          </a:xfrm>
          <a:custGeom>
            <a:avLst/>
            <a:gdLst/>
            <a:ahLst/>
            <a:cxnLst/>
            <a:rect l="l" t="t" r="r" b="b"/>
            <a:pathLst>
              <a:path w="5681122" h="5581702">
                <a:moveTo>
                  <a:pt x="0" y="0"/>
                </a:moveTo>
                <a:lnTo>
                  <a:pt x="5681122" y="0"/>
                </a:lnTo>
                <a:lnTo>
                  <a:pt x="5681122" y="5581702"/>
                </a:lnTo>
                <a:lnTo>
                  <a:pt x="0" y="5581702"/>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sz="900"/>
          </a:p>
        </p:txBody>
      </p:sp>
      <p:grpSp>
        <p:nvGrpSpPr>
          <p:cNvPr id="11" name="Group 6">
            <a:extLst>
              <a:ext uri="{FF2B5EF4-FFF2-40B4-BE49-F238E27FC236}">
                <a16:creationId xmlns:a16="http://schemas.microsoft.com/office/drawing/2014/main" id="{B2270C40-DC0E-D19B-87F7-D3E6D749BF4D}"/>
              </a:ext>
            </a:extLst>
          </p:cNvPr>
          <p:cNvGrpSpPr/>
          <p:nvPr/>
        </p:nvGrpSpPr>
        <p:grpSpPr>
          <a:xfrm>
            <a:off x="9323202" y="72769"/>
            <a:ext cx="2790533" cy="631266"/>
            <a:chOff x="0" y="0"/>
            <a:chExt cx="812800" cy="183869"/>
          </a:xfrm>
        </p:grpSpPr>
        <p:sp>
          <p:nvSpPr>
            <p:cNvPr id="12" name="Freeform 7">
              <a:extLst>
                <a:ext uri="{FF2B5EF4-FFF2-40B4-BE49-F238E27FC236}">
                  <a16:creationId xmlns:a16="http://schemas.microsoft.com/office/drawing/2014/main" id="{EEFB1DC7-AB85-D008-21C0-EBC01623A985}"/>
                </a:ext>
              </a:extLst>
            </p:cNvPr>
            <p:cNvSpPr/>
            <p:nvPr/>
          </p:nvSpPr>
          <p:spPr>
            <a:xfrm>
              <a:off x="0" y="0"/>
              <a:ext cx="812800" cy="183869"/>
            </a:xfrm>
            <a:custGeom>
              <a:avLst/>
              <a:gdLst/>
              <a:ahLst/>
              <a:cxnLst/>
              <a:rect l="l" t="t" r="r" b="b"/>
              <a:pathLst>
                <a:path w="812800" h="183869">
                  <a:moveTo>
                    <a:pt x="733382" y="0"/>
                  </a:moveTo>
                  <a:lnTo>
                    <a:pt x="79418" y="0"/>
                  </a:lnTo>
                  <a:cubicBezTo>
                    <a:pt x="79418" y="43699"/>
                    <a:pt x="44079" y="79418"/>
                    <a:pt x="0" y="79418"/>
                  </a:cubicBezTo>
                  <a:lnTo>
                    <a:pt x="0" y="104451"/>
                  </a:lnTo>
                  <a:cubicBezTo>
                    <a:pt x="43699" y="104451"/>
                    <a:pt x="79418" y="139790"/>
                    <a:pt x="79418" y="183869"/>
                  </a:cubicBezTo>
                  <a:lnTo>
                    <a:pt x="733382" y="183869"/>
                  </a:lnTo>
                  <a:cubicBezTo>
                    <a:pt x="733382" y="140170"/>
                    <a:pt x="768721" y="104451"/>
                    <a:pt x="812800" y="104451"/>
                  </a:cubicBezTo>
                  <a:lnTo>
                    <a:pt x="812800" y="79418"/>
                  </a:lnTo>
                  <a:cubicBezTo>
                    <a:pt x="769101" y="79418"/>
                    <a:pt x="733382" y="44079"/>
                    <a:pt x="733382" y="0"/>
                  </a:cubicBezTo>
                  <a:close/>
                </a:path>
              </a:pathLst>
            </a:custGeom>
            <a:solidFill>
              <a:srgbClr val="004F7C"/>
            </a:solidFill>
          </p:spPr>
          <p:txBody>
            <a:bodyPr/>
            <a:lstStyle/>
            <a:p>
              <a:endParaRPr lang="en-US" sz="900"/>
            </a:p>
          </p:txBody>
        </p:sp>
        <p:sp>
          <p:nvSpPr>
            <p:cNvPr id="13" name="TextBox 8">
              <a:extLst>
                <a:ext uri="{FF2B5EF4-FFF2-40B4-BE49-F238E27FC236}">
                  <a16:creationId xmlns:a16="http://schemas.microsoft.com/office/drawing/2014/main" id="{7F541944-91CA-691E-8A89-1B31EDB91F52}"/>
                </a:ext>
              </a:extLst>
            </p:cNvPr>
            <p:cNvSpPr txBox="1"/>
            <p:nvPr/>
          </p:nvSpPr>
          <p:spPr>
            <a:xfrm>
              <a:off x="38100" y="-28575"/>
              <a:ext cx="736600" cy="174344"/>
            </a:xfrm>
            <a:prstGeom prst="rect">
              <a:avLst/>
            </a:prstGeom>
          </p:spPr>
          <p:txBody>
            <a:bodyPr lIns="50800" tIns="50800" rIns="50800" bIns="50800" rtlCol="0" anchor="ctr"/>
            <a:lstStyle/>
            <a:p>
              <a:pPr algn="ctr">
                <a:lnSpc>
                  <a:spcPts val="1660"/>
                </a:lnSpc>
              </a:pPr>
              <a:endParaRPr sz="900"/>
            </a:p>
          </p:txBody>
        </p:sp>
      </p:grpSp>
      <p:sp>
        <p:nvSpPr>
          <p:cNvPr id="14" name="TextBox 9">
            <a:extLst>
              <a:ext uri="{FF2B5EF4-FFF2-40B4-BE49-F238E27FC236}">
                <a16:creationId xmlns:a16="http://schemas.microsoft.com/office/drawing/2014/main" id="{E2512F9C-5FE7-0C6E-D00F-D82E77614C5A}"/>
              </a:ext>
            </a:extLst>
          </p:cNvPr>
          <p:cNvSpPr txBox="1"/>
          <p:nvPr/>
        </p:nvSpPr>
        <p:spPr>
          <a:xfrm>
            <a:off x="9638588" y="219070"/>
            <a:ext cx="2159760" cy="209609"/>
          </a:xfrm>
          <a:prstGeom prst="rect">
            <a:avLst/>
          </a:prstGeom>
        </p:spPr>
        <p:txBody>
          <a:bodyPr lIns="0" tIns="0" rIns="0" bIns="0" rtlCol="0" anchor="t">
            <a:spAutoFit/>
          </a:bodyPr>
          <a:lstStyle/>
          <a:p>
            <a:pPr algn="ctr">
              <a:lnSpc>
                <a:spcPts val="1750"/>
              </a:lnSpc>
            </a:pPr>
            <a:r>
              <a:rPr lang="en-US" sz="1250">
                <a:solidFill>
                  <a:srgbClr val="FFFFFF"/>
                </a:solidFill>
                <a:latin typeface="Helios Extended"/>
                <a:ea typeface="Helios Extended"/>
                <a:cs typeface="Helios Extended"/>
                <a:sym typeface="Helios Extended"/>
              </a:rPr>
              <a:t>www.rgpeo.com</a:t>
            </a:r>
          </a:p>
        </p:txBody>
      </p:sp>
      <p:sp>
        <p:nvSpPr>
          <p:cNvPr id="15" name="TextBox 10">
            <a:extLst>
              <a:ext uri="{FF2B5EF4-FFF2-40B4-BE49-F238E27FC236}">
                <a16:creationId xmlns:a16="http://schemas.microsoft.com/office/drawing/2014/main" id="{86569747-92BA-242D-93EC-479189CEA282}"/>
              </a:ext>
            </a:extLst>
          </p:cNvPr>
          <p:cNvSpPr txBox="1"/>
          <p:nvPr/>
        </p:nvSpPr>
        <p:spPr>
          <a:xfrm>
            <a:off x="4570986" y="5886604"/>
            <a:ext cx="3050031" cy="209609"/>
          </a:xfrm>
          <a:prstGeom prst="rect">
            <a:avLst/>
          </a:prstGeom>
        </p:spPr>
        <p:txBody>
          <a:bodyPr lIns="0" tIns="0" rIns="0" bIns="0" rtlCol="0" anchor="t">
            <a:spAutoFit/>
          </a:bodyPr>
          <a:lstStyle/>
          <a:p>
            <a:pPr algn="ctr">
              <a:lnSpc>
                <a:spcPts val="1750"/>
              </a:lnSpc>
            </a:pPr>
            <a:r>
              <a:rPr lang="en-US" sz="1250">
                <a:solidFill>
                  <a:srgbClr val="0B1320"/>
                </a:solidFill>
                <a:latin typeface="Helios Extended"/>
                <a:ea typeface="Helios Extended"/>
                <a:cs typeface="Helios Extended"/>
                <a:sym typeface="Helios Extended"/>
              </a:rPr>
              <a:t>NOVEMBER 2024</a:t>
            </a:r>
          </a:p>
        </p:txBody>
      </p:sp>
      <p:sp>
        <p:nvSpPr>
          <p:cNvPr id="2" name="Title 1">
            <a:extLst>
              <a:ext uri="{FF2B5EF4-FFF2-40B4-BE49-F238E27FC236}">
                <a16:creationId xmlns:a16="http://schemas.microsoft.com/office/drawing/2014/main" id="{EC2AD356-3E18-C0CF-2FAA-5E5438296EE6}"/>
              </a:ext>
            </a:extLst>
          </p:cNvPr>
          <p:cNvSpPr>
            <a:spLocks noGrp="1"/>
          </p:cNvSpPr>
          <p:nvPr>
            <p:ph type="title" hasCustomPrompt="1"/>
          </p:nvPr>
        </p:nvSpPr>
        <p:spPr>
          <a:xfrm>
            <a:off x="838200" y="2605428"/>
            <a:ext cx="10515600" cy="1326091"/>
          </a:xfrm>
          <a:prstGeom prst="rect">
            <a:avLst/>
          </a:prstGeom>
        </p:spPr>
        <p:txBody>
          <a:bodyPr/>
          <a:lstStyle>
            <a:lvl1pPr>
              <a:defRPr sz="6000">
                <a:latin typeface="League Spartan" panose="020B0604020202020204" charset="0"/>
              </a:defRPr>
            </a:lvl1pPr>
          </a:lstStyle>
          <a:p>
            <a:r>
              <a:rPr lang="en-US"/>
              <a:t>TOPIC TITLE</a:t>
            </a:r>
          </a:p>
        </p:txBody>
      </p:sp>
      <p:sp>
        <p:nvSpPr>
          <p:cNvPr id="19" name="Text Placeholder 18">
            <a:extLst>
              <a:ext uri="{FF2B5EF4-FFF2-40B4-BE49-F238E27FC236}">
                <a16:creationId xmlns:a16="http://schemas.microsoft.com/office/drawing/2014/main" id="{97D2E173-2FCC-8B30-B4B2-3ECE163ED5CC}"/>
              </a:ext>
            </a:extLst>
          </p:cNvPr>
          <p:cNvSpPr>
            <a:spLocks noGrp="1"/>
          </p:cNvSpPr>
          <p:nvPr>
            <p:ph type="body" sz="quarter" idx="10" hasCustomPrompt="1"/>
          </p:nvPr>
        </p:nvSpPr>
        <p:spPr>
          <a:xfrm>
            <a:off x="3701653" y="4060587"/>
            <a:ext cx="4788695" cy="609600"/>
          </a:xfrm>
          <a:prstGeom prst="rect">
            <a:avLst/>
          </a:prstGeom>
        </p:spPr>
        <p:txBody>
          <a:bodyPr/>
          <a:lstStyle>
            <a:lvl1pPr marL="0" indent="0" algn="ctr">
              <a:buNone/>
              <a:defRPr sz="2200" b="0">
                <a:latin typeface="Helios Extended" panose="020B0604020202020204" charset="0"/>
              </a:defRPr>
            </a:lvl1pPr>
          </a:lstStyle>
          <a:p>
            <a:pPr lvl="0"/>
            <a:r>
              <a:rPr lang="en-US"/>
              <a:t>AUTHOR(S) NAMES</a:t>
            </a:r>
          </a:p>
        </p:txBody>
      </p:sp>
    </p:spTree>
    <p:extLst>
      <p:ext uri="{BB962C8B-B14F-4D97-AF65-F5344CB8AC3E}">
        <p14:creationId xmlns:p14="http://schemas.microsoft.com/office/powerpoint/2010/main" val="2517960891"/>
      </p:ext>
    </p:extLst>
  </p:cSld>
  <p:clrMapOvr>
    <a:masterClrMapping/>
  </p:clrMapOvr>
  <p:hf sldNum="0" hdr="0" ftr="0"/>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nfographic/Chart">
    <p:spTree>
      <p:nvGrpSpPr>
        <p:cNvPr id="1" name=""/>
        <p:cNvGrpSpPr/>
        <p:nvPr/>
      </p:nvGrpSpPr>
      <p:grpSpPr>
        <a:xfrm>
          <a:off x="0" y="0"/>
          <a:ext cx="0" cy="0"/>
          <a:chOff x="0" y="0"/>
          <a:chExt cx="0" cy="0"/>
        </a:xfrm>
      </p:grpSpPr>
      <p:grpSp>
        <p:nvGrpSpPr>
          <p:cNvPr id="24" name="Group 7">
            <a:extLst>
              <a:ext uri="{FF2B5EF4-FFF2-40B4-BE49-F238E27FC236}">
                <a16:creationId xmlns:a16="http://schemas.microsoft.com/office/drawing/2014/main" id="{3450EE18-1256-F729-9523-47E82C86230C}"/>
              </a:ext>
            </a:extLst>
          </p:cNvPr>
          <p:cNvGrpSpPr/>
          <p:nvPr/>
        </p:nvGrpSpPr>
        <p:grpSpPr>
          <a:xfrm>
            <a:off x="5713" y="4253012"/>
            <a:ext cx="6247536" cy="2604989"/>
            <a:chOff x="0" y="0"/>
            <a:chExt cx="2468162" cy="1029132"/>
          </a:xfrm>
        </p:grpSpPr>
        <p:sp>
          <p:nvSpPr>
            <p:cNvPr id="25" name="Freeform 8">
              <a:extLst>
                <a:ext uri="{FF2B5EF4-FFF2-40B4-BE49-F238E27FC236}">
                  <a16:creationId xmlns:a16="http://schemas.microsoft.com/office/drawing/2014/main" id="{341A7AB4-CF0A-CAC8-EAC0-68603B1DC37D}"/>
                </a:ext>
              </a:extLst>
            </p:cNvPr>
            <p:cNvSpPr/>
            <p:nvPr/>
          </p:nvSpPr>
          <p:spPr>
            <a:xfrm>
              <a:off x="0" y="0"/>
              <a:ext cx="2468162" cy="1029132"/>
            </a:xfrm>
            <a:custGeom>
              <a:avLst/>
              <a:gdLst/>
              <a:ahLst/>
              <a:cxnLst/>
              <a:rect l="l" t="t" r="r" b="b"/>
              <a:pathLst>
                <a:path w="2468162" h="1029132">
                  <a:moveTo>
                    <a:pt x="0" y="0"/>
                  </a:moveTo>
                  <a:lnTo>
                    <a:pt x="2468162" y="0"/>
                  </a:lnTo>
                  <a:lnTo>
                    <a:pt x="2468162" y="1029132"/>
                  </a:lnTo>
                  <a:lnTo>
                    <a:pt x="0" y="1029132"/>
                  </a:lnTo>
                  <a:close/>
                </a:path>
              </a:pathLst>
            </a:custGeom>
            <a:solidFill>
              <a:srgbClr val="AFC1D0"/>
            </a:solidFill>
          </p:spPr>
          <p:txBody>
            <a:bodyPr/>
            <a:lstStyle/>
            <a:p>
              <a:endParaRPr lang="en-US" sz="900"/>
            </a:p>
          </p:txBody>
        </p:sp>
        <p:sp>
          <p:nvSpPr>
            <p:cNvPr id="26" name="TextBox 9">
              <a:extLst>
                <a:ext uri="{FF2B5EF4-FFF2-40B4-BE49-F238E27FC236}">
                  <a16:creationId xmlns:a16="http://schemas.microsoft.com/office/drawing/2014/main" id="{509079B3-D2DA-4242-B4BF-0A4E4078586D}"/>
                </a:ext>
              </a:extLst>
            </p:cNvPr>
            <p:cNvSpPr txBox="1"/>
            <p:nvPr/>
          </p:nvSpPr>
          <p:spPr>
            <a:xfrm>
              <a:off x="0" y="-66675"/>
              <a:ext cx="2468162" cy="1095807"/>
            </a:xfrm>
            <a:prstGeom prst="rect">
              <a:avLst/>
            </a:prstGeom>
          </p:spPr>
          <p:txBody>
            <a:bodyPr lIns="50800" tIns="50800" rIns="50800" bIns="50800" rtlCol="0" anchor="ctr"/>
            <a:lstStyle/>
            <a:p>
              <a:pPr algn="ctr">
                <a:lnSpc>
                  <a:spcPts val="1660"/>
                </a:lnSpc>
              </a:pPr>
              <a:endParaRPr sz="900"/>
            </a:p>
          </p:txBody>
        </p:sp>
      </p:grpSp>
      <p:grpSp>
        <p:nvGrpSpPr>
          <p:cNvPr id="20" name="Group 3">
            <a:extLst>
              <a:ext uri="{FF2B5EF4-FFF2-40B4-BE49-F238E27FC236}">
                <a16:creationId xmlns:a16="http://schemas.microsoft.com/office/drawing/2014/main" id="{4C94D1A2-35E1-31DD-AA22-C0D10F22BB9E}"/>
              </a:ext>
            </a:extLst>
          </p:cNvPr>
          <p:cNvGrpSpPr/>
          <p:nvPr/>
        </p:nvGrpSpPr>
        <p:grpSpPr>
          <a:xfrm>
            <a:off x="4611741" y="0"/>
            <a:ext cx="10973812" cy="6858000"/>
            <a:chOff x="0" y="0"/>
            <a:chExt cx="769039" cy="480605"/>
          </a:xfrm>
        </p:grpSpPr>
        <p:sp>
          <p:nvSpPr>
            <p:cNvPr id="21" name="Freeform 4">
              <a:extLst>
                <a:ext uri="{FF2B5EF4-FFF2-40B4-BE49-F238E27FC236}">
                  <a16:creationId xmlns:a16="http://schemas.microsoft.com/office/drawing/2014/main" id="{F728D59A-2871-196A-CBEE-0AB3FE35EA92}"/>
                </a:ext>
              </a:extLst>
            </p:cNvPr>
            <p:cNvSpPr/>
            <p:nvPr/>
          </p:nvSpPr>
          <p:spPr>
            <a:xfrm>
              <a:off x="0" y="0"/>
              <a:ext cx="769039" cy="480605"/>
            </a:xfrm>
            <a:custGeom>
              <a:avLst/>
              <a:gdLst/>
              <a:ahLst/>
              <a:cxnLst/>
              <a:rect l="l" t="t" r="r" b="b"/>
              <a:pathLst>
                <a:path w="769039" h="480605">
                  <a:moveTo>
                    <a:pt x="203200" y="0"/>
                  </a:moveTo>
                  <a:lnTo>
                    <a:pt x="769039" y="0"/>
                  </a:lnTo>
                  <a:lnTo>
                    <a:pt x="565839" y="480605"/>
                  </a:lnTo>
                  <a:lnTo>
                    <a:pt x="0" y="480605"/>
                  </a:lnTo>
                  <a:lnTo>
                    <a:pt x="203200" y="0"/>
                  </a:lnTo>
                  <a:close/>
                </a:path>
              </a:pathLst>
            </a:custGeom>
            <a:solidFill>
              <a:srgbClr val="AFC1D0"/>
            </a:solidFill>
          </p:spPr>
          <p:txBody>
            <a:bodyPr/>
            <a:lstStyle/>
            <a:p>
              <a:endParaRPr lang="en-US" sz="900"/>
            </a:p>
          </p:txBody>
        </p:sp>
        <p:sp>
          <p:nvSpPr>
            <p:cNvPr id="22" name="TextBox 5">
              <a:extLst>
                <a:ext uri="{FF2B5EF4-FFF2-40B4-BE49-F238E27FC236}">
                  <a16:creationId xmlns:a16="http://schemas.microsoft.com/office/drawing/2014/main" id="{6B4B154A-8DD5-B2C6-E76C-22C35C625807}"/>
                </a:ext>
              </a:extLst>
            </p:cNvPr>
            <p:cNvSpPr txBox="1"/>
            <p:nvPr/>
          </p:nvSpPr>
          <p:spPr>
            <a:xfrm>
              <a:off x="101600" y="-66675"/>
              <a:ext cx="565839" cy="547280"/>
            </a:xfrm>
            <a:prstGeom prst="rect">
              <a:avLst/>
            </a:prstGeom>
          </p:spPr>
          <p:txBody>
            <a:bodyPr lIns="50800" tIns="50800" rIns="50800" bIns="50800" rtlCol="0" anchor="ctr"/>
            <a:lstStyle/>
            <a:p>
              <a:pPr algn="ctr">
                <a:lnSpc>
                  <a:spcPts val="1660"/>
                </a:lnSpc>
              </a:pPr>
              <a:endParaRPr sz="900"/>
            </a:p>
          </p:txBody>
        </p:sp>
      </p:grpSp>
      <p:sp>
        <p:nvSpPr>
          <p:cNvPr id="2" name="Title 1">
            <a:extLst>
              <a:ext uri="{FF2B5EF4-FFF2-40B4-BE49-F238E27FC236}">
                <a16:creationId xmlns:a16="http://schemas.microsoft.com/office/drawing/2014/main" id="{F84F9C5A-2BEE-4BE4-D29E-884D628E98EB}"/>
              </a:ext>
            </a:extLst>
          </p:cNvPr>
          <p:cNvSpPr>
            <a:spLocks noGrp="1"/>
          </p:cNvSpPr>
          <p:nvPr>
            <p:ph type="title" hasCustomPrompt="1"/>
          </p:nvPr>
        </p:nvSpPr>
        <p:spPr>
          <a:xfrm>
            <a:off x="2946400" y="365127"/>
            <a:ext cx="8407400" cy="828675"/>
          </a:xfrm>
          <a:prstGeom prst="rect">
            <a:avLst/>
          </a:prstGeom>
        </p:spPr>
        <p:txBody>
          <a:bodyPr/>
          <a:lstStyle>
            <a:lvl1pPr algn="l">
              <a:defRPr sz="3400">
                <a:latin typeface="League Spartan" panose="020B0604020202020204" charset="0"/>
              </a:defRPr>
            </a:lvl1pPr>
          </a:lstStyle>
          <a:p>
            <a:r>
              <a:rPr lang="en-US"/>
              <a:t>TITLE</a:t>
            </a:r>
          </a:p>
        </p:txBody>
      </p:sp>
      <p:sp>
        <p:nvSpPr>
          <p:cNvPr id="4" name="Chart Placeholder 3">
            <a:extLst>
              <a:ext uri="{FF2B5EF4-FFF2-40B4-BE49-F238E27FC236}">
                <a16:creationId xmlns:a16="http://schemas.microsoft.com/office/drawing/2014/main" id="{67F40814-3139-3302-EC84-BDFC329626C1}"/>
              </a:ext>
            </a:extLst>
          </p:cNvPr>
          <p:cNvSpPr>
            <a:spLocks noGrp="1"/>
          </p:cNvSpPr>
          <p:nvPr>
            <p:ph type="chart" sz="quarter" idx="10"/>
          </p:nvPr>
        </p:nvSpPr>
        <p:spPr>
          <a:xfrm>
            <a:off x="7924800" y="1498600"/>
            <a:ext cx="4368800" cy="4368800"/>
          </a:xfrm>
          <a:prstGeom prst="rect">
            <a:avLst/>
          </a:prstGeom>
        </p:spPr>
        <p:txBody>
          <a:bodyPr/>
          <a:lstStyle/>
          <a:p>
            <a:r>
              <a:rPr lang="en-US"/>
              <a:t>Click icon to add chart</a:t>
            </a:r>
          </a:p>
        </p:txBody>
      </p:sp>
      <p:sp>
        <p:nvSpPr>
          <p:cNvPr id="6" name="Content Placeholder 5">
            <a:extLst>
              <a:ext uri="{FF2B5EF4-FFF2-40B4-BE49-F238E27FC236}">
                <a16:creationId xmlns:a16="http://schemas.microsoft.com/office/drawing/2014/main" id="{8C8E9C8A-ACBC-0CDD-DDD7-2833DD253862}"/>
              </a:ext>
            </a:extLst>
          </p:cNvPr>
          <p:cNvSpPr>
            <a:spLocks noGrp="1"/>
          </p:cNvSpPr>
          <p:nvPr>
            <p:ph sz="quarter" idx="11" hasCustomPrompt="1"/>
          </p:nvPr>
        </p:nvSpPr>
        <p:spPr>
          <a:xfrm>
            <a:off x="332318" y="1813797"/>
            <a:ext cx="5228167" cy="1961092"/>
          </a:xfrm>
          <a:prstGeom prst="rect">
            <a:avLst/>
          </a:prstGeom>
        </p:spPr>
        <p:txBody>
          <a:bodyPr/>
          <a:lstStyle/>
          <a:p>
            <a:pPr marL="171450" marR="0" lvl="0" indent="-171450" algn="l" defTabSz="457200" rtl="0" eaLnBrk="1" fontAlgn="auto" latinLnBrk="0" hangingPunct="1">
              <a:lnSpc>
                <a:spcPct val="100000"/>
              </a:lnSpc>
              <a:spcBef>
                <a:spcPct val="20000"/>
              </a:spcBef>
              <a:spcAft>
                <a:spcPts val="0"/>
              </a:spcAft>
              <a:buClrTx/>
              <a:buSzTx/>
              <a:buFont typeface="Arial" pitchFamily="34" charset="0"/>
              <a:buChar char="•"/>
              <a:tabLst/>
              <a:defRPr/>
            </a:pPr>
            <a:r>
              <a:rPr lang="en-US" sz="1600">
                <a:solidFill>
                  <a:srgbClr val="0B1320"/>
                </a:solidFill>
                <a:latin typeface="Helios Extended"/>
                <a:ea typeface="Helios Extended"/>
                <a:cs typeface="Helios Extended"/>
                <a:sym typeface="Helios Extended"/>
              </a:rPr>
              <a:t>if you would like to add any charts, you can use this template</a:t>
            </a:r>
          </a:p>
        </p:txBody>
      </p:sp>
      <p:sp>
        <p:nvSpPr>
          <p:cNvPr id="8" name="Content Placeholder 7">
            <a:extLst>
              <a:ext uri="{FF2B5EF4-FFF2-40B4-BE49-F238E27FC236}">
                <a16:creationId xmlns:a16="http://schemas.microsoft.com/office/drawing/2014/main" id="{6FEF9938-3D1B-0920-1867-476F260D7FBC}"/>
              </a:ext>
            </a:extLst>
          </p:cNvPr>
          <p:cNvSpPr>
            <a:spLocks noGrp="1"/>
          </p:cNvSpPr>
          <p:nvPr>
            <p:ph sz="quarter" idx="12" hasCustomPrompt="1"/>
          </p:nvPr>
        </p:nvSpPr>
        <p:spPr>
          <a:xfrm>
            <a:off x="406400" y="4495800"/>
            <a:ext cx="6807200" cy="1879600"/>
          </a:xfrm>
          <a:prstGeom prst="rect">
            <a:avLst/>
          </a:prstGeom>
        </p:spPr>
        <p:txBody>
          <a:bodyPr/>
          <a:lstStyle>
            <a:lvl1pPr algn="just">
              <a:lnSpc>
                <a:spcPts val="3762"/>
              </a:lnSpc>
              <a:defRPr/>
            </a:lvl1pPr>
            <a:lvl5pPr marL="914400" indent="0">
              <a:buNone/>
              <a:defRPr/>
            </a:lvl5pPr>
          </a:lstStyle>
          <a:p>
            <a:pPr algn="just">
              <a:lnSpc>
                <a:spcPts val="3762"/>
              </a:lnSpc>
            </a:pPr>
            <a:r>
              <a:rPr lang="en-US" sz="1600">
                <a:solidFill>
                  <a:srgbClr val="000000"/>
                </a:solidFill>
                <a:latin typeface="Helios Extended"/>
                <a:ea typeface="Helios Extended"/>
                <a:cs typeface="Helios Extended"/>
                <a:sym typeface="Helios Extended"/>
              </a:rPr>
              <a:t>and replace these texts with your own words and copy-paste your charts.</a:t>
            </a:r>
          </a:p>
          <a:p>
            <a:pPr algn="just">
              <a:lnSpc>
                <a:spcPts val="3762"/>
              </a:lnSpc>
            </a:pPr>
            <a:r>
              <a:rPr lang="en-US" sz="1600">
                <a:solidFill>
                  <a:srgbClr val="000000"/>
                </a:solidFill>
                <a:latin typeface="Helios Extended"/>
                <a:ea typeface="Helios Extended"/>
                <a:cs typeface="Helios Extended"/>
                <a:sym typeface="Helios Extended"/>
              </a:rPr>
              <a:t>I can help with building your own charts too</a:t>
            </a:r>
          </a:p>
        </p:txBody>
      </p:sp>
      <p:sp>
        <p:nvSpPr>
          <p:cNvPr id="3" name="TextBox 12">
            <a:extLst>
              <a:ext uri="{FF2B5EF4-FFF2-40B4-BE49-F238E27FC236}">
                <a16:creationId xmlns:a16="http://schemas.microsoft.com/office/drawing/2014/main" id="{971CD673-EF06-B0AF-498C-F796D6989D5C}"/>
              </a:ext>
            </a:extLst>
          </p:cNvPr>
          <p:cNvSpPr txBox="1"/>
          <p:nvPr userDrawn="1"/>
        </p:nvSpPr>
        <p:spPr>
          <a:xfrm>
            <a:off x="97833" y="6636179"/>
            <a:ext cx="5382897" cy="84254"/>
          </a:xfrm>
          <a:prstGeom prst="rect">
            <a:avLst/>
          </a:prstGeom>
        </p:spPr>
        <p:txBody>
          <a:bodyPr lIns="0" tIns="0" rIns="0" bIns="0" rtlCol="0" anchor="t">
            <a:spAutoFit/>
          </a:bodyPr>
          <a:lstStyle/>
          <a:p>
            <a:pPr algn="l">
              <a:lnSpc>
                <a:spcPts val="700"/>
              </a:lnSpc>
              <a:spcBef>
                <a:spcPct val="0"/>
              </a:spcBef>
            </a:pPr>
            <a:r>
              <a:rPr lang="en-US" sz="500" dirty="0">
                <a:solidFill>
                  <a:srgbClr val="000000"/>
                </a:solidFill>
                <a:latin typeface="Helios Extended"/>
                <a:ea typeface="Helios Extended"/>
                <a:cs typeface="Helios Extended"/>
                <a:sym typeface="Helios Extended"/>
              </a:rPr>
              <a:t>© Regional Geriatric Program of Eastern Ontario</a:t>
            </a:r>
          </a:p>
        </p:txBody>
      </p:sp>
    </p:spTree>
    <p:extLst>
      <p:ext uri="{BB962C8B-B14F-4D97-AF65-F5344CB8AC3E}">
        <p14:creationId xmlns:p14="http://schemas.microsoft.com/office/powerpoint/2010/main" val="3375305289"/>
      </p:ext>
    </p:extLst>
  </p:cSld>
  <p:clrMapOvr>
    <a:masterClrMapping/>
  </p:clrMapOvr>
  <p:hf sldNum="0" hdr="0" ftr="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Q/A or Poll Slide">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746E0159-5C88-3FAC-5070-373661219301}"/>
              </a:ext>
            </a:extLst>
          </p:cNvPr>
          <p:cNvGrpSpPr/>
          <p:nvPr/>
        </p:nvGrpSpPr>
        <p:grpSpPr>
          <a:xfrm>
            <a:off x="-224247" y="2803210"/>
            <a:ext cx="6598287" cy="4054789"/>
            <a:chOff x="0" y="0"/>
            <a:chExt cx="2468162" cy="1029132"/>
          </a:xfrm>
        </p:grpSpPr>
        <p:sp>
          <p:nvSpPr>
            <p:cNvPr id="9" name="Freeform 8">
              <a:extLst>
                <a:ext uri="{FF2B5EF4-FFF2-40B4-BE49-F238E27FC236}">
                  <a16:creationId xmlns:a16="http://schemas.microsoft.com/office/drawing/2014/main" id="{7DE63129-C026-B591-EE9D-61220E32B4F0}"/>
                </a:ext>
              </a:extLst>
            </p:cNvPr>
            <p:cNvSpPr/>
            <p:nvPr/>
          </p:nvSpPr>
          <p:spPr>
            <a:xfrm>
              <a:off x="0" y="0"/>
              <a:ext cx="2468162" cy="1029132"/>
            </a:xfrm>
            <a:custGeom>
              <a:avLst/>
              <a:gdLst/>
              <a:ahLst/>
              <a:cxnLst/>
              <a:rect l="l" t="t" r="r" b="b"/>
              <a:pathLst>
                <a:path w="2468162" h="1029132">
                  <a:moveTo>
                    <a:pt x="0" y="0"/>
                  </a:moveTo>
                  <a:lnTo>
                    <a:pt x="2468162" y="0"/>
                  </a:lnTo>
                  <a:lnTo>
                    <a:pt x="2468162" y="1029132"/>
                  </a:lnTo>
                  <a:lnTo>
                    <a:pt x="0" y="1029132"/>
                  </a:lnTo>
                  <a:close/>
                </a:path>
              </a:pathLst>
            </a:custGeom>
            <a:solidFill>
              <a:srgbClr val="AFC1D0"/>
            </a:solidFill>
          </p:spPr>
          <p:txBody>
            <a:bodyPr/>
            <a:lstStyle/>
            <a:p>
              <a:endParaRPr lang="en-US" sz="900"/>
            </a:p>
          </p:txBody>
        </p:sp>
        <p:sp>
          <p:nvSpPr>
            <p:cNvPr id="10" name="TextBox 9">
              <a:extLst>
                <a:ext uri="{FF2B5EF4-FFF2-40B4-BE49-F238E27FC236}">
                  <a16:creationId xmlns:a16="http://schemas.microsoft.com/office/drawing/2014/main" id="{003147ED-FF6A-92E8-F690-A343E4925B6F}"/>
                </a:ext>
              </a:extLst>
            </p:cNvPr>
            <p:cNvSpPr txBox="1"/>
            <p:nvPr/>
          </p:nvSpPr>
          <p:spPr>
            <a:xfrm>
              <a:off x="0" y="-66675"/>
              <a:ext cx="2468162" cy="1095807"/>
            </a:xfrm>
            <a:prstGeom prst="rect">
              <a:avLst/>
            </a:prstGeom>
          </p:spPr>
          <p:txBody>
            <a:bodyPr lIns="50800" tIns="50800" rIns="50800" bIns="50800" rtlCol="0" anchor="ctr"/>
            <a:lstStyle/>
            <a:p>
              <a:pPr algn="ctr">
                <a:lnSpc>
                  <a:spcPts val="1660"/>
                </a:lnSpc>
              </a:pPr>
              <a:endParaRPr sz="900"/>
            </a:p>
          </p:txBody>
        </p:sp>
      </p:grpSp>
      <p:grpSp>
        <p:nvGrpSpPr>
          <p:cNvPr id="11" name="Group 3">
            <a:extLst>
              <a:ext uri="{FF2B5EF4-FFF2-40B4-BE49-F238E27FC236}">
                <a16:creationId xmlns:a16="http://schemas.microsoft.com/office/drawing/2014/main" id="{7BED983E-8153-936A-A0D0-D9B1E06D4B86}"/>
              </a:ext>
            </a:extLst>
          </p:cNvPr>
          <p:cNvGrpSpPr/>
          <p:nvPr/>
        </p:nvGrpSpPr>
        <p:grpSpPr>
          <a:xfrm>
            <a:off x="1981200" y="1"/>
            <a:ext cx="13792200" cy="6890405"/>
            <a:chOff x="0" y="0"/>
            <a:chExt cx="769039" cy="480605"/>
          </a:xfrm>
        </p:grpSpPr>
        <p:sp>
          <p:nvSpPr>
            <p:cNvPr id="12" name="Freeform 4">
              <a:extLst>
                <a:ext uri="{FF2B5EF4-FFF2-40B4-BE49-F238E27FC236}">
                  <a16:creationId xmlns:a16="http://schemas.microsoft.com/office/drawing/2014/main" id="{09158DE2-A929-69E7-F401-54DE5E2DA906}"/>
                </a:ext>
              </a:extLst>
            </p:cNvPr>
            <p:cNvSpPr/>
            <p:nvPr/>
          </p:nvSpPr>
          <p:spPr>
            <a:xfrm>
              <a:off x="0" y="0"/>
              <a:ext cx="769039" cy="480605"/>
            </a:xfrm>
            <a:custGeom>
              <a:avLst/>
              <a:gdLst/>
              <a:ahLst/>
              <a:cxnLst/>
              <a:rect l="l" t="t" r="r" b="b"/>
              <a:pathLst>
                <a:path w="769039" h="480605">
                  <a:moveTo>
                    <a:pt x="203200" y="0"/>
                  </a:moveTo>
                  <a:lnTo>
                    <a:pt x="769039" y="0"/>
                  </a:lnTo>
                  <a:lnTo>
                    <a:pt x="565839" y="480605"/>
                  </a:lnTo>
                  <a:lnTo>
                    <a:pt x="0" y="480605"/>
                  </a:lnTo>
                  <a:lnTo>
                    <a:pt x="203200" y="0"/>
                  </a:lnTo>
                  <a:close/>
                </a:path>
              </a:pathLst>
            </a:custGeom>
            <a:solidFill>
              <a:srgbClr val="AFC1D0"/>
            </a:solidFill>
          </p:spPr>
          <p:txBody>
            <a:bodyPr/>
            <a:lstStyle/>
            <a:p>
              <a:endParaRPr lang="en-US" sz="900"/>
            </a:p>
          </p:txBody>
        </p:sp>
        <p:sp>
          <p:nvSpPr>
            <p:cNvPr id="13" name="TextBox 5">
              <a:extLst>
                <a:ext uri="{FF2B5EF4-FFF2-40B4-BE49-F238E27FC236}">
                  <a16:creationId xmlns:a16="http://schemas.microsoft.com/office/drawing/2014/main" id="{EE54E931-4E54-8DF9-5E1F-95CEAB6041BE}"/>
                </a:ext>
              </a:extLst>
            </p:cNvPr>
            <p:cNvSpPr txBox="1"/>
            <p:nvPr/>
          </p:nvSpPr>
          <p:spPr>
            <a:xfrm>
              <a:off x="101600" y="-66675"/>
              <a:ext cx="565839" cy="547280"/>
            </a:xfrm>
            <a:prstGeom prst="rect">
              <a:avLst/>
            </a:prstGeom>
          </p:spPr>
          <p:txBody>
            <a:bodyPr lIns="50800" tIns="50800" rIns="50800" bIns="50800" rtlCol="0" anchor="ctr"/>
            <a:lstStyle/>
            <a:p>
              <a:pPr algn="ctr">
                <a:lnSpc>
                  <a:spcPts val="1660"/>
                </a:lnSpc>
              </a:pPr>
              <a:endParaRPr sz="900"/>
            </a:p>
          </p:txBody>
        </p:sp>
      </p:grpSp>
      <p:pic>
        <p:nvPicPr>
          <p:cNvPr id="27" name="Graphic 26" descr="Customer review with solid fill">
            <a:extLst>
              <a:ext uri="{FF2B5EF4-FFF2-40B4-BE49-F238E27FC236}">
                <a16:creationId xmlns:a16="http://schemas.microsoft.com/office/drawing/2014/main" id="{7AE638CF-1147-CC5E-0180-FC827ECEC3E7}"/>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35829" y="3405005"/>
            <a:ext cx="2516539" cy="2516538"/>
          </a:xfrm>
          <a:prstGeom prst="rect">
            <a:avLst/>
          </a:prstGeom>
        </p:spPr>
      </p:pic>
      <p:sp>
        <p:nvSpPr>
          <p:cNvPr id="2" name="TextBox 12">
            <a:extLst>
              <a:ext uri="{FF2B5EF4-FFF2-40B4-BE49-F238E27FC236}">
                <a16:creationId xmlns:a16="http://schemas.microsoft.com/office/drawing/2014/main" id="{84E84962-19B5-46B3-8AF8-846C490033F1}"/>
              </a:ext>
            </a:extLst>
          </p:cNvPr>
          <p:cNvSpPr txBox="1"/>
          <p:nvPr userDrawn="1"/>
        </p:nvSpPr>
        <p:spPr>
          <a:xfrm>
            <a:off x="97833" y="6636179"/>
            <a:ext cx="5382897" cy="84254"/>
          </a:xfrm>
          <a:prstGeom prst="rect">
            <a:avLst/>
          </a:prstGeom>
        </p:spPr>
        <p:txBody>
          <a:bodyPr lIns="0" tIns="0" rIns="0" bIns="0" rtlCol="0" anchor="t">
            <a:spAutoFit/>
          </a:bodyPr>
          <a:lstStyle/>
          <a:p>
            <a:pPr algn="l">
              <a:lnSpc>
                <a:spcPts val="700"/>
              </a:lnSpc>
              <a:spcBef>
                <a:spcPct val="0"/>
              </a:spcBef>
            </a:pPr>
            <a:r>
              <a:rPr lang="en-US" sz="500" dirty="0">
                <a:solidFill>
                  <a:srgbClr val="000000"/>
                </a:solidFill>
                <a:latin typeface="Helios Extended"/>
                <a:ea typeface="Helios Extended"/>
                <a:cs typeface="Helios Extended"/>
                <a:sym typeface="Helios Extended"/>
              </a:rPr>
              <a:t>© Regional Geriatric Program of Eastern Ontario</a:t>
            </a:r>
          </a:p>
        </p:txBody>
      </p:sp>
    </p:spTree>
    <p:extLst>
      <p:ext uri="{BB962C8B-B14F-4D97-AF65-F5344CB8AC3E}">
        <p14:creationId xmlns:p14="http://schemas.microsoft.com/office/powerpoint/2010/main" val="4065314205"/>
      </p:ext>
    </p:extLst>
  </p:cSld>
  <p:clrMapOvr>
    <a:masterClrMapping/>
  </p:clrMapOvr>
  <p:hf sldNum="0" hdr="0" ftr="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ontact Me">
    <p:spTree>
      <p:nvGrpSpPr>
        <p:cNvPr id="1" name=""/>
        <p:cNvGrpSpPr/>
        <p:nvPr/>
      </p:nvGrpSpPr>
      <p:grpSpPr>
        <a:xfrm>
          <a:off x="0" y="0"/>
          <a:ext cx="0" cy="0"/>
          <a:chOff x="0" y="0"/>
          <a:chExt cx="0" cy="0"/>
        </a:xfrm>
      </p:grpSpPr>
      <p:grpSp>
        <p:nvGrpSpPr>
          <p:cNvPr id="32" name="Group 2">
            <a:extLst>
              <a:ext uri="{FF2B5EF4-FFF2-40B4-BE49-F238E27FC236}">
                <a16:creationId xmlns:a16="http://schemas.microsoft.com/office/drawing/2014/main" id="{D63BB1E6-154A-8329-A748-E42C5A015E33}"/>
              </a:ext>
            </a:extLst>
          </p:cNvPr>
          <p:cNvGrpSpPr/>
          <p:nvPr/>
        </p:nvGrpSpPr>
        <p:grpSpPr>
          <a:xfrm>
            <a:off x="-1600200" y="1549400"/>
            <a:ext cx="9763963" cy="5308600"/>
            <a:chOff x="0" y="0"/>
            <a:chExt cx="879402" cy="480605"/>
          </a:xfrm>
        </p:grpSpPr>
        <p:sp>
          <p:nvSpPr>
            <p:cNvPr id="33" name="Freeform 3">
              <a:extLst>
                <a:ext uri="{FF2B5EF4-FFF2-40B4-BE49-F238E27FC236}">
                  <a16:creationId xmlns:a16="http://schemas.microsoft.com/office/drawing/2014/main" id="{72C0DB5F-CD9A-8E79-77FD-A264A77708B4}"/>
                </a:ext>
              </a:extLst>
            </p:cNvPr>
            <p:cNvSpPr/>
            <p:nvPr/>
          </p:nvSpPr>
          <p:spPr>
            <a:xfrm>
              <a:off x="0" y="0"/>
              <a:ext cx="879402" cy="480605"/>
            </a:xfrm>
            <a:custGeom>
              <a:avLst/>
              <a:gdLst/>
              <a:ahLst/>
              <a:cxnLst/>
              <a:rect l="l" t="t" r="r" b="b"/>
              <a:pathLst>
                <a:path w="879402" h="480605">
                  <a:moveTo>
                    <a:pt x="203200" y="0"/>
                  </a:moveTo>
                  <a:lnTo>
                    <a:pt x="879402" y="0"/>
                  </a:lnTo>
                  <a:lnTo>
                    <a:pt x="676202" y="480605"/>
                  </a:lnTo>
                  <a:lnTo>
                    <a:pt x="0" y="480605"/>
                  </a:lnTo>
                  <a:lnTo>
                    <a:pt x="203200" y="0"/>
                  </a:lnTo>
                  <a:close/>
                </a:path>
              </a:pathLst>
            </a:custGeom>
            <a:solidFill>
              <a:srgbClr val="AFC1D0"/>
            </a:solidFill>
          </p:spPr>
          <p:txBody>
            <a:bodyPr/>
            <a:lstStyle/>
            <a:p>
              <a:endParaRPr lang="en-US" sz="900"/>
            </a:p>
          </p:txBody>
        </p:sp>
        <p:sp>
          <p:nvSpPr>
            <p:cNvPr id="34" name="TextBox 4">
              <a:extLst>
                <a:ext uri="{FF2B5EF4-FFF2-40B4-BE49-F238E27FC236}">
                  <a16:creationId xmlns:a16="http://schemas.microsoft.com/office/drawing/2014/main" id="{EFF2D974-4011-E74C-5F2B-906AEFBAF540}"/>
                </a:ext>
              </a:extLst>
            </p:cNvPr>
            <p:cNvSpPr txBox="1"/>
            <p:nvPr/>
          </p:nvSpPr>
          <p:spPr>
            <a:xfrm>
              <a:off x="101600" y="-66675"/>
              <a:ext cx="676202" cy="547280"/>
            </a:xfrm>
            <a:prstGeom prst="rect">
              <a:avLst/>
            </a:prstGeom>
          </p:spPr>
          <p:txBody>
            <a:bodyPr lIns="50800" tIns="50800" rIns="50800" bIns="50800" rtlCol="0" anchor="ctr"/>
            <a:lstStyle/>
            <a:p>
              <a:pPr algn="ctr">
                <a:lnSpc>
                  <a:spcPts val="1660"/>
                </a:lnSpc>
              </a:pPr>
              <a:endParaRPr sz="900"/>
            </a:p>
          </p:txBody>
        </p:sp>
      </p:grpSp>
      <p:grpSp>
        <p:nvGrpSpPr>
          <p:cNvPr id="49" name="Group 19">
            <a:extLst>
              <a:ext uri="{FF2B5EF4-FFF2-40B4-BE49-F238E27FC236}">
                <a16:creationId xmlns:a16="http://schemas.microsoft.com/office/drawing/2014/main" id="{292FBF31-6459-FFCE-4F41-6B1D992E7A8A}"/>
              </a:ext>
            </a:extLst>
          </p:cNvPr>
          <p:cNvGrpSpPr>
            <a:grpSpLocks noChangeAspect="1"/>
          </p:cNvGrpSpPr>
          <p:nvPr/>
        </p:nvGrpSpPr>
        <p:grpSpPr>
          <a:xfrm>
            <a:off x="5817032" y="0"/>
            <a:ext cx="6374968" cy="6858000"/>
            <a:chOff x="-2794" y="1028502"/>
            <a:chExt cx="8606155" cy="9258244"/>
          </a:xfrm>
        </p:grpSpPr>
        <p:sp>
          <p:nvSpPr>
            <p:cNvPr id="50" name="Freeform 20">
              <a:extLst>
                <a:ext uri="{FF2B5EF4-FFF2-40B4-BE49-F238E27FC236}">
                  <a16:creationId xmlns:a16="http://schemas.microsoft.com/office/drawing/2014/main" id="{9A9D6972-CCAE-B75E-9334-C80FACCE0E63}"/>
                </a:ext>
              </a:extLst>
            </p:cNvPr>
            <p:cNvSpPr/>
            <p:nvPr/>
          </p:nvSpPr>
          <p:spPr>
            <a:xfrm>
              <a:off x="-2794" y="1028502"/>
              <a:ext cx="8606155" cy="9258244"/>
            </a:xfrm>
            <a:custGeom>
              <a:avLst/>
              <a:gdLst/>
              <a:ahLst/>
              <a:cxnLst/>
              <a:rect l="l" t="t" r="r" b="b"/>
              <a:pathLst>
                <a:path w="8606155" h="10286874">
                  <a:moveTo>
                    <a:pt x="8606155" y="10251441"/>
                  </a:moveTo>
                  <a:cubicBezTo>
                    <a:pt x="8606155" y="10284588"/>
                    <a:pt x="8595487" y="10286874"/>
                    <a:pt x="8567674" y="10286874"/>
                  </a:cubicBezTo>
                  <a:cubicBezTo>
                    <a:pt x="5713094" y="10286239"/>
                    <a:pt x="2858643" y="10286239"/>
                    <a:pt x="4064" y="10286239"/>
                  </a:cubicBezTo>
                  <a:cubicBezTo>
                    <a:pt x="0" y="10272396"/>
                    <a:pt x="6350" y="10259823"/>
                    <a:pt x="9271" y="10246996"/>
                  </a:cubicBezTo>
                  <a:cubicBezTo>
                    <a:pt x="134747" y="9685402"/>
                    <a:pt x="260350" y="9123935"/>
                    <a:pt x="386207" y="8562467"/>
                  </a:cubicBezTo>
                  <a:cubicBezTo>
                    <a:pt x="565658" y="7761986"/>
                    <a:pt x="745490" y="6961633"/>
                    <a:pt x="924814" y="6161151"/>
                  </a:cubicBezTo>
                  <a:cubicBezTo>
                    <a:pt x="1146302" y="5172583"/>
                    <a:pt x="1367282" y="4184015"/>
                    <a:pt x="1588643" y="3195574"/>
                  </a:cubicBezTo>
                  <a:cubicBezTo>
                    <a:pt x="1813560" y="2191385"/>
                    <a:pt x="2038604" y="1187323"/>
                    <a:pt x="2264156" y="183261"/>
                  </a:cubicBezTo>
                  <a:cubicBezTo>
                    <a:pt x="2277872" y="122174"/>
                    <a:pt x="2286635" y="59690"/>
                    <a:pt x="2308860" y="635"/>
                  </a:cubicBezTo>
                  <a:cubicBezTo>
                    <a:pt x="4395216" y="635"/>
                    <a:pt x="6481572" y="635"/>
                    <a:pt x="8567928" y="0"/>
                  </a:cubicBezTo>
                  <a:cubicBezTo>
                    <a:pt x="8596249" y="0"/>
                    <a:pt x="8605901" y="3429"/>
                    <a:pt x="8605901" y="35814"/>
                  </a:cubicBezTo>
                  <a:cubicBezTo>
                    <a:pt x="8605139" y="3441066"/>
                    <a:pt x="8605139" y="6846317"/>
                    <a:pt x="8606155" y="10251441"/>
                  </a:cubicBezTo>
                  <a:close/>
                </a:path>
              </a:pathLst>
            </a:custGeom>
            <a:blipFill>
              <a:blip r:embed="rId2" cstate="email">
                <a:extLst>
                  <a:ext uri="{28A0092B-C50C-407E-A947-70E740481C1C}">
                    <a14:useLocalDpi xmlns:a14="http://schemas.microsoft.com/office/drawing/2010/main"/>
                  </a:ext>
                </a:extLst>
              </a:blip>
              <a:stretch>
                <a:fillRect/>
              </a:stretch>
            </a:blipFill>
          </p:spPr>
          <p:txBody>
            <a:bodyPr/>
            <a:lstStyle/>
            <a:p>
              <a:endParaRPr lang="en-US" sz="900"/>
            </a:p>
          </p:txBody>
        </p:sp>
      </p:grpSp>
      <p:grpSp>
        <p:nvGrpSpPr>
          <p:cNvPr id="36" name="Group 6">
            <a:extLst>
              <a:ext uri="{FF2B5EF4-FFF2-40B4-BE49-F238E27FC236}">
                <a16:creationId xmlns:a16="http://schemas.microsoft.com/office/drawing/2014/main" id="{3BDFDCF8-EB4D-A5D8-1FF1-882DB26E5566}"/>
              </a:ext>
            </a:extLst>
          </p:cNvPr>
          <p:cNvGrpSpPr/>
          <p:nvPr/>
        </p:nvGrpSpPr>
        <p:grpSpPr>
          <a:xfrm>
            <a:off x="1151432" y="4060998"/>
            <a:ext cx="391720" cy="391719"/>
            <a:chOff x="0" y="0"/>
            <a:chExt cx="812800" cy="812800"/>
          </a:xfrm>
        </p:grpSpPr>
        <p:sp>
          <p:nvSpPr>
            <p:cNvPr id="37" name="Freeform 7">
              <a:extLst>
                <a:ext uri="{FF2B5EF4-FFF2-40B4-BE49-F238E27FC236}">
                  <a16:creationId xmlns:a16="http://schemas.microsoft.com/office/drawing/2014/main" id="{E239D440-366D-0636-16F0-280132713AD0}"/>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4F7C"/>
            </a:solidFill>
          </p:spPr>
          <p:txBody>
            <a:bodyPr/>
            <a:lstStyle/>
            <a:p>
              <a:endParaRPr lang="en-US" sz="900"/>
            </a:p>
          </p:txBody>
        </p:sp>
        <p:sp>
          <p:nvSpPr>
            <p:cNvPr id="38" name="TextBox 8">
              <a:extLst>
                <a:ext uri="{FF2B5EF4-FFF2-40B4-BE49-F238E27FC236}">
                  <a16:creationId xmlns:a16="http://schemas.microsoft.com/office/drawing/2014/main" id="{840E15FF-819C-F413-B000-42AFB4D39E66}"/>
                </a:ext>
              </a:extLst>
            </p:cNvPr>
            <p:cNvSpPr txBox="1"/>
            <p:nvPr/>
          </p:nvSpPr>
          <p:spPr>
            <a:xfrm>
              <a:off x="76200" y="47625"/>
              <a:ext cx="660400" cy="688975"/>
            </a:xfrm>
            <a:prstGeom prst="rect">
              <a:avLst/>
            </a:prstGeom>
          </p:spPr>
          <p:txBody>
            <a:bodyPr lIns="27270" tIns="27270" rIns="27270" bIns="27270" rtlCol="0" anchor="ctr"/>
            <a:lstStyle/>
            <a:p>
              <a:pPr algn="ctr">
                <a:lnSpc>
                  <a:spcPts val="714"/>
                </a:lnSpc>
              </a:pPr>
              <a:endParaRPr sz="900"/>
            </a:p>
          </p:txBody>
        </p:sp>
      </p:grpSp>
      <p:grpSp>
        <p:nvGrpSpPr>
          <p:cNvPr id="39" name="Group 9">
            <a:extLst>
              <a:ext uri="{FF2B5EF4-FFF2-40B4-BE49-F238E27FC236}">
                <a16:creationId xmlns:a16="http://schemas.microsoft.com/office/drawing/2014/main" id="{BBC6DB1C-9D80-6B31-AA77-5731B2405F16}"/>
              </a:ext>
            </a:extLst>
          </p:cNvPr>
          <p:cNvGrpSpPr/>
          <p:nvPr/>
        </p:nvGrpSpPr>
        <p:grpSpPr>
          <a:xfrm>
            <a:off x="1151432" y="3429002"/>
            <a:ext cx="391720" cy="391719"/>
            <a:chOff x="0" y="0"/>
            <a:chExt cx="812800" cy="812800"/>
          </a:xfrm>
        </p:grpSpPr>
        <p:sp>
          <p:nvSpPr>
            <p:cNvPr id="40" name="Freeform 10">
              <a:extLst>
                <a:ext uri="{FF2B5EF4-FFF2-40B4-BE49-F238E27FC236}">
                  <a16:creationId xmlns:a16="http://schemas.microsoft.com/office/drawing/2014/main" id="{34174AEE-076A-B17A-7CD1-3484E3C9980E}"/>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4F7C"/>
            </a:solidFill>
          </p:spPr>
          <p:txBody>
            <a:bodyPr/>
            <a:lstStyle/>
            <a:p>
              <a:endParaRPr lang="en-US" sz="900"/>
            </a:p>
          </p:txBody>
        </p:sp>
        <p:sp>
          <p:nvSpPr>
            <p:cNvPr id="41" name="TextBox 11">
              <a:extLst>
                <a:ext uri="{FF2B5EF4-FFF2-40B4-BE49-F238E27FC236}">
                  <a16:creationId xmlns:a16="http://schemas.microsoft.com/office/drawing/2014/main" id="{8F7F8C6C-E174-496A-F82B-212B951D4EB1}"/>
                </a:ext>
              </a:extLst>
            </p:cNvPr>
            <p:cNvSpPr txBox="1"/>
            <p:nvPr/>
          </p:nvSpPr>
          <p:spPr>
            <a:xfrm>
              <a:off x="76200" y="47625"/>
              <a:ext cx="660400" cy="688975"/>
            </a:xfrm>
            <a:prstGeom prst="rect">
              <a:avLst/>
            </a:prstGeom>
          </p:spPr>
          <p:txBody>
            <a:bodyPr lIns="27270" tIns="27270" rIns="27270" bIns="27270" rtlCol="0" anchor="ctr"/>
            <a:lstStyle/>
            <a:p>
              <a:pPr algn="ctr">
                <a:lnSpc>
                  <a:spcPts val="714"/>
                </a:lnSpc>
              </a:pPr>
              <a:endParaRPr sz="900"/>
            </a:p>
          </p:txBody>
        </p:sp>
      </p:grpSp>
      <p:sp>
        <p:nvSpPr>
          <p:cNvPr id="42" name="Freeform 12">
            <a:extLst>
              <a:ext uri="{FF2B5EF4-FFF2-40B4-BE49-F238E27FC236}">
                <a16:creationId xmlns:a16="http://schemas.microsoft.com/office/drawing/2014/main" id="{F26E0473-8F6B-5B64-E148-EDBDFA03A061}"/>
              </a:ext>
            </a:extLst>
          </p:cNvPr>
          <p:cNvSpPr/>
          <p:nvPr/>
        </p:nvSpPr>
        <p:spPr>
          <a:xfrm>
            <a:off x="1219554" y="3527938"/>
            <a:ext cx="255479" cy="193844"/>
          </a:xfrm>
          <a:custGeom>
            <a:avLst/>
            <a:gdLst/>
            <a:ahLst/>
            <a:cxnLst/>
            <a:rect l="l" t="t" r="r" b="b"/>
            <a:pathLst>
              <a:path w="383217" h="290766">
                <a:moveTo>
                  <a:pt x="0" y="0"/>
                </a:moveTo>
                <a:lnTo>
                  <a:pt x="383217" y="0"/>
                </a:lnTo>
                <a:lnTo>
                  <a:pt x="383217" y="290766"/>
                </a:lnTo>
                <a:lnTo>
                  <a:pt x="0" y="290766"/>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sz="900"/>
          </a:p>
        </p:txBody>
      </p:sp>
      <p:sp>
        <p:nvSpPr>
          <p:cNvPr id="43" name="Freeform 13">
            <a:extLst>
              <a:ext uri="{FF2B5EF4-FFF2-40B4-BE49-F238E27FC236}">
                <a16:creationId xmlns:a16="http://schemas.microsoft.com/office/drawing/2014/main" id="{733CEFAE-2338-68BF-7B0A-141416EE5E5D}"/>
              </a:ext>
            </a:extLst>
          </p:cNvPr>
          <p:cNvSpPr/>
          <p:nvPr/>
        </p:nvSpPr>
        <p:spPr>
          <a:xfrm>
            <a:off x="1225628" y="4135192"/>
            <a:ext cx="243328" cy="243328"/>
          </a:xfrm>
          <a:custGeom>
            <a:avLst/>
            <a:gdLst/>
            <a:ahLst/>
            <a:cxnLst/>
            <a:rect l="l" t="t" r="r" b="b"/>
            <a:pathLst>
              <a:path w="364992" h="364992">
                <a:moveTo>
                  <a:pt x="0" y="0"/>
                </a:moveTo>
                <a:lnTo>
                  <a:pt x="364993" y="0"/>
                </a:lnTo>
                <a:lnTo>
                  <a:pt x="364993" y="364992"/>
                </a:lnTo>
                <a:lnTo>
                  <a:pt x="0" y="364992"/>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US" sz="900"/>
          </a:p>
        </p:txBody>
      </p:sp>
      <p:sp>
        <p:nvSpPr>
          <p:cNvPr id="52" name="TextBox 22">
            <a:extLst>
              <a:ext uri="{FF2B5EF4-FFF2-40B4-BE49-F238E27FC236}">
                <a16:creationId xmlns:a16="http://schemas.microsoft.com/office/drawing/2014/main" id="{39E660EC-C5DC-59F0-CD19-A89E7AA01375}"/>
              </a:ext>
            </a:extLst>
          </p:cNvPr>
          <p:cNvSpPr txBox="1"/>
          <p:nvPr/>
        </p:nvSpPr>
        <p:spPr>
          <a:xfrm>
            <a:off x="1051386" y="2062140"/>
            <a:ext cx="4348631" cy="602729"/>
          </a:xfrm>
          <a:prstGeom prst="rect">
            <a:avLst/>
          </a:prstGeom>
        </p:spPr>
        <p:txBody>
          <a:bodyPr lIns="0" tIns="0" rIns="0" bIns="0" rtlCol="0" anchor="t">
            <a:spAutoFit/>
          </a:bodyPr>
          <a:lstStyle/>
          <a:p>
            <a:pPr algn="l">
              <a:lnSpc>
                <a:spcPts val="4735"/>
              </a:lnSpc>
            </a:pPr>
            <a:r>
              <a:rPr lang="en-US" sz="4800">
                <a:solidFill>
                  <a:srgbClr val="004F7C"/>
                </a:solidFill>
                <a:latin typeface="League Spartan"/>
                <a:ea typeface="League Spartan"/>
                <a:cs typeface="League Spartan"/>
                <a:sym typeface="League Spartan"/>
              </a:rPr>
              <a:t>Contact Me</a:t>
            </a:r>
          </a:p>
        </p:txBody>
      </p:sp>
      <p:sp>
        <p:nvSpPr>
          <p:cNvPr id="3" name="Text Placeholder 2">
            <a:extLst>
              <a:ext uri="{FF2B5EF4-FFF2-40B4-BE49-F238E27FC236}">
                <a16:creationId xmlns:a16="http://schemas.microsoft.com/office/drawing/2014/main" id="{8CDE95E3-AE81-99E6-5D3E-D19403ACA704}"/>
              </a:ext>
            </a:extLst>
          </p:cNvPr>
          <p:cNvSpPr>
            <a:spLocks noGrp="1"/>
          </p:cNvSpPr>
          <p:nvPr>
            <p:ph type="body" sz="quarter" idx="10" hasCustomPrompt="1"/>
          </p:nvPr>
        </p:nvSpPr>
        <p:spPr>
          <a:xfrm>
            <a:off x="1732397" y="3400807"/>
            <a:ext cx="4348631" cy="419913"/>
          </a:xfrm>
          <a:prstGeom prst="rect">
            <a:avLst/>
          </a:prstGeom>
        </p:spPr>
        <p:txBody>
          <a:bodyPr/>
          <a:lstStyle>
            <a:lvl1pPr marL="0" indent="0">
              <a:buNone/>
              <a:defRPr sz="1600">
                <a:latin typeface="Helios Extended" panose="020B0604020202020204" charset="0"/>
              </a:defRPr>
            </a:lvl1pPr>
          </a:lstStyle>
          <a:p>
            <a:pPr lvl="0"/>
            <a:r>
              <a:rPr lang="en-US"/>
              <a:t>Enter email</a:t>
            </a:r>
          </a:p>
        </p:txBody>
      </p:sp>
      <p:sp>
        <p:nvSpPr>
          <p:cNvPr id="4" name="Text Placeholder 2">
            <a:extLst>
              <a:ext uri="{FF2B5EF4-FFF2-40B4-BE49-F238E27FC236}">
                <a16:creationId xmlns:a16="http://schemas.microsoft.com/office/drawing/2014/main" id="{ABC3BEA1-CBEB-015A-7BB6-2EDF9426F079}"/>
              </a:ext>
            </a:extLst>
          </p:cNvPr>
          <p:cNvSpPr>
            <a:spLocks noGrp="1"/>
          </p:cNvSpPr>
          <p:nvPr>
            <p:ph type="body" sz="quarter" idx="11" hasCustomPrompt="1"/>
          </p:nvPr>
        </p:nvSpPr>
        <p:spPr>
          <a:xfrm>
            <a:off x="1732397" y="4099441"/>
            <a:ext cx="4348631" cy="419913"/>
          </a:xfrm>
          <a:prstGeom prst="rect">
            <a:avLst/>
          </a:prstGeom>
        </p:spPr>
        <p:txBody>
          <a:bodyPr/>
          <a:lstStyle>
            <a:lvl1pPr marL="0" indent="0">
              <a:buNone/>
              <a:defRPr sz="1600">
                <a:latin typeface="Helios Extended" panose="020B0604020202020204" charset="0"/>
              </a:defRPr>
            </a:lvl1pPr>
          </a:lstStyle>
          <a:p>
            <a:pPr lvl="0"/>
            <a:r>
              <a:rPr lang="en-US"/>
              <a:t>Enter organization website</a:t>
            </a:r>
          </a:p>
        </p:txBody>
      </p:sp>
      <p:cxnSp>
        <p:nvCxnSpPr>
          <p:cNvPr id="2" name="Straight Connector 1">
            <a:extLst>
              <a:ext uri="{FF2B5EF4-FFF2-40B4-BE49-F238E27FC236}">
                <a16:creationId xmlns:a16="http://schemas.microsoft.com/office/drawing/2014/main" id="{AC291688-42AE-53EA-52BA-B7B19EB3CE03}"/>
              </a:ext>
            </a:extLst>
          </p:cNvPr>
          <p:cNvCxnSpPr>
            <a:cxnSpLocks/>
          </p:cNvCxnSpPr>
          <p:nvPr userDrawn="1"/>
        </p:nvCxnSpPr>
        <p:spPr>
          <a:xfrm>
            <a:off x="1151432" y="2743200"/>
            <a:ext cx="4665600" cy="0"/>
          </a:xfrm>
          <a:prstGeom prst="line">
            <a:avLst/>
          </a:prstGeom>
          <a:ln w="38100"/>
        </p:spPr>
        <p:style>
          <a:lnRef idx="1">
            <a:schemeClr val="dk1"/>
          </a:lnRef>
          <a:fillRef idx="0">
            <a:schemeClr val="dk1"/>
          </a:fillRef>
          <a:effectRef idx="0">
            <a:schemeClr val="dk1"/>
          </a:effectRef>
          <a:fontRef idx="minor">
            <a:schemeClr val="tx1"/>
          </a:fontRef>
        </p:style>
      </p:cxnSp>
      <p:sp>
        <p:nvSpPr>
          <p:cNvPr id="5" name="TextBox 12">
            <a:extLst>
              <a:ext uri="{FF2B5EF4-FFF2-40B4-BE49-F238E27FC236}">
                <a16:creationId xmlns:a16="http://schemas.microsoft.com/office/drawing/2014/main" id="{0DDD70EA-7219-9AFA-4E0D-B11644B4C7F5}"/>
              </a:ext>
            </a:extLst>
          </p:cNvPr>
          <p:cNvSpPr txBox="1"/>
          <p:nvPr userDrawn="1"/>
        </p:nvSpPr>
        <p:spPr>
          <a:xfrm>
            <a:off x="97833" y="6636179"/>
            <a:ext cx="5382897" cy="84254"/>
          </a:xfrm>
          <a:prstGeom prst="rect">
            <a:avLst/>
          </a:prstGeom>
        </p:spPr>
        <p:txBody>
          <a:bodyPr lIns="0" tIns="0" rIns="0" bIns="0" rtlCol="0" anchor="t">
            <a:spAutoFit/>
          </a:bodyPr>
          <a:lstStyle/>
          <a:p>
            <a:pPr algn="l">
              <a:lnSpc>
                <a:spcPts val="700"/>
              </a:lnSpc>
              <a:spcBef>
                <a:spcPct val="0"/>
              </a:spcBef>
            </a:pPr>
            <a:r>
              <a:rPr lang="en-US" sz="500" dirty="0">
                <a:solidFill>
                  <a:srgbClr val="000000"/>
                </a:solidFill>
                <a:latin typeface="Helios Extended"/>
                <a:ea typeface="Helios Extended"/>
                <a:cs typeface="Helios Extended"/>
                <a:sym typeface="Helios Extended"/>
              </a:rPr>
              <a:t>© Regional Geriatric Program of Eastern Ontario</a:t>
            </a:r>
          </a:p>
        </p:txBody>
      </p:sp>
    </p:spTree>
    <p:extLst>
      <p:ext uri="{BB962C8B-B14F-4D97-AF65-F5344CB8AC3E}">
        <p14:creationId xmlns:p14="http://schemas.microsoft.com/office/powerpoint/2010/main" val="3311461327"/>
      </p:ext>
    </p:extLst>
  </p:cSld>
  <p:clrMapOvr>
    <a:masterClrMapping/>
  </p:clrMapOvr>
  <p:hf sldNum="0" hdr="0" ftr="0"/>
</p:sldLayout>
</file>

<file path=ppt/slideLayouts/slideLayout13.xml><?xml version="1.0" encoding="utf-8"?>
<p:sldLayout xmlns:a="http://schemas.openxmlformats.org/drawingml/2006/main" xmlns:r="http://schemas.openxmlformats.org/officeDocument/2006/relationships" xmlns:p="http://schemas.openxmlformats.org/presentationml/2006/main">
  <p:cSld name="Blank with Logo">
    <p:spTree>
      <p:nvGrpSpPr>
        <p:cNvPr id="1" name=""/>
        <p:cNvGrpSpPr/>
        <p:nvPr/>
      </p:nvGrpSpPr>
      <p:grpSpPr>
        <a:xfrm>
          <a:off x="0" y="0"/>
          <a:ext cx="0" cy="0"/>
          <a:chOff x="0" y="0"/>
          <a:chExt cx="0" cy="0"/>
        </a:xfrm>
      </p:grpSpPr>
      <p:sp>
        <p:nvSpPr>
          <p:cNvPr id="6" name="Content Placeholder 2">
            <a:extLst>
              <a:ext uri="{FF2B5EF4-FFF2-40B4-BE49-F238E27FC236}">
                <a16:creationId xmlns:a16="http://schemas.microsoft.com/office/drawing/2014/main" id="{CA1778E8-B783-4FDC-B46B-E721FD2E1922}"/>
              </a:ext>
            </a:extLst>
          </p:cNvPr>
          <p:cNvSpPr>
            <a:spLocks noGrp="1"/>
          </p:cNvSpPr>
          <p:nvPr>
            <p:ph idx="1"/>
          </p:nvPr>
        </p:nvSpPr>
        <p:spPr>
          <a:xfrm>
            <a:off x="4301067" y="1798573"/>
            <a:ext cx="6889448" cy="4517080"/>
          </a:xfrm>
          <a:prstGeom prst="rect">
            <a:avLst/>
          </a:prstGeom>
        </p:spPr>
        <p:txBody>
          <a:bodyPr/>
          <a:lstStyle>
            <a:lvl1pPr>
              <a:buClr>
                <a:srgbClr val="4287A3"/>
              </a:buClr>
              <a:buSzPct val="100000"/>
              <a:defRPr sz="2800">
                <a:solidFill>
                  <a:schemeClr val="tx2">
                    <a:lumMod val="75000"/>
                  </a:schemeClr>
                </a:solidFill>
              </a:defRPr>
            </a:lvl1pPr>
            <a:lvl2pPr>
              <a:buClr>
                <a:srgbClr val="4287A3"/>
              </a:buClr>
              <a:buSzPct val="100000"/>
              <a:defRPr sz="2400">
                <a:solidFill>
                  <a:schemeClr val="tx2">
                    <a:lumMod val="75000"/>
                  </a:schemeClr>
                </a:solidFill>
              </a:defRPr>
            </a:lvl2pPr>
            <a:lvl3pPr>
              <a:buClr>
                <a:srgbClr val="4287A3"/>
              </a:buClr>
              <a:buSzPct val="100000"/>
              <a:defRPr sz="2000">
                <a:solidFill>
                  <a:schemeClr val="tx2">
                    <a:lumMod val="75000"/>
                  </a:schemeClr>
                </a:solidFill>
              </a:defRPr>
            </a:lvl3pPr>
            <a:lvl4pPr>
              <a:buClr>
                <a:srgbClr val="4287A3"/>
              </a:buClr>
              <a:buSzPct val="100000"/>
              <a:defRPr sz="1600">
                <a:solidFill>
                  <a:srgbClr val="707273"/>
                </a:solidFill>
              </a:defRPr>
            </a:lvl4pPr>
            <a:lvl5pPr>
              <a:buClr>
                <a:srgbClr val="4287A3"/>
              </a:buClr>
              <a:buSzPct val="100000"/>
              <a:defRPr sz="1400">
                <a:solidFill>
                  <a:srgbClr val="707273"/>
                </a:solidFill>
              </a:defRPr>
            </a:lvl5pPr>
          </a:lstStyle>
          <a:p>
            <a:pPr lvl="0"/>
            <a:r>
              <a:rPr lang="en-US"/>
              <a:t>Click to edit Master text styles</a:t>
            </a:r>
          </a:p>
          <a:p>
            <a:pPr lvl="1"/>
            <a:r>
              <a:rPr lang="en-US"/>
              <a:t>Second level</a:t>
            </a:r>
          </a:p>
          <a:p>
            <a:pPr lvl="2"/>
            <a:r>
              <a:rPr lang="en-US"/>
              <a:t>Third level</a:t>
            </a:r>
          </a:p>
        </p:txBody>
      </p:sp>
      <p:sp>
        <p:nvSpPr>
          <p:cNvPr id="7" name="Title Placeholder 1">
            <a:extLst>
              <a:ext uri="{FF2B5EF4-FFF2-40B4-BE49-F238E27FC236}">
                <a16:creationId xmlns:a16="http://schemas.microsoft.com/office/drawing/2014/main" id="{488234A3-342C-4E31-80DC-4F8196214EA1}"/>
              </a:ext>
            </a:extLst>
          </p:cNvPr>
          <p:cNvSpPr>
            <a:spLocks noGrp="1"/>
          </p:cNvSpPr>
          <p:nvPr>
            <p:ph type="title" hasCustomPrompt="1"/>
          </p:nvPr>
        </p:nvSpPr>
        <p:spPr>
          <a:xfrm>
            <a:off x="299965" y="2"/>
            <a:ext cx="3206489" cy="4057113"/>
          </a:xfrm>
          <a:prstGeom prst="rect">
            <a:avLst/>
          </a:prstGeom>
        </p:spPr>
        <p:txBody>
          <a:bodyPr vert="horz" lIns="0" tIns="0" rIns="0" bIns="0" rtlCol="0" anchor="b" anchorCtr="0">
            <a:normAutofit/>
          </a:bodyPr>
          <a:lstStyle>
            <a:lvl1pPr>
              <a:defRPr>
                <a:solidFill>
                  <a:schemeClr val="bg1"/>
                </a:solidFill>
              </a:defRPr>
            </a:lvl1pPr>
          </a:lstStyle>
          <a:p>
            <a:r>
              <a:rPr lang="en-US"/>
              <a:t>Click to </a:t>
            </a:r>
            <a:br>
              <a:rPr lang="en-US"/>
            </a:br>
            <a:r>
              <a:rPr lang="en-US"/>
              <a:t>edit master </a:t>
            </a:r>
            <a:br>
              <a:rPr lang="en-US"/>
            </a:br>
            <a:r>
              <a:rPr lang="en-US"/>
              <a:t>title </a:t>
            </a:r>
          </a:p>
        </p:txBody>
      </p:sp>
    </p:spTree>
    <p:extLst>
      <p:ext uri="{BB962C8B-B14F-4D97-AF65-F5344CB8AC3E}">
        <p14:creationId xmlns:p14="http://schemas.microsoft.com/office/powerpoint/2010/main" val="385623097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cSld name="1_Title Slide">
    <p:bg>
      <p:bgPr>
        <a:solidFill>
          <a:srgbClr val="CEE4E6"/>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863030" y="2769706"/>
            <a:ext cx="5232972" cy="4088297"/>
          </a:xfrm>
          <a:prstGeom prst="rect">
            <a:avLst/>
          </a:prstGeom>
        </p:spPr>
        <p:txBody>
          <a:bodyPr wrap="square" lIns="0" tIns="0" rIns="0" bIns="0" anchor="t" anchorCtr="0">
            <a:noAutofit/>
          </a:bodyPr>
          <a:lstStyle>
            <a:lvl1pPr>
              <a:lnSpc>
                <a:spcPct val="80000"/>
              </a:lnSpc>
              <a:defRPr sz="3600" b="1" cap="none" spc="0" baseline="0">
                <a:solidFill>
                  <a:schemeClr val="bg1"/>
                </a:solidFill>
                <a:latin typeface="Arial"/>
                <a:cs typeface="Arial"/>
              </a:defRPr>
            </a:lvl1pPr>
          </a:lstStyle>
          <a:p>
            <a:r>
              <a:rPr lang="en-US"/>
              <a:t>Click to edit master title style</a:t>
            </a:r>
          </a:p>
        </p:txBody>
      </p:sp>
      <p:sp>
        <p:nvSpPr>
          <p:cNvPr id="3" name="Subtitle 2"/>
          <p:cNvSpPr>
            <a:spLocks noGrp="1"/>
          </p:cNvSpPr>
          <p:nvPr>
            <p:ph type="subTitle" idx="1" hasCustomPrompt="1"/>
          </p:nvPr>
        </p:nvSpPr>
        <p:spPr>
          <a:xfrm>
            <a:off x="863028" y="4030217"/>
            <a:ext cx="5027528" cy="1145272"/>
          </a:xfrm>
          <a:prstGeom prst="rect">
            <a:avLst/>
          </a:prstGeom>
        </p:spPr>
        <p:txBody>
          <a:bodyPr wrap="square" lIns="0" tIns="0" rIns="0" bIns="0" anchor="t" anchorCtr="0">
            <a:normAutofit/>
          </a:bodyPr>
          <a:lstStyle>
            <a:lvl1pPr marL="0" indent="0" algn="l">
              <a:lnSpc>
                <a:spcPct val="80000"/>
              </a:lnSpc>
              <a:spcAft>
                <a:spcPts val="0"/>
              </a:spcAft>
              <a:buNone/>
              <a:defRPr sz="2400" b="0" i="0" cap="none" spc="0" baseline="0">
                <a:solidFill>
                  <a:schemeClr val="bg1"/>
                </a:solidFill>
                <a:latin typeface="Arial"/>
                <a:cs typeface="Aria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pic>
        <p:nvPicPr>
          <p:cNvPr id="7" name="Picture 6" descr="A close-up of text&#10;&#10;Description automatically generated">
            <a:extLst>
              <a:ext uri="{FF2B5EF4-FFF2-40B4-BE49-F238E27FC236}">
                <a16:creationId xmlns:a16="http://schemas.microsoft.com/office/drawing/2014/main" id="{3F8F9BF5-0E6F-C2E9-386F-5B458F849E07}"/>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609600" y="625707"/>
            <a:ext cx="4368800" cy="1056805"/>
          </a:xfrm>
          <a:prstGeom prst="rect">
            <a:avLst/>
          </a:prstGeom>
        </p:spPr>
      </p:pic>
    </p:spTree>
    <p:extLst>
      <p:ext uri="{BB962C8B-B14F-4D97-AF65-F5344CB8AC3E}">
        <p14:creationId xmlns:p14="http://schemas.microsoft.com/office/powerpoint/2010/main" val="27703200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625600" y="914400"/>
            <a:ext cx="6807200" cy="914400"/>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2641600" y="1981200"/>
            <a:ext cx="9042400" cy="4343400"/>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81646910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cSld name="1_Blank with No logo">
    <p:spTree>
      <p:nvGrpSpPr>
        <p:cNvPr id="1" name=""/>
        <p:cNvGrpSpPr/>
        <p:nvPr/>
      </p:nvGrpSpPr>
      <p:grpSpPr>
        <a:xfrm>
          <a:off x="0" y="0"/>
          <a:ext cx="0" cy="0"/>
          <a:chOff x="0" y="0"/>
          <a:chExt cx="0" cy="0"/>
        </a:xfrm>
      </p:grpSpPr>
      <p:sp>
        <p:nvSpPr>
          <p:cNvPr id="6" name="Title Placeholder 1">
            <a:extLst>
              <a:ext uri="{FF2B5EF4-FFF2-40B4-BE49-F238E27FC236}">
                <a16:creationId xmlns:a16="http://schemas.microsoft.com/office/drawing/2014/main" id="{9EEA0E2C-E5D9-4946-A448-EE0313AC61FA}"/>
              </a:ext>
            </a:extLst>
          </p:cNvPr>
          <p:cNvSpPr>
            <a:spLocks noGrp="1"/>
          </p:cNvSpPr>
          <p:nvPr>
            <p:ph type="title" hasCustomPrompt="1"/>
          </p:nvPr>
        </p:nvSpPr>
        <p:spPr>
          <a:xfrm>
            <a:off x="474136" y="829734"/>
            <a:ext cx="11228009" cy="5678676"/>
          </a:xfrm>
          <a:prstGeom prst="rect">
            <a:avLst/>
          </a:prstGeom>
        </p:spPr>
        <p:txBody>
          <a:bodyPr vert="horz" lIns="0" tIns="0" rIns="0" bIns="0" rtlCol="0" anchor="ctr" anchorCtr="1">
            <a:normAutofit/>
          </a:bodyPr>
          <a:lstStyle>
            <a:lvl1pPr algn="ctr">
              <a:defRPr sz="4400">
                <a:solidFill>
                  <a:schemeClr val="bg1"/>
                </a:solidFill>
              </a:defRPr>
            </a:lvl1pPr>
          </a:lstStyle>
          <a:p>
            <a:r>
              <a:rPr lang="en-US"/>
              <a:t>Emphasis or “</a:t>
            </a:r>
            <a:r>
              <a:rPr lang="en-US" err="1"/>
              <a:t>quote”slide</a:t>
            </a:r>
            <a:endParaRPr lang="en-US"/>
          </a:p>
        </p:txBody>
      </p:sp>
    </p:spTree>
    <p:extLst>
      <p:ext uri="{BB962C8B-B14F-4D97-AF65-F5344CB8AC3E}">
        <p14:creationId xmlns:p14="http://schemas.microsoft.com/office/powerpoint/2010/main" val="172408277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cSld name="Blank with No logo">
    <p:spTree>
      <p:nvGrpSpPr>
        <p:cNvPr id="1" name=""/>
        <p:cNvGrpSpPr/>
        <p:nvPr/>
      </p:nvGrpSpPr>
      <p:grpSpPr>
        <a:xfrm>
          <a:off x="0" y="0"/>
          <a:ext cx="0" cy="0"/>
          <a:chOff x="0" y="0"/>
          <a:chExt cx="0" cy="0"/>
        </a:xfrm>
      </p:grpSpPr>
      <p:sp>
        <p:nvSpPr>
          <p:cNvPr id="6" name="Title Placeholder 1">
            <a:extLst>
              <a:ext uri="{FF2B5EF4-FFF2-40B4-BE49-F238E27FC236}">
                <a16:creationId xmlns:a16="http://schemas.microsoft.com/office/drawing/2014/main" id="{9EEA0E2C-E5D9-4946-A448-EE0313AC61FA}"/>
              </a:ext>
            </a:extLst>
          </p:cNvPr>
          <p:cNvSpPr>
            <a:spLocks noGrp="1"/>
          </p:cNvSpPr>
          <p:nvPr>
            <p:ph type="title" hasCustomPrompt="1"/>
          </p:nvPr>
        </p:nvSpPr>
        <p:spPr>
          <a:xfrm>
            <a:off x="474136" y="829734"/>
            <a:ext cx="5894009" cy="5678676"/>
          </a:xfrm>
          <a:prstGeom prst="rect">
            <a:avLst/>
          </a:prstGeom>
        </p:spPr>
        <p:txBody>
          <a:bodyPr vert="horz" lIns="0" tIns="0" rIns="0" bIns="0" rtlCol="0" anchor="ctr" anchorCtr="1">
            <a:normAutofit/>
          </a:bodyPr>
          <a:lstStyle>
            <a:lvl1pPr algn="ctr">
              <a:defRPr sz="4400">
                <a:solidFill>
                  <a:schemeClr val="bg1"/>
                </a:solidFill>
              </a:defRPr>
            </a:lvl1pPr>
          </a:lstStyle>
          <a:p>
            <a:r>
              <a:rPr lang="en-US"/>
              <a:t>Emphasis or “</a:t>
            </a:r>
            <a:r>
              <a:rPr lang="en-US" err="1"/>
              <a:t>quote”slide</a:t>
            </a:r>
            <a:endParaRPr lang="en-US"/>
          </a:p>
        </p:txBody>
      </p:sp>
    </p:spTree>
    <p:extLst>
      <p:ext uri="{BB962C8B-B14F-4D97-AF65-F5344CB8AC3E}">
        <p14:creationId xmlns:p14="http://schemas.microsoft.com/office/powerpoint/2010/main" val="200270584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1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866D27-C590-4E04-838B-C5049770708B}"/>
              </a:ext>
            </a:extLst>
          </p:cNvPr>
          <p:cNvSpPr>
            <a:spLocks noGrp="1"/>
          </p:cNvSpPr>
          <p:nvPr>
            <p:ph type="title"/>
          </p:nvPr>
        </p:nvSpPr>
        <p:spPr>
          <a:xfrm>
            <a:off x="339919" y="514609"/>
            <a:ext cx="10515600" cy="1325033"/>
          </a:xfrm>
          <a:prstGeom prst="rect">
            <a:avLst/>
          </a:prstGeom>
        </p:spPr>
        <p:txBody>
          <a:bodyPr/>
          <a:lstStyle/>
          <a:p>
            <a:r>
              <a:rPr lang="en-US"/>
              <a:t>Click to edit Master title style</a:t>
            </a:r>
          </a:p>
        </p:txBody>
      </p:sp>
      <p:sp>
        <p:nvSpPr>
          <p:cNvPr id="4" name="Rectangle 3">
            <a:extLst>
              <a:ext uri="{FF2B5EF4-FFF2-40B4-BE49-F238E27FC236}">
                <a16:creationId xmlns:a16="http://schemas.microsoft.com/office/drawing/2014/main" id="{BE8E4576-0BFF-EDAB-60E7-808B1C7E91AF}"/>
              </a:ext>
            </a:extLst>
          </p:cNvPr>
          <p:cNvSpPr/>
          <p:nvPr userDrawn="1"/>
        </p:nvSpPr>
        <p:spPr>
          <a:xfrm>
            <a:off x="8432800" y="0"/>
            <a:ext cx="3759200" cy="6858000"/>
          </a:xfrm>
          <a:prstGeom prst="rect">
            <a:avLst/>
          </a:prstGeom>
          <a:solidFill>
            <a:srgbClr val="AFC1D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CA" sz="2400"/>
          </a:p>
        </p:txBody>
      </p:sp>
    </p:spTree>
    <p:extLst>
      <p:ext uri="{BB962C8B-B14F-4D97-AF65-F5344CB8AC3E}">
        <p14:creationId xmlns:p14="http://schemas.microsoft.com/office/powerpoint/2010/main" val="46977374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1_Blank">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140791EC-E759-8496-5E2A-C3214212865F}"/>
              </a:ext>
            </a:extLst>
          </p:cNvPr>
          <p:cNvSpPr>
            <a:spLocks noGrp="1"/>
          </p:cNvSpPr>
          <p:nvPr>
            <p:ph sz="quarter" idx="10"/>
          </p:nvPr>
        </p:nvSpPr>
        <p:spPr>
          <a:xfrm>
            <a:off x="711200" y="1651000"/>
            <a:ext cx="10642600" cy="4724400"/>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2">
            <a:extLst>
              <a:ext uri="{FF2B5EF4-FFF2-40B4-BE49-F238E27FC236}">
                <a16:creationId xmlns:a16="http://schemas.microsoft.com/office/drawing/2014/main" id="{ACEDE76C-6D3D-2586-4F69-0AB9AF3742CA}"/>
              </a:ext>
            </a:extLst>
          </p:cNvPr>
          <p:cNvSpPr/>
          <p:nvPr userDrawn="1"/>
        </p:nvSpPr>
        <p:spPr>
          <a:xfrm>
            <a:off x="0" y="0"/>
            <a:ext cx="12192000" cy="6858000"/>
          </a:xfrm>
          <a:prstGeom prst="rect">
            <a:avLst/>
          </a:prstGeom>
          <a:noFill/>
          <a:ln w="571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E9EFF2"/>
              </a:solidFill>
              <a:effectLst/>
              <a:uLnTx/>
              <a:uFillTx/>
              <a:latin typeface="Calibri"/>
              <a:ea typeface="+mn-ea"/>
              <a:cs typeface="+mn-cs"/>
            </a:endParaRPr>
          </a:p>
        </p:txBody>
      </p:sp>
    </p:spTree>
    <p:extLst>
      <p:ext uri="{BB962C8B-B14F-4D97-AF65-F5344CB8AC3E}">
        <p14:creationId xmlns:p14="http://schemas.microsoft.com/office/powerpoint/2010/main" val="3349691398"/>
      </p:ext>
    </p:extLst>
  </p:cSld>
  <p:clrMapOvr>
    <a:masterClrMapping/>
  </p:clrMapOvr>
  <p:hf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 Table of Content">
    <p:spTree>
      <p:nvGrpSpPr>
        <p:cNvPr id="1" name=""/>
        <p:cNvGrpSpPr/>
        <p:nvPr/>
      </p:nvGrpSpPr>
      <p:grpSpPr>
        <a:xfrm>
          <a:off x="0" y="0"/>
          <a:ext cx="0" cy="0"/>
          <a:chOff x="0" y="0"/>
          <a:chExt cx="0" cy="0"/>
        </a:xfrm>
      </p:grpSpPr>
      <p:grpSp>
        <p:nvGrpSpPr>
          <p:cNvPr id="7" name="Group 2">
            <a:extLst>
              <a:ext uri="{FF2B5EF4-FFF2-40B4-BE49-F238E27FC236}">
                <a16:creationId xmlns:a16="http://schemas.microsoft.com/office/drawing/2014/main" id="{139A2ECF-3859-E60F-0712-2927CE537F9E}"/>
              </a:ext>
            </a:extLst>
          </p:cNvPr>
          <p:cNvGrpSpPr/>
          <p:nvPr/>
        </p:nvGrpSpPr>
        <p:grpSpPr>
          <a:xfrm>
            <a:off x="-2270962" y="0"/>
            <a:ext cx="7999433" cy="6858000"/>
            <a:chOff x="0" y="0"/>
            <a:chExt cx="711061" cy="609600"/>
          </a:xfrm>
        </p:grpSpPr>
        <p:sp>
          <p:nvSpPr>
            <p:cNvPr id="8" name="Freeform 3">
              <a:extLst>
                <a:ext uri="{FF2B5EF4-FFF2-40B4-BE49-F238E27FC236}">
                  <a16:creationId xmlns:a16="http://schemas.microsoft.com/office/drawing/2014/main" id="{4BA633D2-D60A-051A-4E18-33D35715763A}"/>
                </a:ext>
              </a:extLst>
            </p:cNvPr>
            <p:cNvSpPr/>
            <p:nvPr/>
          </p:nvSpPr>
          <p:spPr>
            <a:xfrm>
              <a:off x="0" y="0"/>
              <a:ext cx="711061" cy="609600"/>
            </a:xfrm>
            <a:custGeom>
              <a:avLst/>
              <a:gdLst/>
              <a:ahLst/>
              <a:cxnLst/>
              <a:rect l="l" t="t" r="r" b="b"/>
              <a:pathLst>
                <a:path w="711061" h="609600">
                  <a:moveTo>
                    <a:pt x="203200" y="0"/>
                  </a:moveTo>
                  <a:lnTo>
                    <a:pt x="711061" y="0"/>
                  </a:lnTo>
                  <a:lnTo>
                    <a:pt x="507861" y="609600"/>
                  </a:lnTo>
                  <a:lnTo>
                    <a:pt x="0" y="609600"/>
                  </a:lnTo>
                  <a:lnTo>
                    <a:pt x="203200" y="0"/>
                  </a:lnTo>
                  <a:close/>
                </a:path>
              </a:pathLst>
            </a:custGeom>
            <a:solidFill>
              <a:srgbClr val="AFC1D0"/>
            </a:solidFill>
          </p:spPr>
          <p:txBody>
            <a:bodyPr/>
            <a:lstStyle/>
            <a:p>
              <a:endParaRPr lang="en-US" sz="900"/>
            </a:p>
          </p:txBody>
        </p:sp>
        <p:sp>
          <p:nvSpPr>
            <p:cNvPr id="9" name="TextBox 4">
              <a:extLst>
                <a:ext uri="{FF2B5EF4-FFF2-40B4-BE49-F238E27FC236}">
                  <a16:creationId xmlns:a16="http://schemas.microsoft.com/office/drawing/2014/main" id="{F42A3C13-40CB-9B9B-0C30-91BF0146D609}"/>
                </a:ext>
              </a:extLst>
            </p:cNvPr>
            <p:cNvSpPr txBox="1"/>
            <p:nvPr/>
          </p:nvSpPr>
          <p:spPr>
            <a:xfrm>
              <a:off x="101600" y="-66675"/>
              <a:ext cx="507861" cy="676275"/>
            </a:xfrm>
            <a:prstGeom prst="rect">
              <a:avLst/>
            </a:prstGeom>
          </p:spPr>
          <p:txBody>
            <a:bodyPr lIns="50800" tIns="50800" rIns="50800" bIns="50800" rtlCol="0" anchor="ctr"/>
            <a:lstStyle/>
            <a:p>
              <a:pPr algn="ctr">
                <a:lnSpc>
                  <a:spcPts val="1660"/>
                </a:lnSpc>
              </a:pPr>
              <a:endParaRPr sz="900"/>
            </a:p>
          </p:txBody>
        </p:sp>
      </p:grpSp>
      <p:sp>
        <p:nvSpPr>
          <p:cNvPr id="12" name="AutoShape 7">
            <a:extLst>
              <a:ext uri="{FF2B5EF4-FFF2-40B4-BE49-F238E27FC236}">
                <a16:creationId xmlns:a16="http://schemas.microsoft.com/office/drawing/2014/main" id="{31B929B3-16E6-F2C1-03FA-199725D31EE6}"/>
              </a:ext>
            </a:extLst>
          </p:cNvPr>
          <p:cNvSpPr/>
          <p:nvPr/>
        </p:nvSpPr>
        <p:spPr>
          <a:xfrm>
            <a:off x="5435601" y="2614093"/>
            <a:ext cx="996185" cy="0"/>
          </a:xfrm>
          <a:prstGeom prst="line">
            <a:avLst/>
          </a:prstGeom>
          <a:ln w="114300" cap="flat">
            <a:solidFill>
              <a:srgbClr val="004F7C"/>
            </a:solidFill>
            <a:prstDash val="solid"/>
            <a:headEnd type="none" w="sm" len="sm"/>
            <a:tailEnd type="none" w="sm" len="sm"/>
          </a:ln>
        </p:spPr>
        <p:txBody>
          <a:bodyPr/>
          <a:lstStyle/>
          <a:p>
            <a:endParaRPr lang="en-US" sz="900"/>
          </a:p>
        </p:txBody>
      </p:sp>
      <p:grpSp>
        <p:nvGrpSpPr>
          <p:cNvPr id="15" name="Group 10">
            <a:extLst>
              <a:ext uri="{FF2B5EF4-FFF2-40B4-BE49-F238E27FC236}">
                <a16:creationId xmlns:a16="http://schemas.microsoft.com/office/drawing/2014/main" id="{F8ACEB4E-2C99-BE9B-CEBD-056F32FEC08D}"/>
              </a:ext>
            </a:extLst>
          </p:cNvPr>
          <p:cNvGrpSpPr/>
          <p:nvPr/>
        </p:nvGrpSpPr>
        <p:grpSpPr>
          <a:xfrm>
            <a:off x="10759381" y="-1985558"/>
            <a:ext cx="3755407" cy="3219551"/>
            <a:chOff x="0" y="0"/>
            <a:chExt cx="711061" cy="609600"/>
          </a:xfrm>
        </p:grpSpPr>
        <p:sp>
          <p:nvSpPr>
            <p:cNvPr id="16" name="Freeform 11">
              <a:extLst>
                <a:ext uri="{FF2B5EF4-FFF2-40B4-BE49-F238E27FC236}">
                  <a16:creationId xmlns:a16="http://schemas.microsoft.com/office/drawing/2014/main" id="{998E84A1-C678-ECDB-C290-BBEA248B0896}"/>
                </a:ext>
              </a:extLst>
            </p:cNvPr>
            <p:cNvSpPr/>
            <p:nvPr/>
          </p:nvSpPr>
          <p:spPr>
            <a:xfrm>
              <a:off x="0" y="0"/>
              <a:ext cx="711061" cy="609600"/>
            </a:xfrm>
            <a:custGeom>
              <a:avLst/>
              <a:gdLst/>
              <a:ahLst/>
              <a:cxnLst/>
              <a:rect l="l" t="t" r="r" b="b"/>
              <a:pathLst>
                <a:path w="711061" h="609600">
                  <a:moveTo>
                    <a:pt x="203200" y="0"/>
                  </a:moveTo>
                  <a:lnTo>
                    <a:pt x="711061" y="0"/>
                  </a:lnTo>
                  <a:lnTo>
                    <a:pt x="507861" y="609600"/>
                  </a:lnTo>
                  <a:lnTo>
                    <a:pt x="0" y="609600"/>
                  </a:lnTo>
                  <a:lnTo>
                    <a:pt x="203200" y="0"/>
                  </a:lnTo>
                  <a:close/>
                </a:path>
              </a:pathLst>
            </a:custGeom>
            <a:solidFill>
              <a:srgbClr val="AFC1D0"/>
            </a:solidFill>
          </p:spPr>
          <p:txBody>
            <a:bodyPr/>
            <a:lstStyle/>
            <a:p>
              <a:endParaRPr lang="en-US" sz="900"/>
            </a:p>
          </p:txBody>
        </p:sp>
        <p:sp>
          <p:nvSpPr>
            <p:cNvPr id="17" name="TextBox 12">
              <a:extLst>
                <a:ext uri="{FF2B5EF4-FFF2-40B4-BE49-F238E27FC236}">
                  <a16:creationId xmlns:a16="http://schemas.microsoft.com/office/drawing/2014/main" id="{E3FC2B75-56BA-62F7-CE25-F0171EB900D9}"/>
                </a:ext>
              </a:extLst>
            </p:cNvPr>
            <p:cNvSpPr txBox="1"/>
            <p:nvPr/>
          </p:nvSpPr>
          <p:spPr>
            <a:xfrm>
              <a:off x="101600" y="-66675"/>
              <a:ext cx="507861" cy="676275"/>
            </a:xfrm>
            <a:prstGeom prst="rect">
              <a:avLst/>
            </a:prstGeom>
          </p:spPr>
          <p:txBody>
            <a:bodyPr lIns="50800" tIns="50800" rIns="50800" bIns="50800" rtlCol="0" anchor="ctr"/>
            <a:lstStyle/>
            <a:p>
              <a:pPr algn="ctr">
                <a:lnSpc>
                  <a:spcPts val="1660"/>
                </a:lnSpc>
              </a:pPr>
              <a:endParaRPr sz="900"/>
            </a:p>
          </p:txBody>
        </p:sp>
      </p:grpSp>
      <p:sp>
        <p:nvSpPr>
          <p:cNvPr id="19" name="TextBox 14">
            <a:extLst>
              <a:ext uri="{FF2B5EF4-FFF2-40B4-BE49-F238E27FC236}">
                <a16:creationId xmlns:a16="http://schemas.microsoft.com/office/drawing/2014/main" id="{819FC86D-F668-5404-4F79-381C48D938D5}"/>
              </a:ext>
            </a:extLst>
          </p:cNvPr>
          <p:cNvSpPr txBox="1"/>
          <p:nvPr/>
        </p:nvSpPr>
        <p:spPr>
          <a:xfrm>
            <a:off x="6265989" y="2159302"/>
            <a:ext cx="4755491" cy="497508"/>
          </a:xfrm>
          <a:prstGeom prst="rect">
            <a:avLst/>
          </a:prstGeom>
        </p:spPr>
        <p:txBody>
          <a:bodyPr lIns="0" tIns="0" rIns="0" bIns="0" rtlCol="0" anchor="t">
            <a:spAutoFit/>
          </a:bodyPr>
          <a:lstStyle/>
          <a:p>
            <a:pPr algn="l">
              <a:lnSpc>
                <a:spcPts val="4162"/>
              </a:lnSpc>
            </a:pPr>
            <a:endParaRPr lang="en-US" sz="3202">
              <a:solidFill>
                <a:srgbClr val="365679"/>
              </a:solidFill>
              <a:latin typeface="League Spartan"/>
              <a:ea typeface="League Spartan"/>
              <a:cs typeface="League Spartan"/>
              <a:sym typeface="League Spartan"/>
            </a:endParaRPr>
          </a:p>
        </p:txBody>
      </p:sp>
      <p:sp>
        <p:nvSpPr>
          <p:cNvPr id="20" name="TextBox 15">
            <a:extLst>
              <a:ext uri="{FF2B5EF4-FFF2-40B4-BE49-F238E27FC236}">
                <a16:creationId xmlns:a16="http://schemas.microsoft.com/office/drawing/2014/main" id="{6B64B047-C642-4392-0E24-1BFD6790E03C}"/>
              </a:ext>
            </a:extLst>
          </p:cNvPr>
          <p:cNvSpPr txBox="1"/>
          <p:nvPr/>
        </p:nvSpPr>
        <p:spPr>
          <a:xfrm>
            <a:off x="6265990" y="1459389"/>
            <a:ext cx="4197545" cy="497508"/>
          </a:xfrm>
          <a:prstGeom prst="rect">
            <a:avLst/>
          </a:prstGeom>
        </p:spPr>
        <p:txBody>
          <a:bodyPr lIns="0" tIns="0" rIns="0" bIns="0" rtlCol="0" anchor="t">
            <a:spAutoFit/>
          </a:bodyPr>
          <a:lstStyle/>
          <a:p>
            <a:pPr algn="l">
              <a:lnSpc>
                <a:spcPts val="4162"/>
              </a:lnSpc>
            </a:pPr>
            <a:endParaRPr lang="en-US" sz="3202">
              <a:solidFill>
                <a:srgbClr val="0B1320"/>
              </a:solidFill>
              <a:latin typeface="League Spartan"/>
              <a:ea typeface="League Spartan"/>
              <a:cs typeface="League Spartan"/>
              <a:sym typeface="League Spartan"/>
            </a:endParaRPr>
          </a:p>
        </p:txBody>
      </p:sp>
      <p:sp>
        <p:nvSpPr>
          <p:cNvPr id="2" name="Title 1">
            <a:extLst>
              <a:ext uri="{FF2B5EF4-FFF2-40B4-BE49-F238E27FC236}">
                <a16:creationId xmlns:a16="http://schemas.microsoft.com/office/drawing/2014/main" id="{A75443DD-9218-6FC0-A0A3-17FD54D1D349}"/>
              </a:ext>
            </a:extLst>
          </p:cNvPr>
          <p:cNvSpPr>
            <a:spLocks noGrp="1"/>
          </p:cNvSpPr>
          <p:nvPr>
            <p:ph type="title" hasCustomPrompt="1"/>
          </p:nvPr>
        </p:nvSpPr>
        <p:spPr>
          <a:xfrm>
            <a:off x="5384800" y="1816633"/>
            <a:ext cx="5636679" cy="763463"/>
          </a:xfrm>
          <a:prstGeom prst="rect">
            <a:avLst/>
          </a:prstGeom>
        </p:spPr>
        <p:txBody>
          <a:bodyPr/>
          <a:lstStyle>
            <a:lvl1pPr algn="l">
              <a:lnSpc>
                <a:spcPts val="8324"/>
              </a:lnSpc>
              <a:defRPr sz="2400"/>
            </a:lvl1pPr>
          </a:lstStyle>
          <a:p>
            <a:pPr algn="l">
              <a:lnSpc>
                <a:spcPts val="8324"/>
              </a:lnSpc>
            </a:pPr>
            <a:r>
              <a:rPr lang="en-US" sz="2200">
                <a:solidFill>
                  <a:srgbClr val="0B1320"/>
                </a:solidFill>
                <a:latin typeface="League Spartan"/>
                <a:ea typeface="League Spartan"/>
                <a:cs typeface="League Spartan"/>
                <a:sym typeface="League Spartan"/>
              </a:rPr>
              <a:t>Table Of Contents</a:t>
            </a:r>
          </a:p>
        </p:txBody>
      </p:sp>
      <p:sp>
        <p:nvSpPr>
          <p:cNvPr id="5" name="Text Placeholder 4">
            <a:extLst>
              <a:ext uri="{FF2B5EF4-FFF2-40B4-BE49-F238E27FC236}">
                <a16:creationId xmlns:a16="http://schemas.microsoft.com/office/drawing/2014/main" id="{73F16B58-1FFD-D302-157A-4B77FB226AD0}"/>
              </a:ext>
            </a:extLst>
          </p:cNvPr>
          <p:cNvSpPr>
            <a:spLocks noGrp="1"/>
          </p:cNvSpPr>
          <p:nvPr>
            <p:ph type="body" sz="quarter" idx="10" hasCustomPrompt="1"/>
          </p:nvPr>
        </p:nvSpPr>
        <p:spPr>
          <a:xfrm>
            <a:off x="5341771" y="2868898"/>
            <a:ext cx="5679708" cy="2794000"/>
          </a:xfrm>
          <a:prstGeom prst="rect">
            <a:avLst/>
          </a:prstGeom>
        </p:spPr>
        <p:txBody>
          <a:bodyPr/>
          <a:lstStyle>
            <a:lvl1pPr>
              <a:defRPr>
                <a:latin typeface="Helios Extended" panose="020B0604020202020204" charset="0"/>
              </a:defRPr>
            </a:lvl1pPr>
          </a:lstStyle>
          <a:p>
            <a:pPr lvl="0"/>
            <a:r>
              <a:rPr lang="en-US"/>
              <a:t>List of content</a:t>
            </a:r>
          </a:p>
        </p:txBody>
      </p:sp>
      <p:sp>
        <p:nvSpPr>
          <p:cNvPr id="22" name="Picture Placeholder 21">
            <a:extLst>
              <a:ext uri="{FF2B5EF4-FFF2-40B4-BE49-F238E27FC236}">
                <a16:creationId xmlns:a16="http://schemas.microsoft.com/office/drawing/2014/main" id="{E16ABAA0-9FD7-0166-9E22-06EFF878EB6C}"/>
              </a:ext>
            </a:extLst>
          </p:cNvPr>
          <p:cNvSpPr>
            <a:spLocks noGrp="1"/>
          </p:cNvSpPr>
          <p:nvPr>
            <p:ph type="pic" sz="quarter" idx="11"/>
          </p:nvPr>
        </p:nvSpPr>
        <p:spPr>
          <a:xfrm>
            <a:off x="357876" y="1810802"/>
            <a:ext cx="4675225" cy="3852446"/>
          </a:xfrm>
          <a:prstGeom prst="rect">
            <a:avLst/>
          </a:prstGeom>
        </p:spPr>
        <p:txBody>
          <a:bodyPr/>
          <a:lstStyle/>
          <a:p>
            <a:r>
              <a:rPr lang="en-US"/>
              <a:t>Click icon to add picture</a:t>
            </a:r>
          </a:p>
        </p:txBody>
      </p:sp>
      <p:sp>
        <p:nvSpPr>
          <p:cNvPr id="3" name="TextBox 12">
            <a:extLst>
              <a:ext uri="{FF2B5EF4-FFF2-40B4-BE49-F238E27FC236}">
                <a16:creationId xmlns:a16="http://schemas.microsoft.com/office/drawing/2014/main" id="{2E931799-8BD0-24E0-0CBF-6889A0F39E4D}"/>
              </a:ext>
            </a:extLst>
          </p:cNvPr>
          <p:cNvSpPr txBox="1"/>
          <p:nvPr userDrawn="1"/>
        </p:nvSpPr>
        <p:spPr>
          <a:xfrm>
            <a:off x="97833" y="6636179"/>
            <a:ext cx="5382897" cy="84254"/>
          </a:xfrm>
          <a:prstGeom prst="rect">
            <a:avLst/>
          </a:prstGeom>
        </p:spPr>
        <p:txBody>
          <a:bodyPr lIns="0" tIns="0" rIns="0" bIns="0" rtlCol="0" anchor="t">
            <a:spAutoFit/>
          </a:bodyPr>
          <a:lstStyle/>
          <a:p>
            <a:pPr algn="l">
              <a:lnSpc>
                <a:spcPts val="700"/>
              </a:lnSpc>
              <a:spcBef>
                <a:spcPct val="0"/>
              </a:spcBef>
            </a:pPr>
            <a:r>
              <a:rPr lang="en-US" sz="500" dirty="0">
                <a:solidFill>
                  <a:srgbClr val="000000"/>
                </a:solidFill>
                <a:latin typeface="Helios Extended"/>
                <a:ea typeface="Helios Extended"/>
                <a:cs typeface="Helios Extended"/>
                <a:sym typeface="Helios Extended"/>
              </a:rPr>
              <a:t>© Regional Geriatric Program of Eastern Ontario</a:t>
            </a:r>
          </a:p>
        </p:txBody>
      </p:sp>
    </p:spTree>
    <p:extLst>
      <p:ext uri="{BB962C8B-B14F-4D97-AF65-F5344CB8AC3E}">
        <p14:creationId xmlns:p14="http://schemas.microsoft.com/office/powerpoint/2010/main" val="1057637449"/>
      </p:ext>
    </p:extLst>
  </p:cSld>
  <p:clrMapOvr>
    <a:masterClrMapping/>
  </p:clrMapOvr>
  <p:hf sldNum="0" hdr="0" ftr="0"/>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sp>
        <p:nvSpPr>
          <p:cNvPr id="7" name="Freeform 2">
            <a:extLst>
              <a:ext uri="{FF2B5EF4-FFF2-40B4-BE49-F238E27FC236}">
                <a16:creationId xmlns:a16="http://schemas.microsoft.com/office/drawing/2014/main" id="{77FB04C1-2011-0178-F35A-EB1CD0F1EDF8}"/>
              </a:ext>
            </a:extLst>
          </p:cNvPr>
          <p:cNvSpPr/>
          <p:nvPr/>
        </p:nvSpPr>
        <p:spPr>
          <a:xfrm>
            <a:off x="3288507" y="0"/>
            <a:ext cx="5614988" cy="6858000"/>
          </a:xfrm>
          <a:custGeom>
            <a:avLst/>
            <a:gdLst/>
            <a:ahLst/>
            <a:cxnLst/>
            <a:rect l="l" t="t" r="r" b="b"/>
            <a:pathLst>
              <a:path w="8422481" h="10287000">
                <a:moveTo>
                  <a:pt x="0" y="0"/>
                </a:moveTo>
                <a:lnTo>
                  <a:pt x="8422482" y="0"/>
                </a:lnTo>
                <a:lnTo>
                  <a:pt x="8422482" y="10287000"/>
                </a:lnTo>
                <a:lnTo>
                  <a:pt x="0" y="10287000"/>
                </a:lnTo>
                <a:lnTo>
                  <a:pt x="0" y="0"/>
                </a:lnTo>
                <a:close/>
              </a:path>
            </a:pathLst>
          </a:custGeom>
          <a:blipFill>
            <a:blip r:embed="rId2">
              <a:alphaModFix amt="24000"/>
              <a:extLst>
                <a:ext uri="{96DAC541-7B7A-43D3-8B79-37D633B846F1}">
                  <asvg:svgBlip xmlns:asvg="http://schemas.microsoft.com/office/drawing/2016/SVG/main" r:embed="rId3"/>
                </a:ext>
              </a:extLst>
            </a:blip>
            <a:stretch>
              <a:fillRect/>
            </a:stretch>
          </a:blipFill>
        </p:spPr>
        <p:txBody>
          <a:bodyPr/>
          <a:lstStyle/>
          <a:p>
            <a:endParaRPr lang="en-US" sz="1200"/>
          </a:p>
        </p:txBody>
      </p:sp>
      <p:sp>
        <p:nvSpPr>
          <p:cNvPr id="9" name="Freeform 4">
            <a:extLst>
              <a:ext uri="{FF2B5EF4-FFF2-40B4-BE49-F238E27FC236}">
                <a16:creationId xmlns:a16="http://schemas.microsoft.com/office/drawing/2014/main" id="{069FDD12-51B0-3480-B40E-C0A9AD1C779B}"/>
              </a:ext>
            </a:extLst>
          </p:cNvPr>
          <p:cNvSpPr/>
          <p:nvPr/>
        </p:nvSpPr>
        <p:spPr>
          <a:xfrm>
            <a:off x="8404586" y="3136866"/>
            <a:ext cx="3787415" cy="3721135"/>
          </a:xfrm>
          <a:custGeom>
            <a:avLst/>
            <a:gdLst/>
            <a:ahLst/>
            <a:cxnLst/>
            <a:rect l="l" t="t" r="r" b="b"/>
            <a:pathLst>
              <a:path w="5681122" h="5581702">
                <a:moveTo>
                  <a:pt x="0" y="0"/>
                </a:moveTo>
                <a:lnTo>
                  <a:pt x="5681122" y="0"/>
                </a:lnTo>
                <a:lnTo>
                  <a:pt x="5681122" y="5581702"/>
                </a:lnTo>
                <a:lnTo>
                  <a:pt x="0" y="5581702"/>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sz="1200"/>
          </a:p>
        </p:txBody>
      </p:sp>
      <p:grpSp>
        <p:nvGrpSpPr>
          <p:cNvPr id="11" name="Group 6">
            <a:extLst>
              <a:ext uri="{FF2B5EF4-FFF2-40B4-BE49-F238E27FC236}">
                <a16:creationId xmlns:a16="http://schemas.microsoft.com/office/drawing/2014/main" id="{B2270C40-DC0E-D19B-87F7-D3E6D749BF4D}"/>
              </a:ext>
            </a:extLst>
          </p:cNvPr>
          <p:cNvGrpSpPr/>
          <p:nvPr/>
        </p:nvGrpSpPr>
        <p:grpSpPr>
          <a:xfrm>
            <a:off x="9323202" y="72769"/>
            <a:ext cx="2790533" cy="631267"/>
            <a:chOff x="0" y="0"/>
            <a:chExt cx="812800" cy="183869"/>
          </a:xfrm>
        </p:grpSpPr>
        <p:sp>
          <p:nvSpPr>
            <p:cNvPr id="12" name="Freeform 7">
              <a:extLst>
                <a:ext uri="{FF2B5EF4-FFF2-40B4-BE49-F238E27FC236}">
                  <a16:creationId xmlns:a16="http://schemas.microsoft.com/office/drawing/2014/main" id="{EEFB1DC7-AB85-D008-21C0-EBC01623A985}"/>
                </a:ext>
              </a:extLst>
            </p:cNvPr>
            <p:cNvSpPr/>
            <p:nvPr/>
          </p:nvSpPr>
          <p:spPr>
            <a:xfrm>
              <a:off x="0" y="0"/>
              <a:ext cx="812800" cy="183869"/>
            </a:xfrm>
            <a:custGeom>
              <a:avLst/>
              <a:gdLst/>
              <a:ahLst/>
              <a:cxnLst/>
              <a:rect l="l" t="t" r="r" b="b"/>
              <a:pathLst>
                <a:path w="812800" h="183869">
                  <a:moveTo>
                    <a:pt x="733382" y="0"/>
                  </a:moveTo>
                  <a:lnTo>
                    <a:pt x="79418" y="0"/>
                  </a:lnTo>
                  <a:cubicBezTo>
                    <a:pt x="79418" y="43699"/>
                    <a:pt x="44079" y="79418"/>
                    <a:pt x="0" y="79418"/>
                  </a:cubicBezTo>
                  <a:lnTo>
                    <a:pt x="0" y="104451"/>
                  </a:lnTo>
                  <a:cubicBezTo>
                    <a:pt x="43699" y="104451"/>
                    <a:pt x="79418" y="139790"/>
                    <a:pt x="79418" y="183869"/>
                  </a:cubicBezTo>
                  <a:lnTo>
                    <a:pt x="733382" y="183869"/>
                  </a:lnTo>
                  <a:cubicBezTo>
                    <a:pt x="733382" y="140170"/>
                    <a:pt x="768721" y="104451"/>
                    <a:pt x="812800" y="104451"/>
                  </a:cubicBezTo>
                  <a:lnTo>
                    <a:pt x="812800" y="79418"/>
                  </a:lnTo>
                  <a:cubicBezTo>
                    <a:pt x="769101" y="79418"/>
                    <a:pt x="733382" y="44079"/>
                    <a:pt x="733382" y="0"/>
                  </a:cubicBezTo>
                  <a:close/>
                </a:path>
              </a:pathLst>
            </a:custGeom>
            <a:solidFill>
              <a:srgbClr val="004F7C"/>
            </a:solidFill>
          </p:spPr>
          <p:txBody>
            <a:bodyPr/>
            <a:lstStyle/>
            <a:p>
              <a:endParaRPr lang="en-US" sz="1200"/>
            </a:p>
          </p:txBody>
        </p:sp>
        <p:sp>
          <p:nvSpPr>
            <p:cNvPr id="13" name="TextBox 8">
              <a:extLst>
                <a:ext uri="{FF2B5EF4-FFF2-40B4-BE49-F238E27FC236}">
                  <a16:creationId xmlns:a16="http://schemas.microsoft.com/office/drawing/2014/main" id="{7F541944-91CA-691E-8A89-1B31EDB91F52}"/>
                </a:ext>
              </a:extLst>
            </p:cNvPr>
            <p:cNvSpPr txBox="1"/>
            <p:nvPr/>
          </p:nvSpPr>
          <p:spPr>
            <a:xfrm>
              <a:off x="38100" y="-28575"/>
              <a:ext cx="736600" cy="174344"/>
            </a:xfrm>
            <a:prstGeom prst="rect">
              <a:avLst/>
            </a:prstGeom>
          </p:spPr>
          <p:txBody>
            <a:bodyPr lIns="50800" tIns="50800" rIns="50800" bIns="50800" rtlCol="0" anchor="ctr"/>
            <a:lstStyle/>
            <a:p>
              <a:pPr algn="ctr">
                <a:lnSpc>
                  <a:spcPts val="2213"/>
                </a:lnSpc>
              </a:pPr>
              <a:endParaRPr sz="1200"/>
            </a:p>
          </p:txBody>
        </p:sp>
      </p:grpSp>
      <p:sp>
        <p:nvSpPr>
          <p:cNvPr id="14" name="TextBox 9">
            <a:extLst>
              <a:ext uri="{FF2B5EF4-FFF2-40B4-BE49-F238E27FC236}">
                <a16:creationId xmlns:a16="http://schemas.microsoft.com/office/drawing/2014/main" id="{E2512F9C-5FE7-0C6E-D00F-D82E77614C5A}"/>
              </a:ext>
            </a:extLst>
          </p:cNvPr>
          <p:cNvSpPr txBox="1"/>
          <p:nvPr/>
        </p:nvSpPr>
        <p:spPr>
          <a:xfrm>
            <a:off x="9638588" y="219068"/>
            <a:ext cx="2159760" cy="269882"/>
          </a:xfrm>
          <a:prstGeom prst="rect">
            <a:avLst/>
          </a:prstGeom>
        </p:spPr>
        <p:txBody>
          <a:bodyPr lIns="0" tIns="0" rIns="0" bIns="0" rtlCol="0" anchor="t">
            <a:spAutoFit/>
          </a:bodyPr>
          <a:lstStyle/>
          <a:p>
            <a:pPr algn="ctr">
              <a:lnSpc>
                <a:spcPts val="2333"/>
              </a:lnSpc>
            </a:pPr>
            <a:r>
              <a:rPr lang="en-US" sz="1667">
                <a:solidFill>
                  <a:srgbClr val="FFFFFF"/>
                </a:solidFill>
                <a:latin typeface="Helios Extended"/>
                <a:ea typeface="Helios Extended"/>
                <a:cs typeface="Helios Extended"/>
                <a:sym typeface="Helios Extended"/>
              </a:rPr>
              <a:t>www.rgpeo.com</a:t>
            </a:r>
          </a:p>
        </p:txBody>
      </p:sp>
      <p:sp>
        <p:nvSpPr>
          <p:cNvPr id="15" name="TextBox 10">
            <a:extLst>
              <a:ext uri="{FF2B5EF4-FFF2-40B4-BE49-F238E27FC236}">
                <a16:creationId xmlns:a16="http://schemas.microsoft.com/office/drawing/2014/main" id="{86569747-92BA-242D-93EC-479189CEA282}"/>
              </a:ext>
            </a:extLst>
          </p:cNvPr>
          <p:cNvSpPr txBox="1"/>
          <p:nvPr/>
        </p:nvSpPr>
        <p:spPr>
          <a:xfrm>
            <a:off x="4570986" y="5886603"/>
            <a:ext cx="3050031" cy="269882"/>
          </a:xfrm>
          <a:prstGeom prst="rect">
            <a:avLst/>
          </a:prstGeom>
        </p:spPr>
        <p:txBody>
          <a:bodyPr lIns="0" tIns="0" rIns="0" bIns="0" rtlCol="0" anchor="t">
            <a:spAutoFit/>
          </a:bodyPr>
          <a:lstStyle/>
          <a:p>
            <a:pPr algn="ctr">
              <a:lnSpc>
                <a:spcPts val="2333"/>
              </a:lnSpc>
            </a:pPr>
            <a:r>
              <a:rPr lang="en-US" sz="1667">
                <a:solidFill>
                  <a:srgbClr val="0B1320"/>
                </a:solidFill>
                <a:latin typeface="Helios Extended"/>
                <a:ea typeface="Helios Extended"/>
                <a:cs typeface="Helios Extended"/>
                <a:sym typeface="Helios Extended"/>
              </a:rPr>
              <a:t>NOVEMBER 2024</a:t>
            </a:r>
          </a:p>
        </p:txBody>
      </p:sp>
      <p:sp>
        <p:nvSpPr>
          <p:cNvPr id="17" name="TextBox 12">
            <a:extLst>
              <a:ext uri="{FF2B5EF4-FFF2-40B4-BE49-F238E27FC236}">
                <a16:creationId xmlns:a16="http://schemas.microsoft.com/office/drawing/2014/main" id="{ED4B3E6D-DDED-F169-95AA-01359441BBD7}"/>
              </a:ext>
            </a:extLst>
          </p:cNvPr>
          <p:cNvSpPr txBox="1"/>
          <p:nvPr/>
        </p:nvSpPr>
        <p:spPr>
          <a:xfrm>
            <a:off x="97833" y="6636181"/>
            <a:ext cx="5382897" cy="106055"/>
          </a:xfrm>
          <a:prstGeom prst="rect">
            <a:avLst/>
          </a:prstGeom>
        </p:spPr>
        <p:txBody>
          <a:bodyPr lIns="0" tIns="0" rIns="0" bIns="0" rtlCol="0" anchor="t">
            <a:spAutoFit/>
          </a:bodyPr>
          <a:lstStyle/>
          <a:p>
            <a:pPr algn="l">
              <a:lnSpc>
                <a:spcPts val="933"/>
              </a:lnSpc>
              <a:spcBef>
                <a:spcPct val="0"/>
              </a:spcBef>
            </a:pPr>
            <a:r>
              <a:rPr lang="en-US" sz="667">
                <a:solidFill>
                  <a:srgbClr val="000000"/>
                </a:solidFill>
                <a:latin typeface="Helios Extended"/>
                <a:ea typeface="Helios Extended"/>
                <a:cs typeface="Helios Extended"/>
                <a:sym typeface="Helios Extended"/>
              </a:rPr>
              <a:t>© 2024 Regional Geriatric Program of Eastern Ontario</a:t>
            </a:r>
          </a:p>
        </p:txBody>
      </p:sp>
      <p:sp>
        <p:nvSpPr>
          <p:cNvPr id="2" name="Title 1">
            <a:extLst>
              <a:ext uri="{FF2B5EF4-FFF2-40B4-BE49-F238E27FC236}">
                <a16:creationId xmlns:a16="http://schemas.microsoft.com/office/drawing/2014/main" id="{EC2AD356-3E18-C0CF-2FAA-5E5438296EE6}"/>
              </a:ext>
            </a:extLst>
          </p:cNvPr>
          <p:cNvSpPr>
            <a:spLocks noGrp="1"/>
          </p:cNvSpPr>
          <p:nvPr>
            <p:ph type="title" hasCustomPrompt="1"/>
          </p:nvPr>
        </p:nvSpPr>
        <p:spPr>
          <a:xfrm>
            <a:off x="838200" y="2605427"/>
            <a:ext cx="10515600" cy="1326092"/>
          </a:xfrm>
          <a:prstGeom prst="rect">
            <a:avLst/>
          </a:prstGeom>
        </p:spPr>
        <p:txBody>
          <a:bodyPr/>
          <a:lstStyle>
            <a:lvl1pPr>
              <a:defRPr sz="8000">
                <a:latin typeface="League Spartan" panose="020B0604020202020204" charset="0"/>
              </a:defRPr>
            </a:lvl1pPr>
          </a:lstStyle>
          <a:p>
            <a:r>
              <a:rPr lang="en-US"/>
              <a:t>TOPIC TITLE</a:t>
            </a:r>
          </a:p>
        </p:txBody>
      </p:sp>
      <p:sp>
        <p:nvSpPr>
          <p:cNvPr id="19" name="Text Placeholder 18">
            <a:extLst>
              <a:ext uri="{FF2B5EF4-FFF2-40B4-BE49-F238E27FC236}">
                <a16:creationId xmlns:a16="http://schemas.microsoft.com/office/drawing/2014/main" id="{97D2E173-2FCC-8B30-B4B2-3ECE163ED5CC}"/>
              </a:ext>
            </a:extLst>
          </p:cNvPr>
          <p:cNvSpPr>
            <a:spLocks noGrp="1"/>
          </p:cNvSpPr>
          <p:nvPr>
            <p:ph type="body" sz="quarter" idx="10" hasCustomPrompt="1"/>
          </p:nvPr>
        </p:nvSpPr>
        <p:spPr>
          <a:xfrm>
            <a:off x="3701653" y="4060587"/>
            <a:ext cx="4788695" cy="609600"/>
          </a:xfrm>
          <a:prstGeom prst="rect">
            <a:avLst/>
          </a:prstGeom>
        </p:spPr>
        <p:txBody>
          <a:bodyPr/>
          <a:lstStyle>
            <a:lvl1pPr marL="0" indent="0" algn="ctr">
              <a:buNone/>
              <a:defRPr sz="2933" b="0">
                <a:latin typeface="Helios Extended" panose="020B0604020202020204" charset="0"/>
              </a:defRPr>
            </a:lvl1pPr>
          </a:lstStyle>
          <a:p>
            <a:pPr lvl="0"/>
            <a:r>
              <a:rPr lang="en-US"/>
              <a:t>AUTHOR(S) NAMES</a:t>
            </a:r>
          </a:p>
        </p:txBody>
      </p:sp>
    </p:spTree>
    <p:extLst>
      <p:ext uri="{BB962C8B-B14F-4D97-AF65-F5344CB8AC3E}">
        <p14:creationId xmlns:p14="http://schemas.microsoft.com/office/powerpoint/2010/main" val="2496643176"/>
      </p:ext>
    </p:extLst>
  </p:cSld>
  <p:clrMapOvr>
    <a:masterClrMapping/>
  </p:clrMapOvr>
  <p:hf hdr="0" ftr="0" dt="0"/>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 Table of Content">
    <p:spTree>
      <p:nvGrpSpPr>
        <p:cNvPr id="1" name=""/>
        <p:cNvGrpSpPr/>
        <p:nvPr/>
      </p:nvGrpSpPr>
      <p:grpSpPr>
        <a:xfrm>
          <a:off x="0" y="0"/>
          <a:ext cx="0" cy="0"/>
          <a:chOff x="0" y="0"/>
          <a:chExt cx="0" cy="0"/>
        </a:xfrm>
      </p:grpSpPr>
      <p:grpSp>
        <p:nvGrpSpPr>
          <p:cNvPr id="7" name="Group 2">
            <a:extLst>
              <a:ext uri="{FF2B5EF4-FFF2-40B4-BE49-F238E27FC236}">
                <a16:creationId xmlns:a16="http://schemas.microsoft.com/office/drawing/2014/main" id="{139A2ECF-3859-E60F-0712-2927CE537F9E}"/>
              </a:ext>
            </a:extLst>
          </p:cNvPr>
          <p:cNvGrpSpPr/>
          <p:nvPr/>
        </p:nvGrpSpPr>
        <p:grpSpPr>
          <a:xfrm>
            <a:off x="-2270962" y="0"/>
            <a:ext cx="7999433" cy="6858000"/>
            <a:chOff x="0" y="0"/>
            <a:chExt cx="711061" cy="609600"/>
          </a:xfrm>
        </p:grpSpPr>
        <p:sp>
          <p:nvSpPr>
            <p:cNvPr id="8" name="Freeform 3">
              <a:extLst>
                <a:ext uri="{FF2B5EF4-FFF2-40B4-BE49-F238E27FC236}">
                  <a16:creationId xmlns:a16="http://schemas.microsoft.com/office/drawing/2014/main" id="{4BA633D2-D60A-051A-4E18-33D35715763A}"/>
                </a:ext>
              </a:extLst>
            </p:cNvPr>
            <p:cNvSpPr/>
            <p:nvPr/>
          </p:nvSpPr>
          <p:spPr>
            <a:xfrm>
              <a:off x="0" y="0"/>
              <a:ext cx="711061" cy="609600"/>
            </a:xfrm>
            <a:custGeom>
              <a:avLst/>
              <a:gdLst/>
              <a:ahLst/>
              <a:cxnLst/>
              <a:rect l="l" t="t" r="r" b="b"/>
              <a:pathLst>
                <a:path w="711061" h="609600">
                  <a:moveTo>
                    <a:pt x="203200" y="0"/>
                  </a:moveTo>
                  <a:lnTo>
                    <a:pt x="711061" y="0"/>
                  </a:lnTo>
                  <a:lnTo>
                    <a:pt x="507861" y="609600"/>
                  </a:lnTo>
                  <a:lnTo>
                    <a:pt x="0" y="609600"/>
                  </a:lnTo>
                  <a:lnTo>
                    <a:pt x="203200" y="0"/>
                  </a:lnTo>
                  <a:close/>
                </a:path>
              </a:pathLst>
            </a:custGeom>
            <a:solidFill>
              <a:srgbClr val="AFC1D0"/>
            </a:solidFill>
          </p:spPr>
          <p:txBody>
            <a:bodyPr/>
            <a:lstStyle/>
            <a:p>
              <a:endParaRPr lang="en-US" sz="1200"/>
            </a:p>
          </p:txBody>
        </p:sp>
        <p:sp>
          <p:nvSpPr>
            <p:cNvPr id="9" name="TextBox 4">
              <a:extLst>
                <a:ext uri="{FF2B5EF4-FFF2-40B4-BE49-F238E27FC236}">
                  <a16:creationId xmlns:a16="http://schemas.microsoft.com/office/drawing/2014/main" id="{F42A3C13-40CB-9B9B-0C30-91BF0146D609}"/>
                </a:ext>
              </a:extLst>
            </p:cNvPr>
            <p:cNvSpPr txBox="1"/>
            <p:nvPr/>
          </p:nvSpPr>
          <p:spPr>
            <a:xfrm>
              <a:off x="101600" y="-66675"/>
              <a:ext cx="507861" cy="676275"/>
            </a:xfrm>
            <a:prstGeom prst="rect">
              <a:avLst/>
            </a:prstGeom>
          </p:spPr>
          <p:txBody>
            <a:bodyPr lIns="50800" tIns="50800" rIns="50800" bIns="50800" rtlCol="0" anchor="ctr"/>
            <a:lstStyle/>
            <a:p>
              <a:pPr algn="ctr">
                <a:lnSpc>
                  <a:spcPts val="2213"/>
                </a:lnSpc>
              </a:pPr>
              <a:endParaRPr sz="1200"/>
            </a:p>
          </p:txBody>
        </p:sp>
      </p:grpSp>
      <p:sp>
        <p:nvSpPr>
          <p:cNvPr id="12" name="AutoShape 7">
            <a:extLst>
              <a:ext uri="{FF2B5EF4-FFF2-40B4-BE49-F238E27FC236}">
                <a16:creationId xmlns:a16="http://schemas.microsoft.com/office/drawing/2014/main" id="{31B929B3-16E6-F2C1-03FA-199725D31EE6}"/>
              </a:ext>
            </a:extLst>
          </p:cNvPr>
          <p:cNvSpPr/>
          <p:nvPr/>
        </p:nvSpPr>
        <p:spPr>
          <a:xfrm>
            <a:off x="5435601" y="2614093"/>
            <a:ext cx="996185" cy="0"/>
          </a:xfrm>
          <a:prstGeom prst="line">
            <a:avLst/>
          </a:prstGeom>
          <a:ln w="114300" cap="flat">
            <a:solidFill>
              <a:srgbClr val="004F7C"/>
            </a:solidFill>
            <a:prstDash val="solid"/>
            <a:headEnd type="none" w="sm" len="sm"/>
            <a:tailEnd type="none" w="sm" len="sm"/>
          </a:ln>
        </p:spPr>
        <p:txBody>
          <a:bodyPr/>
          <a:lstStyle/>
          <a:p>
            <a:endParaRPr lang="en-US" sz="1200"/>
          </a:p>
        </p:txBody>
      </p:sp>
      <p:grpSp>
        <p:nvGrpSpPr>
          <p:cNvPr id="15" name="Group 10">
            <a:extLst>
              <a:ext uri="{FF2B5EF4-FFF2-40B4-BE49-F238E27FC236}">
                <a16:creationId xmlns:a16="http://schemas.microsoft.com/office/drawing/2014/main" id="{F8ACEB4E-2C99-BE9B-CEBD-056F32FEC08D}"/>
              </a:ext>
            </a:extLst>
          </p:cNvPr>
          <p:cNvGrpSpPr/>
          <p:nvPr/>
        </p:nvGrpSpPr>
        <p:grpSpPr>
          <a:xfrm>
            <a:off x="10759381" y="-1985558"/>
            <a:ext cx="3755407" cy="3219551"/>
            <a:chOff x="0" y="0"/>
            <a:chExt cx="711061" cy="609600"/>
          </a:xfrm>
        </p:grpSpPr>
        <p:sp>
          <p:nvSpPr>
            <p:cNvPr id="16" name="Freeform 11">
              <a:extLst>
                <a:ext uri="{FF2B5EF4-FFF2-40B4-BE49-F238E27FC236}">
                  <a16:creationId xmlns:a16="http://schemas.microsoft.com/office/drawing/2014/main" id="{998E84A1-C678-ECDB-C290-BBEA248B0896}"/>
                </a:ext>
              </a:extLst>
            </p:cNvPr>
            <p:cNvSpPr/>
            <p:nvPr/>
          </p:nvSpPr>
          <p:spPr>
            <a:xfrm>
              <a:off x="0" y="0"/>
              <a:ext cx="711061" cy="609600"/>
            </a:xfrm>
            <a:custGeom>
              <a:avLst/>
              <a:gdLst/>
              <a:ahLst/>
              <a:cxnLst/>
              <a:rect l="l" t="t" r="r" b="b"/>
              <a:pathLst>
                <a:path w="711061" h="609600">
                  <a:moveTo>
                    <a:pt x="203200" y="0"/>
                  </a:moveTo>
                  <a:lnTo>
                    <a:pt x="711061" y="0"/>
                  </a:lnTo>
                  <a:lnTo>
                    <a:pt x="507861" y="609600"/>
                  </a:lnTo>
                  <a:lnTo>
                    <a:pt x="0" y="609600"/>
                  </a:lnTo>
                  <a:lnTo>
                    <a:pt x="203200" y="0"/>
                  </a:lnTo>
                  <a:close/>
                </a:path>
              </a:pathLst>
            </a:custGeom>
            <a:solidFill>
              <a:srgbClr val="AFC1D0"/>
            </a:solidFill>
          </p:spPr>
          <p:txBody>
            <a:bodyPr/>
            <a:lstStyle/>
            <a:p>
              <a:endParaRPr lang="en-US" sz="1200"/>
            </a:p>
          </p:txBody>
        </p:sp>
        <p:sp>
          <p:nvSpPr>
            <p:cNvPr id="17" name="TextBox 12">
              <a:extLst>
                <a:ext uri="{FF2B5EF4-FFF2-40B4-BE49-F238E27FC236}">
                  <a16:creationId xmlns:a16="http://schemas.microsoft.com/office/drawing/2014/main" id="{E3FC2B75-56BA-62F7-CE25-F0171EB900D9}"/>
                </a:ext>
              </a:extLst>
            </p:cNvPr>
            <p:cNvSpPr txBox="1"/>
            <p:nvPr/>
          </p:nvSpPr>
          <p:spPr>
            <a:xfrm>
              <a:off x="101600" y="-66675"/>
              <a:ext cx="507861" cy="676275"/>
            </a:xfrm>
            <a:prstGeom prst="rect">
              <a:avLst/>
            </a:prstGeom>
          </p:spPr>
          <p:txBody>
            <a:bodyPr lIns="50800" tIns="50800" rIns="50800" bIns="50800" rtlCol="0" anchor="ctr"/>
            <a:lstStyle/>
            <a:p>
              <a:pPr algn="ctr">
                <a:lnSpc>
                  <a:spcPts val="2213"/>
                </a:lnSpc>
              </a:pPr>
              <a:endParaRPr sz="1200"/>
            </a:p>
          </p:txBody>
        </p:sp>
      </p:grpSp>
      <p:sp>
        <p:nvSpPr>
          <p:cNvPr id="19" name="TextBox 14">
            <a:extLst>
              <a:ext uri="{FF2B5EF4-FFF2-40B4-BE49-F238E27FC236}">
                <a16:creationId xmlns:a16="http://schemas.microsoft.com/office/drawing/2014/main" id="{819FC86D-F668-5404-4F79-381C48D938D5}"/>
              </a:ext>
            </a:extLst>
          </p:cNvPr>
          <p:cNvSpPr txBox="1"/>
          <p:nvPr/>
        </p:nvSpPr>
        <p:spPr>
          <a:xfrm>
            <a:off x="6265989" y="2159303"/>
            <a:ext cx="4755491" cy="653577"/>
          </a:xfrm>
          <a:prstGeom prst="rect">
            <a:avLst/>
          </a:prstGeom>
        </p:spPr>
        <p:txBody>
          <a:bodyPr lIns="0" tIns="0" rIns="0" bIns="0" rtlCol="0" anchor="t">
            <a:spAutoFit/>
          </a:bodyPr>
          <a:lstStyle/>
          <a:p>
            <a:pPr algn="l">
              <a:lnSpc>
                <a:spcPts val="5549"/>
              </a:lnSpc>
            </a:pPr>
            <a:endParaRPr lang="en-US" sz="4269">
              <a:solidFill>
                <a:srgbClr val="365679"/>
              </a:solidFill>
              <a:latin typeface="League Spartan"/>
              <a:ea typeface="League Spartan"/>
              <a:cs typeface="League Spartan"/>
              <a:sym typeface="League Spartan"/>
            </a:endParaRPr>
          </a:p>
        </p:txBody>
      </p:sp>
      <p:sp>
        <p:nvSpPr>
          <p:cNvPr id="20" name="TextBox 15">
            <a:extLst>
              <a:ext uri="{FF2B5EF4-FFF2-40B4-BE49-F238E27FC236}">
                <a16:creationId xmlns:a16="http://schemas.microsoft.com/office/drawing/2014/main" id="{6B64B047-C642-4392-0E24-1BFD6790E03C}"/>
              </a:ext>
            </a:extLst>
          </p:cNvPr>
          <p:cNvSpPr txBox="1"/>
          <p:nvPr/>
        </p:nvSpPr>
        <p:spPr>
          <a:xfrm>
            <a:off x="6265990" y="1459390"/>
            <a:ext cx="4197545" cy="653577"/>
          </a:xfrm>
          <a:prstGeom prst="rect">
            <a:avLst/>
          </a:prstGeom>
        </p:spPr>
        <p:txBody>
          <a:bodyPr lIns="0" tIns="0" rIns="0" bIns="0" rtlCol="0" anchor="t">
            <a:spAutoFit/>
          </a:bodyPr>
          <a:lstStyle/>
          <a:p>
            <a:pPr algn="l">
              <a:lnSpc>
                <a:spcPts val="5549"/>
              </a:lnSpc>
            </a:pPr>
            <a:endParaRPr lang="en-US" sz="4269">
              <a:solidFill>
                <a:srgbClr val="0B1320"/>
              </a:solidFill>
              <a:latin typeface="League Spartan"/>
              <a:ea typeface="League Spartan"/>
              <a:cs typeface="League Spartan"/>
              <a:sym typeface="League Spartan"/>
            </a:endParaRPr>
          </a:p>
        </p:txBody>
      </p:sp>
      <p:sp>
        <p:nvSpPr>
          <p:cNvPr id="21" name="TextBox 16">
            <a:extLst>
              <a:ext uri="{FF2B5EF4-FFF2-40B4-BE49-F238E27FC236}">
                <a16:creationId xmlns:a16="http://schemas.microsoft.com/office/drawing/2014/main" id="{3DEE248D-1EDB-2AFF-94B3-ADDFC6105F4C}"/>
              </a:ext>
            </a:extLst>
          </p:cNvPr>
          <p:cNvSpPr txBox="1"/>
          <p:nvPr/>
        </p:nvSpPr>
        <p:spPr>
          <a:xfrm>
            <a:off x="97833" y="6636181"/>
            <a:ext cx="5382897" cy="106055"/>
          </a:xfrm>
          <a:prstGeom prst="rect">
            <a:avLst/>
          </a:prstGeom>
        </p:spPr>
        <p:txBody>
          <a:bodyPr lIns="0" tIns="0" rIns="0" bIns="0" rtlCol="0" anchor="t">
            <a:spAutoFit/>
          </a:bodyPr>
          <a:lstStyle/>
          <a:p>
            <a:pPr algn="l">
              <a:lnSpc>
                <a:spcPts val="933"/>
              </a:lnSpc>
              <a:spcBef>
                <a:spcPct val="0"/>
              </a:spcBef>
            </a:pPr>
            <a:r>
              <a:rPr lang="en-US" sz="667">
                <a:solidFill>
                  <a:srgbClr val="000000"/>
                </a:solidFill>
                <a:latin typeface="Helios Extended"/>
                <a:ea typeface="Helios Extended"/>
                <a:cs typeface="Helios Extended"/>
                <a:sym typeface="Helios Extended"/>
              </a:rPr>
              <a:t>© 2024 Regional Geriatric Program of Eastern Ontario</a:t>
            </a:r>
          </a:p>
        </p:txBody>
      </p:sp>
      <p:sp>
        <p:nvSpPr>
          <p:cNvPr id="2" name="Title 1">
            <a:extLst>
              <a:ext uri="{FF2B5EF4-FFF2-40B4-BE49-F238E27FC236}">
                <a16:creationId xmlns:a16="http://schemas.microsoft.com/office/drawing/2014/main" id="{A75443DD-9218-6FC0-A0A3-17FD54D1D349}"/>
              </a:ext>
            </a:extLst>
          </p:cNvPr>
          <p:cNvSpPr>
            <a:spLocks noGrp="1"/>
          </p:cNvSpPr>
          <p:nvPr>
            <p:ph type="title" hasCustomPrompt="1"/>
          </p:nvPr>
        </p:nvSpPr>
        <p:spPr>
          <a:xfrm>
            <a:off x="5384800" y="1816632"/>
            <a:ext cx="5636679" cy="763464"/>
          </a:xfrm>
          <a:prstGeom prst="rect">
            <a:avLst/>
          </a:prstGeom>
        </p:spPr>
        <p:txBody>
          <a:bodyPr/>
          <a:lstStyle>
            <a:lvl1pPr algn="l">
              <a:lnSpc>
                <a:spcPts val="11098"/>
              </a:lnSpc>
              <a:defRPr sz="3200"/>
            </a:lvl1pPr>
          </a:lstStyle>
          <a:p>
            <a:pPr algn="l">
              <a:lnSpc>
                <a:spcPts val="8324"/>
              </a:lnSpc>
            </a:pPr>
            <a:r>
              <a:rPr lang="en-US" sz="2933">
                <a:solidFill>
                  <a:srgbClr val="0B1320"/>
                </a:solidFill>
                <a:latin typeface="League Spartan"/>
                <a:ea typeface="League Spartan"/>
                <a:cs typeface="League Spartan"/>
                <a:sym typeface="League Spartan"/>
              </a:rPr>
              <a:t>Table Of Contents</a:t>
            </a:r>
          </a:p>
        </p:txBody>
      </p:sp>
      <p:sp>
        <p:nvSpPr>
          <p:cNvPr id="5" name="Text Placeholder 4">
            <a:extLst>
              <a:ext uri="{FF2B5EF4-FFF2-40B4-BE49-F238E27FC236}">
                <a16:creationId xmlns:a16="http://schemas.microsoft.com/office/drawing/2014/main" id="{73F16B58-1FFD-D302-157A-4B77FB226AD0}"/>
              </a:ext>
            </a:extLst>
          </p:cNvPr>
          <p:cNvSpPr>
            <a:spLocks noGrp="1"/>
          </p:cNvSpPr>
          <p:nvPr>
            <p:ph type="body" sz="quarter" idx="10" hasCustomPrompt="1"/>
          </p:nvPr>
        </p:nvSpPr>
        <p:spPr>
          <a:xfrm>
            <a:off x="5341771" y="2868899"/>
            <a:ext cx="5679708" cy="2794000"/>
          </a:xfrm>
          <a:prstGeom prst="rect">
            <a:avLst/>
          </a:prstGeom>
        </p:spPr>
        <p:txBody>
          <a:bodyPr/>
          <a:lstStyle>
            <a:lvl1pPr>
              <a:defRPr>
                <a:latin typeface="Helios Extended" panose="020B0604020202020204" charset="0"/>
              </a:defRPr>
            </a:lvl1pPr>
          </a:lstStyle>
          <a:p>
            <a:pPr lvl="0"/>
            <a:r>
              <a:rPr lang="en-US"/>
              <a:t>List of content</a:t>
            </a:r>
          </a:p>
        </p:txBody>
      </p:sp>
      <p:sp>
        <p:nvSpPr>
          <p:cNvPr id="22" name="Picture Placeholder 21">
            <a:extLst>
              <a:ext uri="{FF2B5EF4-FFF2-40B4-BE49-F238E27FC236}">
                <a16:creationId xmlns:a16="http://schemas.microsoft.com/office/drawing/2014/main" id="{E16ABAA0-9FD7-0166-9E22-06EFF878EB6C}"/>
              </a:ext>
            </a:extLst>
          </p:cNvPr>
          <p:cNvSpPr>
            <a:spLocks noGrp="1"/>
          </p:cNvSpPr>
          <p:nvPr>
            <p:ph type="pic" sz="quarter" idx="11"/>
          </p:nvPr>
        </p:nvSpPr>
        <p:spPr>
          <a:xfrm>
            <a:off x="357876" y="1810803"/>
            <a:ext cx="4675225" cy="3852447"/>
          </a:xfrm>
          <a:prstGeom prst="rect">
            <a:avLst/>
          </a:prstGeom>
        </p:spPr>
        <p:txBody>
          <a:bodyPr/>
          <a:lstStyle/>
          <a:p>
            <a:r>
              <a:rPr lang="en-US"/>
              <a:t>Click icon to add picture</a:t>
            </a:r>
          </a:p>
        </p:txBody>
      </p:sp>
      <p:pic>
        <p:nvPicPr>
          <p:cNvPr id="11" name="Picture 10" descr="A black background with text and a silhouette of a tree&#10;&#10;Description automatically generated">
            <a:extLst>
              <a:ext uri="{FF2B5EF4-FFF2-40B4-BE49-F238E27FC236}">
                <a16:creationId xmlns:a16="http://schemas.microsoft.com/office/drawing/2014/main" id="{BAE486EC-6831-C1AF-79C5-4C84A4144B94}"/>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26718" y="264883"/>
            <a:ext cx="2339061" cy="998843"/>
          </a:xfrm>
          <a:prstGeom prst="rect">
            <a:avLst/>
          </a:prstGeom>
        </p:spPr>
      </p:pic>
    </p:spTree>
    <p:extLst>
      <p:ext uri="{BB962C8B-B14F-4D97-AF65-F5344CB8AC3E}">
        <p14:creationId xmlns:p14="http://schemas.microsoft.com/office/powerpoint/2010/main" val="3896556470"/>
      </p:ext>
    </p:extLst>
  </p:cSld>
  <p:clrMapOvr>
    <a:masterClrMapping/>
  </p:clrMapOvr>
  <p:hf hdr="0" ftr="0" dt="0"/>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Speaker Slide">
    <p:spTree>
      <p:nvGrpSpPr>
        <p:cNvPr id="1" name=""/>
        <p:cNvGrpSpPr/>
        <p:nvPr/>
      </p:nvGrpSpPr>
      <p:grpSpPr>
        <a:xfrm>
          <a:off x="0" y="0"/>
          <a:ext cx="0" cy="0"/>
          <a:chOff x="0" y="0"/>
          <a:chExt cx="0" cy="0"/>
        </a:xfrm>
      </p:grpSpPr>
      <p:grpSp>
        <p:nvGrpSpPr>
          <p:cNvPr id="35" name="Group 2">
            <a:extLst>
              <a:ext uri="{FF2B5EF4-FFF2-40B4-BE49-F238E27FC236}">
                <a16:creationId xmlns:a16="http://schemas.microsoft.com/office/drawing/2014/main" id="{B9880C3D-957D-B3C1-2137-1CA6721CC5D1}"/>
              </a:ext>
            </a:extLst>
          </p:cNvPr>
          <p:cNvGrpSpPr/>
          <p:nvPr/>
        </p:nvGrpSpPr>
        <p:grpSpPr>
          <a:xfrm>
            <a:off x="0" y="-19432"/>
            <a:ext cx="12192000" cy="3448432"/>
            <a:chOff x="0" y="0"/>
            <a:chExt cx="4816593" cy="1590418"/>
          </a:xfrm>
        </p:grpSpPr>
        <p:sp>
          <p:nvSpPr>
            <p:cNvPr id="36" name="Freeform 3">
              <a:extLst>
                <a:ext uri="{FF2B5EF4-FFF2-40B4-BE49-F238E27FC236}">
                  <a16:creationId xmlns:a16="http://schemas.microsoft.com/office/drawing/2014/main" id="{81164FEE-03A0-6E9C-387F-A8D98E2D6002}"/>
                </a:ext>
              </a:extLst>
            </p:cNvPr>
            <p:cNvSpPr/>
            <p:nvPr/>
          </p:nvSpPr>
          <p:spPr>
            <a:xfrm>
              <a:off x="0" y="0"/>
              <a:ext cx="4816592" cy="1590418"/>
            </a:xfrm>
            <a:custGeom>
              <a:avLst/>
              <a:gdLst/>
              <a:ahLst/>
              <a:cxnLst/>
              <a:rect l="l" t="t" r="r" b="b"/>
              <a:pathLst>
                <a:path w="4816592" h="1590418">
                  <a:moveTo>
                    <a:pt x="0" y="0"/>
                  </a:moveTo>
                  <a:lnTo>
                    <a:pt x="4816592" y="0"/>
                  </a:lnTo>
                  <a:lnTo>
                    <a:pt x="4816592" y="1590418"/>
                  </a:lnTo>
                  <a:lnTo>
                    <a:pt x="0" y="1590418"/>
                  </a:lnTo>
                  <a:close/>
                </a:path>
              </a:pathLst>
            </a:custGeom>
            <a:solidFill>
              <a:srgbClr val="AFC1D0"/>
            </a:solidFill>
          </p:spPr>
          <p:txBody>
            <a:bodyPr/>
            <a:lstStyle/>
            <a:p>
              <a:endParaRPr lang="en-US" sz="1200" b="1"/>
            </a:p>
          </p:txBody>
        </p:sp>
        <p:sp>
          <p:nvSpPr>
            <p:cNvPr id="37" name="TextBox 4">
              <a:extLst>
                <a:ext uri="{FF2B5EF4-FFF2-40B4-BE49-F238E27FC236}">
                  <a16:creationId xmlns:a16="http://schemas.microsoft.com/office/drawing/2014/main" id="{8FC6087B-B62F-EF1D-434F-96BD1D20B88C}"/>
                </a:ext>
              </a:extLst>
            </p:cNvPr>
            <p:cNvSpPr txBox="1"/>
            <p:nvPr/>
          </p:nvSpPr>
          <p:spPr>
            <a:xfrm>
              <a:off x="0" y="-66675"/>
              <a:ext cx="4816593" cy="1657093"/>
            </a:xfrm>
            <a:prstGeom prst="rect">
              <a:avLst/>
            </a:prstGeom>
          </p:spPr>
          <p:txBody>
            <a:bodyPr lIns="50800" tIns="50800" rIns="50800" bIns="50800" rtlCol="0" anchor="ctr"/>
            <a:lstStyle/>
            <a:p>
              <a:pPr algn="ctr">
                <a:lnSpc>
                  <a:spcPts val="2213"/>
                </a:lnSpc>
              </a:pPr>
              <a:endParaRPr sz="1200" b="1"/>
            </a:p>
          </p:txBody>
        </p:sp>
      </p:grpSp>
      <p:sp>
        <p:nvSpPr>
          <p:cNvPr id="52" name="TextBox 19">
            <a:extLst>
              <a:ext uri="{FF2B5EF4-FFF2-40B4-BE49-F238E27FC236}">
                <a16:creationId xmlns:a16="http://schemas.microsoft.com/office/drawing/2014/main" id="{DF9FD200-E6F7-E95F-036E-50395CC9714B}"/>
              </a:ext>
            </a:extLst>
          </p:cNvPr>
          <p:cNvSpPr txBox="1"/>
          <p:nvPr/>
        </p:nvSpPr>
        <p:spPr>
          <a:xfrm>
            <a:off x="97833" y="6636181"/>
            <a:ext cx="5382897" cy="106055"/>
          </a:xfrm>
          <a:prstGeom prst="rect">
            <a:avLst/>
          </a:prstGeom>
        </p:spPr>
        <p:txBody>
          <a:bodyPr lIns="0" tIns="0" rIns="0" bIns="0" rtlCol="0" anchor="t">
            <a:spAutoFit/>
          </a:bodyPr>
          <a:lstStyle/>
          <a:p>
            <a:pPr algn="l">
              <a:lnSpc>
                <a:spcPts val="933"/>
              </a:lnSpc>
              <a:spcBef>
                <a:spcPct val="0"/>
              </a:spcBef>
            </a:pPr>
            <a:r>
              <a:rPr lang="en-US" sz="667">
                <a:solidFill>
                  <a:srgbClr val="000000"/>
                </a:solidFill>
                <a:latin typeface="Helios Extended"/>
                <a:ea typeface="Helios Extended"/>
                <a:cs typeface="Helios Extended"/>
                <a:sym typeface="Helios Extended"/>
              </a:rPr>
              <a:t>© 2024 Regional Geriatric Program of Eastern Ontario</a:t>
            </a:r>
          </a:p>
        </p:txBody>
      </p:sp>
      <p:sp>
        <p:nvSpPr>
          <p:cNvPr id="4" name="Picture Placeholder 3">
            <a:extLst>
              <a:ext uri="{FF2B5EF4-FFF2-40B4-BE49-F238E27FC236}">
                <a16:creationId xmlns:a16="http://schemas.microsoft.com/office/drawing/2014/main" id="{009CFE9B-D953-7E56-196C-90515A83EDAE}"/>
              </a:ext>
            </a:extLst>
          </p:cNvPr>
          <p:cNvSpPr>
            <a:spLocks noGrp="1"/>
          </p:cNvSpPr>
          <p:nvPr>
            <p:ph type="pic" sz="quarter" idx="10"/>
          </p:nvPr>
        </p:nvSpPr>
        <p:spPr>
          <a:xfrm>
            <a:off x="7924800" y="1752600"/>
            <a:ext cx="3505200" cy="2844800"/>
          </a:xfrm>
          <a:prstGeom prst="rect">
            <a:avLst/>
          </a:prstGeom>
        </p:spPr>
        <p:txBody>
          <a:bodyPr/>
          <a:lstStyle/>
          <a:p>
            <a:r>
              <a:rPr lang="en-US"/>
              <a:t>Click icon to add picture</a:t>
            </a:r>
          </a:p>
        </p:txBody>
      </p:sp>
      <p:sp>
        <p:nvSpPr>
          <p:cNvPr id="13" name="Text Placeholder 4">
            <a:extLst>
              <a:ext uri="{FF2B5EF4-FFF2-40B4-BE49-F238E27FC236}">
                <a16:creationId xmlns:a16="http://schemas.microsoft.com/office/drawing/2014/main" id="{34F57794-7FC3-A741-6EDE-74CF66E7166F}"/>
              </a:ext>
            </a:extLst>
          </p:cNvPr>
          <p:cNvSpPr>
            <a:spLocks noGrp="1"/>
          </p:cNvSpPr>
          <p:nvPr>
            <p:ph type="body" sz="quarter" idx="11" hasCustomPrompt="1"/>
          </p:nvPr>
        </p:nvSpPr>
        <p:spPr>
          <a:xfrm>
            <a:off x="685800" y="3625406"/>
            <a:ext cx="6680200" cy="2648396"/>
          </a:xfrm>
          <a:prstGeom prst="rect">
            <a:avLst/>
          </a:prstGeom>
        </p:spPr>
        <p:txBody>
          <a:bodyPr/>
          <a:lstStyle>
            <a:lvl1pPr marL="0" indent="0">
              <a:buNone/>
              <a:defRPr>
                <a:latin typeface="Helios Extended" panose="020B0604020202020204" charset="0"/>
              </a:defRPr>
            </a:lvl1pPr>
          </a:lstStyle>
          <a:p>
            <a:pPr marL="0" marR="0" lvl="0" indent="0" algn="l" defTabSz="609585" rtl="0" eaLnBrk="1" fontAlgn="auto" latinLnBrk="0" hangingPunct="1">
              <a:lnSpc>
                <a:spcPct val="100000"/>
              </a:lnSpc>
              <a:spcBef>
                <a:spcPct val="20000"/>
              </a:spcBef>
              <a:spcAft>
                <a:spcPts val="0"/>
              </a:spcAft>
              <a:buClrTx/>
              <a:buSzTx/>
              <a:buFont typeface="Arial" pitchFamily="34" charset="0"/>
              <a:buNone/>
              <a:tabLst/>
              <a:defRPr/>
            </a:pPr>
            <a:r>
              <a:rPr lang="en-US" sz="2133">
                <a:solidFill>
                  <a:srgbClr val="0B1320"/>
                </a:solidFill>
                <a:latin typeface="Helios Extended"/>
                <a:ea typeface="Helios Extended"/>
                <a:cs typeface="Helios Extended"/>
                <a:sym typeface="Helios Extended"/>
              </a:rPr>
              <a:t>Here you can put a little something to introduce yourself as the speaker. Try and keep this brief (we can add more details in the MC notes)</a:t>
            </a:r>
          </a:p>
        </p:txBody>
      </p:sp>
      <p:sp>
        <p:nvSpPr>
          <p:cNvPr id="15" name="Content Placeholder 2">
            <a:extLst>
              <a:ext uri="{FF2B5EF4-FFF2-40B4-BE49-F238E27FC236}">
                <a16:creationId xmlns:a16="http://schemas.microsoft.com/office/drawing/2014/main" id="{C4151E6A-741F-00D2-56A0-B28D272EF623}"/>
              </a:ext>
            </a:extLst>
          </p:cNvPr>
          <p:cNvSpPr>
            <a:spLocks noGrp="1"/>
          </p:cNvSpPr>
          <p:nvPr>
            <p:ph sz="quarter" idx="12" hasCustomPrompt="1"/>
          </p:nvPr>
        </p:nvSpPr>
        <p:spPr>
          <a:xfrm>
            <a:off x="506570" y="1414717"/>
            <a:ext cx="5190460" cy="609600"/>
          </a:xfrm>
          <a:prstGeom prst="rect">
            <a:avLst/>
          </a:prstGeom>
        </p:spPr>
        <p:txBody>
          <a:bodyPr/>
          <a:lstStyle>
            <a:lvl1pPr marL="0" indent="0">
              <a:buNone/>
              <a:defRPr sz="4533">
                <a:solidFill>
                  <a:srgbClr val="000000"/>
                </a:solidFill>
                <a:latin typeface="League Spartan" panose="020B0604020202020204" charset="0"/>
              </a:defRPr>
            </a:lvl1pPr>
          </a:lstStyle>
          <a:p>
            <a:pPr lvl="0"/>
            <a:r>
              <a:rPr lang="en-US" err="1"/>
              <a:t>firstname</a:t>
            </a:r>
            <a:endParaRPr lang="en-US"/>
          </a:p>
        </p:txBody>
      </p:sp>
      <p:sp>
        <p:nvSpPr>
          <p:cNvPr id="16" name="Content Placeholder 6">
            <a:extLst>
              <a:ext uri="{FF2B5EF4-FFF2-40B4-BE49-F238E27FC236}">
                <a16:creationId xmlns:a16="http://schemas.microsoft.com/office/drawing/2014/main" id="{D2E5E45B-6E05-E05C-E65E-0F185614318F}"/>
              </a:ext>
            </a:extLst>
          </p:cNvPr>
          <p:cNvSpPr>
            <a:spLocks noGrp="1"/>
          </p:cNvSpPr>
          <p:nvPr>
            <p:ph sz="quarter" idx="13" hasCustomPrompt="1"/>
          </p:nvPr>
        </p:nvSpPr>
        <p:spPr>
          <a:xfrm>
            <a:off x="506570" y="2152392"/>
            <a:ext cx="5190460" cy="673936"/>
          </a:xfrm>
          <a:prstGeom prst="rect">
            <a:avLst/>
          </a:prstGeom>
        </p:spPr>
        <p:txBody>
          <a:bodyPr/>
          <a:lstStyle>
            <a:lvl1pPr marL="0" indent="0">
              <a:buNone/>
              <a:defRPr sz="4533">
                <a:latin typeface="League Spartan" panose="020B0604020202020204" charset="0"/>
              </a:defRPr>
            </a:lvl1pPr>
          </a:lstStyle>
          <a:p>
            <a:pPr lvl="0"/>
            <a:r>
              <a:rPr lang="en-US" err="1"/>
              <a:t>lastname</a:t>
            </a:r>
            <a:endParaRPr lang="en-US"/>
          </a:p>
        </p:txBody>
      </p:sp>
      <p:sp>
        <p:nvSpPr>
          <p:cNvPr id="17" name="Content Placeholder 2">
            <a:extLst>
              <a:ext uri="{FF2B5EF4-FFF2-40B4-BE49-F238E27FC236}">
                <a16:creationId xmlns:a16="http://schemas.microsoft.com/office/drawing/2014/main" id="{C3D94373-A1DD-0086-F4B4-EF38F0305071}"/>
              </a:ext>
            </a:extLst>
          </p:cNvPr>
          <p:cNvSpPr>
            <a:spLocks noGrp="1"/>
          </p:cNvSpPr>
          <p:nvPr>
            <p:ph sz="quarter" idx="14" hasCustomPrompt="1"/>
          </p:nvPr>
        </p:nvSpPr>
        <p:spPr>
          <a:xfrm>
            <a:off x="7924800" y="4850139"/>
            <a:ext cx="3581400" cy="966461"/>
          </a:xfrm>
          <a:prstGeom prst="rect">
            <a:avLst/>
          </a:prstGeom>
        </p:spPr>
        <p:txBody>
          <a:bodyPr/>
          <a:lstStyle>
            <a:lvl1pPr marL="0" indent="0" algn="ctr">
              <a:buNone/>
              <a:defRPr sz="2133" b="1">
                <a:solidFill>
                  <a:srgbClr val="000000"/>
                </a:solidFill>
                <a:latin typeface="League Spartan" panose="020B0604020202020204" charset="0"/>
              </a:defRPr>
            </a:lvl1pPr>
          </a:lstStyle>
          <a:p>
            <a:pPr lvl="0"/>
            <a:r>
              <a:rPr lang="en-US"/>
              <a:t>POSITION</a:t>
            </a:r>
          </a:p>
        </p:txBody>
      </p:sp>
      <p:sp>
        <p:nvSpPr>
          <p:cNvPr id="18" name="Content Placeholder 6">
            <a:extLst>
              <a:ext uri="{FF2B5EF4-FFF2-40B4-BE49-F238E27FC236}">
                <a16:creationId xmlns:a16="http://schemas.microsoft.com/office/drawing/2014/main" id="{39334D1D-7D1C-4550-2055-2565D67F1659}"/>
              </a:ext>
            </a:extLst>
          </p:cNvPr>
          <p:cNvSpPr>
            <a:spLocks noGrp="1"/>
          </p:cNvSpPr>
          <p:nvPr>
            <p:ph sz="quarter" idx="15" hasCustomPrompt="1"/>
          </p:nvPr>
        </p:nvSpPr>
        <p:spPr>
          <a:xfrm>
            <a:off x="7924800" y="5981053"/>
            <a:ext cx="3581400" cy="292748"/>
          </a:xfrm>
          <a:prstGeom prst="rect">
            <a:avLst/>
          </a:prstGeom>
        </p:spPr>
        <p:txBody>
          <a:bodyPr/>
          <a:lstStyle>
            <a:lvl1pPr marL="0" indent="0" algn="ctr">
              <a:buNone/>
              <a:defRPr sz="1333">
                <a:solidFill>
                  <a:srgbClr val="000000"/>
                </a:solidFill>
                <a:latin typeface="Helios Extended" panose="020B0604020202020204" charset="0"/>
              </a:defRPr>
            </a:lvl1pPr>
          </a:lstStyle>
          <a:p>
            <a:pPr lvl="0"/>
            <a:r>
              <a:rPr lang="en-US"/>
              <a:t>ORANIZATION</a:t>
            </a:r>
          </a:p>
        </p:txBody>
      </p:sp>
      <p:cxnSp>
        <p:nvCxnSpPr>
          <p:cNvPr id="3" name="Straight Connector 2">
            <a:extLst>
              <a:ext uri="{FF2B5EF4-FFF2-40B4-BE49-F238E27FC236}">
                <a16:creationId xmlns:a16="http://schemas.microsoft.com/office/drawing/2014/main" id="{C0EA149E-73D3-6CB6-F84E-9FFB4A15C7DF}"/>
              </a:ext>
            </a:extLst>
          </p:cNvPr>
          <p:cNvCxnSpPr>
            <a:cxnSpLocks/>
          </p:cNvCxnSpPr>
          <p:nvPr userDrawn="1"/>
        </p:nvCxnSpPr>
        <p:spPr>
          <a:xfrm>
            <a:off x="599141" y="3046927"/>
            <a:ext cx="6698171"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Title 1">
            <a:extLst>
              <a:ext uri="{FF2B5EF4-FFF2-40B4-BE49-F238E27FC236}">
                <a16:creationId xmlns:a16="http://schemas.microsoft.com/office/drawing/2014/main" id="{92A7088B-1705-417C-30CD-081686E5C849}"/>
              </a:ext>
            </a:extLst>
          </p:cNvPr>
          <p:cNvSpPr txBox="1">
            <a:spLocks/>
          </p:cNvSpPr>
          <p:nvPr userDrawn="1"/>
        </p:nvSpPr>
        <p:spPr>
          <a:xfrm>
            <a:off x="3210492" y="219262"/>
            <a:ext cx="8085480" cy="1104900"/>
          </a:xfrm>
          <a:prstGeom prst="rect">
            <a:avLst/>
          </a:prstGeom>
        </p:spPr>
        <p:txBody>
          <a:bodyPr/>
          <a:lstStyle>
            <a:lvl1pPr algn="l" defTabSz="457200" rtl="0" eaLnBrk="1" latinLnBrk="0" hangingPunct="1">
              <a:spcBef>
                <a:spcPct val="0"/>
              </a:spcBef>
              <a:buNone/>
              <a:defRPr sz="4534" kern="1200">
                <a:solidFill>
                  <a:schemeClr val="tx1"/>
                </a:solidFill>
                <a:latin typeface="League Spartan" panose="020B0604020202020204" charset="0"/>
                <a:ea typeface="+mj-ea"/>
                <a:cs typeface="+mj-cs"/>
              </a:defRPr>
            </a:lvl1pPr>
          </a:lstStyle>
          <a:p>
            <a:endParaRPr lang="en-US" sz="6045"/>
          </a:p>
        </p:txBody>
      </p:sp>
      <p:pic>
        <p:nvPicPr>
          <p:cNvPr id="11" name="Picture 10" descr="A black background with text and a silhouette of a tree&#10;&#10;Description automatically generated">
            <a:extLst>
              <a:ext uri="{FF2B5EF4-FFF2-40B4-BE49-F238E27FC236}">
                <a16:creationId xmlns:a16="http://schemas.microsoft.com/office/drawing/2014/main" id="{5DCA0064-B7A0-7358-47CF-12CD923C60E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26718" y="264883"/>
            <a:ext cx="2339061" cy="998843"/>
          </a:xfrm>
          <a:prstGeom prst="rect">
            <a:avLst/>
          </a:prstGeom>
        </p:spPr>
      </p:pic>
    </p:spTree>
    <p:extLst>
      <p:ext uri="{BB962C8B-B14F-4D97-AF65-F5344CB8AC3E}">
        <p14:creationId xmlns:p14="http://schemas.microsoft.com/office/powerpoint/2010/main" val="3307564338"/>
      </p:ext>
    </p:extLst>
  </p:cSld>
  <p:clrMapOvr>
    <a:masterClrMapping/>
  </p:clrMapOvr>
  <p:hf hdr="0" ftr="0" dt="0"/>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Section Header 1">
    <p:spTree>
      <p:nvGrpSpPr>
        <p:cNvPr id="1" name=""/>
        <p:cNvGrpSpPr/>
        <p:nvPr/>
      </p:nvGrpSpPr>
      <p:grpSpPr>
        <a:xfrm>
          <a:off x="0" y="0"/>
          <a:ext cx="0" cy="0"/>
          <a:chOff x="0" y="0"/>
          <a:chExt cx="0" cy="0"/>
        </a:xfrm>
      </p:grpSpPr>
      <p:grpSp>
        <p:nvGrpSpPr>
          <p:cNvPr id="35" name="Group 5">
            <a:extLst>
              <a:ext uri="{FF2B5EF4-FFF2-40B4-BE49-F238E27FC236}">
                <a16:creationId xmlns:a16="http://schemas.microsoft.com/office/drawing/2014/main" id="{3C950F6C-A9A4-23B7-24FA-F37870E5FA98}"/>
              </a:ext>
            </a:extLst>
          </p:cNvPr>
          <p:cNvGrpSpPr/>
          <p:nvPr/>
        </p:nvGrpSpPr>
        <p:grpSpPr>
          <a:xfrm>
            <a:off x="667829" y="3084764"/>
            <a:ext cx="7256971" cy="3087435"/>
            <a:chOff x="-6015" y="-66675"/>
            <a:chExt cx="2428994" cy="924225"/>
          </a:xfrm>
        </p:grpSpPr>
        <p:sp>
          <p:nvSpPr>
            <p:cNvPr id="36" name="Freeform 6">
              <a:extLst>
                <a:ext uri="{FF2B5EF4-FFF2-40B4-BE49-F238E27FC236}">
                  <a16:creationId xmlns:a16="http://schemas.microsoft.com/office/drawing/2014/main" id="{1AD574B5-BCE0-DF27-FB17-22895B26ABC3}"/>
                </a:ext>
              </a:extLst>
            </p:cNvPr>
            <p:cNvSpPr/>
            <p:nvPr/>
          </p:nvSpPr>
          <p:spPr>
            <a:xfrm>
              <a:off x="-6015" y="0"/>
              <a:ext cx="2422979" cy="857550"/>
            </a:xfrm>
            <a:custGeom>
              <a:avLst/>
              <a:gdLst/>
              <a:ahLst/>
              <a:cxnLst/>
              <a:rect l="l" t="t" r="r" b="b"/>
              <a:pathLst>
                <a:path w="2422979" h="857550">
                  <a:moveTo>
                    <a:pt x="42918" y="0"/>
                  </a:moveTo>
                  <a:lnTo>
                    <a:pt x="2380061" y="0"/>
                  </a:lnTo>
                  <a:cubicBezTo>
                    <a:pt x="2403764" y="0"/>
                    <a:pt x="2422979" y="19215"/>
                    <a:pt x="2422979" y="42918"/>
                  </a:cubicBezTo>
                  <a:lnTo>
                    <a:pt x="2422979" y="814631"/>
                  </a:lnTo>
                  <a:cubicBezTo>
                    <a:pt x="2422979" y="838334"/>
                    <a:pt x="2403764" y="857550"/>
                    <a:pt x="2380061" y="857550"/>
                  </a:cubicBezTo>
                  <a:lnTo>
                    <a:pt x="42918" y="857550"/>
                  </a:lnTo>
                  <a:cubicBezTo>
                    <a:pt x="19215" y="857550"/>
                    <a:pt x="0" y="838334"/>
                    <a:pt x="0" y="814631"/>
                  </a:cubicBezTo>
                  <a:lnTo>
                    <a:pt x="0" y="42918"/>
                  </a:lnTo>
                  <a:cubicBezTo>
                    <a:pt x="0" y="19215"/>
                    <a:pt x="19215" y="0"/>
                    <a:pt x="42918" y="0"/>
                  </a:cubicBezTo>
                  <a:close/>
                </a:path>
              </a:pathLst>
            </a:custGeom>
            <a:solidFill>
              <a:srgbClr val="AFC1D0"/>
            </a:solidFill>
          </p:spPr>
          <p:txBody>
            <a:bodyPr/>
            <a:lstStyle/>
            <a:p>
              <a:endParaRPr lang="en-US" sz="1200"/>
            </a:p>
          </p:txBody>
        </p:sp>
        <p:sp>
          <p:nvSpPr>
            <p:cNvPr id="37" name="TextBox 7">
              <a:extLst>
                <a:ext uri="{FF2B5EF4-FFF2-40B4-BE49-F238E27FC236}">
                  <a16:creationId xmlns:a16="http://schemas.microsoft.com/office/drawing/2014/main" id="{33FA0B44-6768-2239-8DCF-8B4687624D17}"/>
                </a:ext>
              </a:extLst>
            </p:cNvPr>
            <p:cNvSpPr txBox="1"/>
            <p:nvPr/>
          </p:nvSpPr>
          <p:spPr>
            <a:xfrm>
              <a:off x="0" y="-66675"/>
              <a:ext cx="2422979" cy="924225"/>
            </a:xfrm>
            <a:prstGeom prst="rect">
              <a:avLst/>
            </a:prstGeom>
          </p:spPr>
          <p:txBody>
            <a:bodyPr lIns="50800" tIns="50800" rIns="50800" bIns="50800" rtlCol="0" anchor="ctr"/>
            <a:lstStyle/>
            <a:p>
              <a:pPr algn="l">
                <a:lnSpc>
                  <a:spcPts val="2213"/>
                </a:lnSpc>
              </a:pPr>
              <a:endParaRPr sz="1200"/>
            </a:p>
          </p:txBody>
        </p:sp>
      </p:grpSp>
      <p:sp>
        <p:nvSpPr>
          <p:cNvPr id="44" name="TextBox 14">
            <a:extLst>
              <a:ext uri="{FF2B5EF4-FFF2-40B4-BE49-F238E27FC236}">
                <a16:creationId xmlns:a16="http://schemas.microsoft.com/office/drawing/2014/main" id="{AD71668B-6140-5212-370C-84D0A8FB48FB}"/>
              </a:ext>
            </a:extLst>
          </p:cNvPr>
          <p:cNvSpPr txBox="1"/>
          <p:nvPr/>
        </p:nvSpPr>
        <p:spPr>
          <a:xfrm>
            <a:off x="97833" y="6636181"/>
            <a:ext cx="5382897" cy="106055"/>
          </a:xfrm>
          <a:prstGeom prst="rect">
            <a:avLst/>
          </a:prstGeom>
        </p:spPr>
        <p:txBody>
          <a:bodyPr lIns="0" tIns="0" rIns="0" bIns="0" rtlCol="0" anchor="t">
            <a:spAutoFit/>
          </a:bodyPr>
          <a:lstStyle/>
          <a:p>
            <a:pPr algn="l">
              <a:lnSpc>
                <a:spcPts val="933"/>
              </a:lnSpc>
              <a:spcBef>
                <a:spcPct val="0"/>
              </a:spcBef>
            </a:pPr>
            <a:r>
              <a:rPr lang="en-US" sz="667">
                <a:solidFill>
                  <a:srgbClr val="000000"/>
                </a:solidFill>
                <a:latin typeface="Helios Extended"/>
                <a:ea typeface="Helios Extended"/>
                <a:cs typeface="Helios Extended"/>
                <a:sym typeface="Helios Extended"/>
              </a:rPr>
              <a:t>© 2024 Regional Geriatric Program of Eastern Ontario</a:t>
            </a:r>
          </a:p>
        </p:txBody>
      </p:sp>
      <p:sp>
        <p:nvSpPr>
          <p:cNvPr id="7" name="Content Placeholder 6">
            <a:extLst>
              <a:ext uri="{FF2B5EF4-FFF2-40B4-BE49-F238E27FC236}">
                <a16:creationId xmlns:a16="http://schemas.microsoft.com/office/drawing/2014/main" id="{95E74ED7-0DAE-F4EE-AED2-90981F0CB7C0}"/>
              </a:ext>
            </a:extLst>
          </p:cNvPr>
          <p:cNvSpPr>
            <a:spLocks noGrp="1"/>
          </p:cNvSpPr>
          <p:nvPr>
            <p:ph sz="quarter" idx="11" hasCustomPrompt="1"/>
          </p:nvPr>
        </p:nvSpPr>
        <p:spPr>
          <a:xfrm>
            <a:off x="685800" y="2163245"/>
            <a:ext cx="5029200" cy="673936"/>
          </a:xfrm>
          <a:prstGeom prst="rect">
            <a:avLst/>
          </a:prstGeom>
        </p:spPr>
        <p:txBody>
          <a:bodyPr/>
          <a:lstStyle>
            <a:lvl1pPr marL="0" indent="0">
              <a:buNone/>
              <a:defRPr sz="4533">
                <a:latin typeface="League Spartan" panose="020B0604020202020204" charset="0"/>
              </a:defRPr>
            </a:lvl1pPr>
          </a:lstStyle>
          <a:p>
            <a:pPr lvl="0"/>
            <a:r>
              <a:rPr lang="en-US"/>
              <a:t>Option 1</a:t>
            </a:r>
          </a:p>
        </p:txBody>
      </p:sp>
      <p:sp>
        <p:nvSpPr>
          <p:cNvPr id="9" name="Text Placeholder 8">
            <a:extLst>
              <a:ext uri="{FF2B5EF4-FFF2-40B4-BE49-F238E27FC236}">
                <a16:creationId xmlns:a16="http://schemas.microsoft.com/office/drawing/2014/main" id="{777E9F1C-CB5D-9109-D15A-CB64DBF21BB9}"/>
              </a:ext>
            </a:extLst>
          </p:cNvPr>
          <p:cNvSpPr>
            <a:spLocks noGrp="1"/>
          </p:cNvSpPr>
          <p:nvPr>
            <p:ph type="body" sz="quarter" idx="12"/>
          </p:nvPr>
        </p:nvSpPr>
        <p:spPr>
          <a:xfrm>
            <a:off x="812800" y="3429000"/>
            <a:ext cx="6705600" cy="2591344"/>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Picture Placeholder 10">
            <a:extLst>
              <a:ext uri="{FF2B5EF4-FFF2-40B4-BE49-F238E27FC236}">
                <a16:creationId xmlns:a16="http://schemas.microsoft.com/office/drawing/2014/main" id="{C85A2CD0-ADD0-88C2-01A6-CAA2A6D76551}"/>
              </a:ext>
            </a:extLst>
          </p:cNvPr>
          <p:cNvSpPr>
            <a:spLocks noGrp="1"/>
          </p:cNvSpPr>
          <p:nvPr>
            <p:ph type="pic" sz="quarter" idx="13"/>
          </p:nvPr>
        </p:nvSpPr>
        <p:spPr>
          <a:xfrm>
            <a:off x="7906810" y="2087317"/>
            <a:ext cx="3599391" cy="4084883"/>
          </a:xfrm>
          <a:prstGeom prst="rect">
            <a:avLst/>
          </a:prstGeom>
        </p:spPr>
        <p:txBody>
          <a:bodyPr/>
          <a:lstStyle/>
          <a:p>
            <a:r>
              <a:rPr lang="en-US"/>
              <a:t>Click icon to add picture</a:t>
            </a:r>
          </a:p>
        </p:txBody>
      </p:sp>
      <p:pic>
        <p:nvPicPr>
          <p:cNvPr id="10" name="Picture 9" descr="A black background with text and a silhouette of a tree&#10;&#10;Description automatically generated">
            <a:extLst>
              <a:ext uri="{FF2B5EF4-FFF2-40B4-BE49-F238E27FC236}">
                <a16:creationId xmlns:a16="http://schemas.microsoft.com/office/drawing/2014/main" id="{4EAF47C7-51FE-0901-0DF1-8182F3FDEA3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26718" y="264883"/>
            <a:ext cx="2339061" cy="998843"/>
          </a:xfrm>
          <a:prstGeom prst="rect">
            <a:avLst/>
          </a:prstGeom>
        </p:spPr>
      </p:pic>
    </p:spTree>
    <p:extLst>
      <p:ext uri="{BB962C8B-B14F-4D97-AF65-F5344CB8AC3E}">
        <p14:creationId xmlns:p14="http://schemas.microsoft.com/office/powerpoint/2010/main" val="303024477"/>
      </p:ext>
    </p:extLst>
  </p:cSld>
  <p:clrMapOvr>
    <a:masterClrMapping/>
  </p:clrMapOvr>
  <p:hf hdr="0" ftr="0" dt="0"/>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Section Header 2">
    <p:spTree>
      <p:nvGrpSpPr>
        <p:cNvPr id="1" name=""/>
        <p:cNvGrpSpPr/>
        <p:nvPr/>
      </p:nvGrpSpPr>
      <p:grpSpPr>
        <a:xfrm>
          <a:off x="0" y="0"/>
          <a:ext cx="0" cy="0"/>
          <a:chOff x="0" y="0"/>
          <a:chExt cx="0" cy="0"/>
        </a:xfrm>
      </p:grpSpPr>
      <p:grpSp>
        <p:nvGrpSpPr>
          <p:cNvPr id="38" name="Group 2">
            <a:extLst>
              <a:ext uri="{FF2B5EF4-FFF2-40B4-BE49-F238E27FC236}">
                <a16:creationId xmlns:a16="http://schemas.microsoft.com/office/drawing/2014/main" id="{70A379F1-86A7-F810-4F73-C81C5A94B309}"/>
              </a:ext>
            </a:extLst>
          </p:cNvPr>
          <p:cNvGrpSpPr/>
          <p:nvPr/>
        </p:nvGrpSpPr>
        <p:grpSpPr>
          <a:xfrm>
            <a:off x="3943604" y="-14236"/>
            <a:ext cx="8248397" cy="6886472"/>
            <a:chOff x="0" y="0"/>
            <a:chExt cx="973546" cy="812800"/>
          </a:xfrm>
        </p:grpSpPr>
        <p:sp>
          <p:nvSpPr>
            <p:cNvPr id="39" name="Freeform 3">
              <a:extLst>
                <a:ext uri="{FF2B5EF4-FFF2-40B4-BE49-F238E27FC236}">
                  <a16:creationId xmlns:a16="http://schemas.microsoft.com/office/drawing/2014/main" id="{03E87F88-799D-6FA2-D8D3-F8A166E5A1A5}"/>
                </a:ext>
              </a:extLst>
            </p:cNvPr>
            <p:cNvSpPr/>
            <p:nvPr/>
          </p:nvSpPr>
          <p:spPr>
            <a:xfrm>
              <a:off x="0" y="0"/>
              <a:ext cx="973546" cy="812800"/>
            </a:xfrm>
            <a:custGeom>
              <a:avLst/>
              <a:gdLst/>
              <a:ahLst/>
              <a:cxnLst/>
              <a:rect l="l" t="t" r="r" b="b"/>
              <a:pathLst>
                <a:path w="973546" h="812800">
                  <a:moveTo>
                    <a:pt x="0" y="0"/>
                  </a:moveTo>
                  <a:lnTo>
                    <a:pt x="973546" y="0"/>
                  </a:lnTo>
                  <a:lnTo>
                    <a:pt x="973546" y="812800"/>
                  </a:lnTo>
                  <a:lnTo>
                    <a:pt x="0" y="812800"/>
                  </a:lnTo>
                  <a:close/>
                </a:path>
              </a:pathLst>
            </a:custGeom>
            <a:solidFill>
              <a:srgbClr val="AFC1D0"/>
            </a:solidFill>
          </p:spPr>
          <p:txBody>
            <a:bodyPr/>
            <a:lstStyle/>
            <a:p>
              <a:endParaRPr lang="en-US" sz="1200"/>
            </a:p>
          </p:txBody>
        </p:sp>
        <p:sp>
          <p:nvSpPr>
            <p:cNvPr id="40" name="TextBox 4">
              <a:extLst>
                <a:ext uri="{FF2B5EF4-FFF2-40B4-BE49-F238E27FC236}">
                  <a16:creationId xmlns:a16="http://schemas.microsoft.com/office/drawing/2014/main" id="{A3975389-8A38-CCAF-8D2E-173C32232396}"/>
                </a:ext>
              </a:extLst>
            </p:cNvPr>
            <p:cNvSpPr txBox="1"/>
            <p:nvPr/>
          </p:nvSpPr>
          <p:spPr>
            <a:xfrm>
              <a:off x="0" y="-66675"/>
              <a:ext cx="973546" cy="879475"/>
            </a:xfrm>
            <a:prstGeom prst="rect">
              <a:avLst/>
            </a:prstGeom>
          </p:spPr>
          <p:txBody>
            <a:bodyPr lIns="50800" tIns="50800" rIns="50800" bIns="50800" rtlCol="0" anchor="ctr"/>
            <a:lstStyle/>
            <a:p>
              <a:pPr algn="l">
                <a:lnSpc>
                  <a:spcPts val="2213"/>
                </a:lnSpc>
              </a:pPr>
              <a:endParaRPr sz="1200"/>
            </a:p>
          </p:txBody>
        </p:sp>
      </p:grpSp>
      <p:grpSp>
        <p:nvGrpSpPr>
          <p:cNvPr id="45" name="Group 9">
            <a:extLst>
              <a:ext uri="{FF2B5EF4-FFF2-40B4-BE49-F238E27FC236}">
                <a16:creationId xmlns:a16="http://schemas.microsoft.com/office/drawing/2014/main" id="{BA1117A3-7DFF-E840-BD4F-4936BD3FA695}"/>
              </a:ext>
            </a:extLst>
          </p:cNvPr>
          <p:cNvGrpSpPr/>
          <p:nvPr/>
        </p:nvGrpSpPr>
        <p:grpSpPr>
          <a:xfrm>
            <a:off x="-244579" y="3342311"/>
            <a:ext cx="5725308" cy="3515691"/>
            <a:chOff x="0" y="0"/>
            <a:chExt cx="812800" cy="609600"/>
          </a:xfrm>
        </p:grpSpPr>
        <p:sp>
          <p:nvSpPr>
            <p:cNvPr id="46" name="Freeform 10">
              <a:extLst>
                <a:ext uri="{FF2B5EF4-FFF2-40B4-BE49-F238E27FC236}">
                  <a16:creationId xmlns:a16="http://schemas.microsoft.com/office/drawing/2014/main" id="{630B0F10-BD50-923B-9404-A62238CD6463}"/>
                </a:ext>
              </a:extLst>
            </p:cNvPr>
            <p:cNvSpPr/>
            <p:nvPr/>
          </p:nvSpPr>
          <p:spPr>
            <a:xfrm>
              <a:off x="0" y="0"/>
              <a:ext cx="812800" cy="609600"/>
            </a:xfrm>
            <a:custGeom>
              <a:avLst/>
              <a:gdLst/>
              <a:ahLst/>
              <a:cxnLst/>
              <a:rect l="l" t="t" r="r" b="b"/>
              <a:pathLst>
                <a:path w="812800" h="609600">
                  <a:moveTo>
                    <a:pt x="203200" y="0"/>
                  </a:moveTo>
                  <a:lnTo>
                    <a:pt x="812800" y="0"/>
                  </a:lnTo>
                  <a:lnTo>
                    <a:pt x="609600" y="609600"/>
                  </a:lnTo>
                  <a:lnTo>
                    <a:pt x="0" y="609600"/>
                  </a:lnTo>
                  <a:lnTo>
                    <a:pt x="203200" y="0"/>
                  </a:lnTo>
                  <a:close/>
                </a:path>
              </a:pathLst>
            </a:custGeom>
            <a:solidFill>
              <a:srgbClr val="AFC1D0"/>
            </a:solidFill>
          </p:spPr>
          <p:txBody>
            <a:bodyPr/>
            <a:lstStyle/>
            <a:p>
              <a:endParaRPr lang="en-US" sz="1200"/>
            </a:p>
          </p:txBody>
        </p:sp>
        <p:sp>
          <p:nvSpPr>
            <p:cNvPr id="47" name="TextBox 11">
              <a:extLst>
                <a:ext uri="{FF2B5EF4-FFF2-40B4-BE49-F238E27FC236}">
                  <a16:creationId xmlns:a16="http://schemas.microsoft.com/office/drawing/2014/main" id="{891D68EB-D19D-62C0-5CD8-95EBB20C816B}"/>
                </a:ext>
              </a:extLst>
            </p:cNvPr>
            <p:cNvSpPr txBox="1"/>
            <p:nvPr/>
          </p:nvSpPr>
          <p:spPr>
            <a:xfrm>
              <a:off x="101600" y="-66675"/>
              <a:ext cx="609600" cy="676275"/>
            </a:xfrm>
            <a:prstGeom prst="rect">
              <a:avLst/>
            </a:prstGeom>
          </p:spPr>
          <p:txBody>
            <a:bodyPr lIns="50800" tIns="50800" rIns="50800" bIns="50800" rtlCol="0" anchor="ctr"/>
            <a:lstStyle/>
            <a:p>
              <a:pPr algn="l">
                <a:lnSpc>
                  <a:spcPts val="2213"/>
                </a:lnSpc>
              </a:pPr>
              <a:endParaRPr sz="1200"/>
            </a:p>
          </p:txBody>
        </p:sp>
      </p:grpSp>
      <p:sp>
        <p:nvSpPr>
          <p:cNvPr id="48" name="TextBox 12">
            <a:extLst>
              <a:ext uri="{FF2B5EF4-FFF2-40B4-BE49-F238E27FC236}">
                <a16:creationId xmlns:a16="http://schemas.microsoft.com/office/drawing/2014/main" id="{087179BB-86AD-FF26-EBEF-CFCCA7314D0F}"/>
              </a:ext>
            </a:extLst>
          </p:cNvPr>
          <p:cNvSpPr txBox="1"/>
          <p:nvPr/>
        </p:nvSpPr>
        <p:spPr>
          <a:xfrm>
            <a:off x="97833" y="6636181"/>
            <a:ext cx="5382897" cy="106055"/>
          </a:xfrm>
          <a:prstGeom prst="rect">
            <a:avLst/>
          </a:prstGeom>
        </p:spPr>
        <p:txBody>
          <a:bodyPr lIns="0" tIns="0" rIns="0" bIns="0" rtlCol="0" anchor="t">
            <a:spAutoFit/>
          </a:bodyPr>
          <a:lstStyle/>
          <a:p>
            <a:pPr algn="l">
              <a:lnSpc>
                <a:spcPts val="933"/>
              </a:lnSpc>
              <a:spcBef>
                <a:spcPct val="0"/>
              </a:spcBef>
            </a:pPr>
            <a:r>
              <a:rPr lang="en-US" sz="667">
                <a:solidFill>
                  <a:srgbClr val="000000"/>
                </a:solidFill>
                <a:latin typeface="Helios Extended"/>
                <a:ea typeface="Helios Extended"/>
                <a:cs typeface="Helios Extended"/>
                <a:sym typeface="Helios Extended"/>
              </a:rPr>
              <a:t>© 2024 Regional Geriatric Program of Eastern Ontario</a:t>
            </a:r>
          </a:p>
        </p:txBody>
      </p:sp>
      <p:sp>
        <p:nvSpPr>
          <p:cNvPr id="3" name="Content Placeholder 2">
            <a:extLst>
              <a:ext uri="{FF2B5EF4-FFF2-40B4-BE49-F238E27FC236}">
                <a16:creationId xmlns:a16="http://schemas.microsoft.com/office/drawing/2014/main" id="{877670F2-A5DA-E2FE-E921-18B1840E1125}"/>
              </a:ext>
            </a:extLst>
          </p:cNvPr>
          <p:cNvSpPr>
            <a:spLocks noGrp="1"/>
          </p:cNvSpPr>
          <p:nvPr>
            <p:ph sz="quarter" idx="10"/>
          </p:nvPr>
        </p:nvSpPr>
        <p:spPr>
          <a:xfrm>
            <a:off x="4165600" y="1414717"/>
            <a:ext cx="7823200" cy="5207275"/>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2">
            <a:extLst>
              <a:ext uri="{FF2B5EF4-FFF2-40B4-BE49-F238E27FC236}">
                <a16:creationId xmlns:a16="http://schemas.microsoft.com/office/drawing/2014/main" id="{5300160D-F14C-AD16-5416-A4EBE2392151}"/>
              </a:ext>
            </a:extLst>
          </p:cNvPr>
          <p:cNvSpPr>
            <a:spLocks noGrp="1"/>
          </p:cNvSpPr>
          <p:nvPr>
            <p:ph sz="quarter" idx="11" hasCustomPrompt="1"/>
          </p:nvPr>
        </p:nvSpPr>
        <p:spPr>
          <a:xfrm>
            <a:off x="667831" y="1414717"/>
            <a:ext cx="3192971" cy="609600"/>
          </a:xfrm>
          <a:prstGeom prst="rect">
            <a:avLst/>
          </a:prstGeom>
        </p:spPr>
        <p:txBody>
          <a:bodyPr/>
          <a:lstStyle>
            <a:lvl1pPr marL="0" indent="0">
              <a:buNone/>
              <a:defRPr sz="4533">
                <a:solidFill>
                  <a:srgbClr val="000000"/>
                </a:solidFill>
                <a:latin typeface="League Spartan" panose="020B0604020202020204" charset="0"/>
              </a:defRPr>
            </a:lvl1pPr>
          </a:lstStyle>
          <a:p>
            <a:pPr lvl="0"/>
            <a:r>
              <a:rPr lang="en-US"/>
              <a:t>Section</a:t>
            </a:r>
          </a:p>
        </p:txBody>
      </p:sp>
      <p:sp>
        <p:nvSpPr>
          <p:cNvPr id="6" name="Content Placeholder 6">
            <a:extLst>
              <a:ext uri="{FF2B5EF4-FFF2-40B4-BE49-F238E27FC236}">
                <a16:creationId xmlns:a16="http://schemas.microsoft.com/office/drawing/2014/main" id="{56E485E8-AD71-74AD-CC8C-1E088923B844}"/>
              </a:ext>
            </a:extLst>
          </p:cNvPr>
          <p:cNvSpPr>
            <a:spLocks noGrp="1"/>
          </p:cNvSpPr>
          <p:nvPr>
            <p:ph sz="quarter" idx="12" hasCustomPrompt="1"/>
          </p:nvPr>
        </p:nvSpPr>
        <p:spPr>
          <a:xfrm>
            <a:off x="667829" y="2152392"/>
            <a:ext cx="3192971" cy="673936"/>
          </a:xfrm>
          <a:prstGeom prst="rect">
            <a:avLst/>
          </a:prstGeom>
        </p:spPr>
        <p:txBody>
          <a:bodyPr/>
          <a:lstStyle>
            <a:lvl1pPr marL="0" indent="0">
              <a:buNone/>
              <a:defRPr sz="4533">
                <a:latin typeface="League Spartan" panose="020B0604020202020204" charset="0"/>
              </a:defRPr>
            </a:lvl1pPr>
          </a:lstStyle>
          <a:p>
            <a:pPr lvl="0"/>
            <a:r>
              <a:rPr lang="en-US"/>
              <a:t>Header 2</a:t>
            </a:r>
          </a:p>
        </p:txBody>
      </p:sp>
      <p:pic>
        <p:nvPicPr>
          <p:cNvPr id="8" name="Picture 7" descr="A black background with text and a silhouette of a tree&#10;&#10;Description automatically generated">
            <a:extLst>
              <a:ext uri="{FF2B5EF4-FFF2-40B4-BE49-F238E27FC236}">
                <a16:creationId xmlns:a16="http://schemas.microsoft.com/office/drawing/2014/main" id="{CF3E0BC0-1B3F-8993-123F-91B71DCEECD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08512" y="262244"/>
            <a:ext cx="2339061" cy="998843"/>
          </a:xfrm>
          <a:prstGeom prst="rect">
            <a:avLst/>
          </a:prstGeom>
        </p:spPr>
      </p:pic>
      <p:sp>
        <p:nvSpPr>
          <p:cNvPr id="9" name="Rectangle 8">
            <a:extLst>
              <a:ext uri="{FF2B5EF4-FFF2-40B4-BE49-F238E27FC236}">
                <a16:creationId xmlns:a16="http://schemas.microsoft.com/office/drawing/2014/main" id="{0C41E6A2-A99C-C591-DE8B-A83FAC3BC086}"/>
              </a:ext>
            </a:extLst>
          </p:cNvPr>
          <p:cNvSpPr/>
          <p:nvPr userDrawn="1"/>
        </p:nvSpPr>
        <p:spPr>
          <a:xfrm>
            <a:off x="1" y="0"/>
            <a:ext cx="12192001" cy="6858000"/>
          </a:xfrm>
          <a:prstGeom prst="rect">
            <a:avLst/>
          </a:prstGeom>
          <a:noFill/>
          <a:ln w="571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p>
        </p:txBody>
      </p:sp>
    </p:spTree>
    <p:extLst>
      <p:ext uri="{BB962C8B-B14F-4D97-AF65-F5344CB8AC3E}">
        <p14:creationId xmlns:p14="http://schemas.microsoft.com/office/powerpoint/2010/main" val="3242818120"/>
      </p:ext>
    </p:extLst>
  </p:cSld>
  <p:clrMapOvr>
    <a:masterClrMapping/>
  </p:clrMapOvr>
  <p:hf hdr="0" ftr="0" dt="0"/>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Comparison Slide">
    <p:spTree>
      <p:nvGrpSpPr>
        <p:cNvPr id="1" name=""/>
        <p:cNvGrpSpPr/>
        <p:nvPr/>
      </p:nvGrpSpPr>
      <p:grpSpPr>
        <a:xfrm>
          <a:off x="0" y="0"/>
          <a:ext cx="0" cy="0"/>
          <a:chOff x="0" y="0"/>
          <a:chExt cx="0" cy="0"/>
        </a:xfrm>
      </p:grpSpPr>
      <p:grpSp>
        <p:nvGrpSpPr>
          <p:cNvPr id="10" name="Group 5">
            <a:extLst>
              <a:ext uri="{FF2B5EF4-FFF2-40B4-BE49-F238E27FC236}">
                <a16:creationId xmlns:a16="http://schemas.microsoft.com/office/drawing/2014/main" id="{600B0B91-25BE-D825-12FE-234BB31F44CA}"/>
              </a:ext>
            </a:extLst>
          </p:cNvPr>
          <p:cNvGrpSpPr/>
          <p:nvPr/>
        </p:nvGrpSpPr>
        <p:grpSpPr>
          <a:xfrm>
            <a:off x="359268" y="1704992"/>
            <a:ext cx="5824557" cy="4610793"/>
            <a:chOff x="0" y="0"/>
            <a:chExt cx="2422979" cy="857550"/>
          </a:xfrm>
        </p:grpSpPr>
        <p:sp>
          <p:nvSpPr>
            <p:cNvPr id="11" name="Freeform 6">
              <a:extLst>
                <a:ext uri="{FF2B5EF4-FFF2-40B4-BE49-F238E27FC236}">
                  <a16:creationId xmlns:a16="http://schemas.microsoft.com/office/drawing/2014/main" id="{83EC32C6-471E-4378-AD1D-029192143A9A}"/>
                </a:ext>
              </a:extLst>
            </p:cNvPr>
            <p:cNvSpPr/>
            <p:nvPr/>
          </p:nvSpPr>
          <p:spPr>
            <a:xfrm>
              <a:off x="0" y="0"/>
              <a:ext cx="2422979" cy="857550"/>
            </a:xfrm>
            <a:custGeom>
              <a:avLst/>
              <a:gdLst/>
              <a:ahLst/>
              <a:cxnLst/>
              <a:rect l="l" t="t" r="r" b="b"/>
              <a:pathLst>
                <a:path w="2422979" h="857550">
                  <a:moveTo>
                    <a:pt x="42918" y="0"/>
                  </a:moveTo>
                  <a:lnTo>
                    <a:pt x="2380061" y="0"/>
                  </a:lnTo>
                  <a:cubicBezTo>
                    <a:pt x="2403764" y="0"/>
                    <a:pt x="2422979" y="19215"/>
                    <a:pt x="2422979" y="42918"/>
                  </a:cubicBezTo>
                  <a:lnTo>
                    <a:pt x="2422979" y="814631"/>
                  </a:lnTo>
                  <a:cubicBezTo>
                    <a:pt x="2422979" y="838334"/>
                    <a:pt x="2403764" y="857550"/>
                    <a:pt x="2380061" y="857550"/>
                  </a:cubicBezTo>
                  <a:lnTo>
                    <a:pt x="42918" y="857550"/>
                  </a:lnTo>
                  <a:cubicBezTo>
                    <a:pt x="19215" y="857550"/>
                    <a:pt x="0" y="838334"/>
                    <a:pt x="0" y="814631"/>
                  </a:cubicBezTo>
                  <a:lnTo>
                    <a:pt x="0" y="42918"/>
                  </a:lnTo>
                  <a:cubicBezTo>
                    <a:pt x="0" y="19215"/>
                    <a:pt x="19215" y="0"/>
                    <a:pt x="42918" y="0"/>
                  </a:cubicBezTo>
                  <a:close/>
                </a:path>
              </a:pathLst>
            </a:custGeom>
            <a:solidFill>
              <a:srgbClr val="AFC1D0"/>
            </a:solidFill>
          </p:spPr>
          <p:txBody>
            <a:bodyPr/>
            <a:lstStyle/>
            <a:p>
              <a:endParaRPr lang="en-US" sz="1200"/>
            </a:p>
          </p:txBody>
        </p:sp>
        <p:sp>
          <p:nvSpPr>
            <p:cNvPr id="12" name="TextBox 7">
              <a:extLst>
                <a:ext uri="{FF2B5EF4-FFF2-40B4-BE49-F238E27FC236}">
                  <a16:creationId xmlns:a16="http://schemas.microsoft.com/office/drawing/2014/main" id="{ABCE235B-1A9D-AE0A-5D9C-1FE5A8E12C1A}"/>
                </a:ext>
              </a:extLst>
            </p:cNvPr>
            <p:cNvSpPr txBox="1"/>
            <p:nvPr/>
          </p:nvSpPr>
          <p:spPr>
            <a:xfrm>
              <a:off x="0" y="-66675"/>
              <a:ext cx="2422979" cy="924225"/>
            </a:xfrm>
            <a:prstGeom prst="rect">
              <a:avLst/>
            </a:prstGeom>
          </p:spPr>
          <p:txBody>
            <a:bodyPr lIns="50800" tIns="50800" rIns="50800" bIns="50800" rtlCol="0" anchor="ctr"/>
            <a:lstStyle/>
            <a:p>
              <a:pPr algn="l">
                <a:lnSpc>
                  <a:spcPts val="2213"/>
                </a:lnSpc>
              </a:pPr>
              <a:endParaRPr sz="1200"/>
            </a:p>
          </p:txBody>
        </p:sp>
      </p:grpSp>
      <p:grpSp>
        <p:nvGrpSpPr>
          <p:cNvPr id="17" name="Group 5">
            <a:extLst>
              <a:ext uri="{FF2B5EF4-FFF2-40B4-BE49-F238E27FC236}">
                <a16:creationId xmlns:a16="http://schemas.microsoft.com/office/drawing/2014/main" id="{A808627F-3817-0743-692B-7B1D9383A830}"/>
              </a:ext>
            </a:extLst>
          </p:cNvPr>
          <p:cNvGrpSpPr/>
          <p:nvPr/>
        </p:nvGrpSpPr>
        <p:grpSpPr>
          <a:xfrm>
            <a:off x="6263066" y="1704991"/>
            <a:ext cx="5656988" cy="4610795"/>
            <a:chOff x="0" y="0"/>
            <a:chExt cx="2422979" cy="857550"/>
          </a:xfrm>
        </p:grpSpPr>
        <p:sp>
          <p:nvSpPr>
            <p:cNvPr id="18" name="Freeform 6">
              <a:extLst>
                <a:ext uri="{FF2B5EF4-FFF2-40B4-BE49-F238E27FC236}">
                  <a16:creationId xmlns:a16="http://schemas.microsoft.com/office/drawing/2014/main" id="{635442CB-2958-CBF8-AE09-711308390C28}"/>
                </a:ext>
              </a:extLst>
            </p:cNvPr>
            <p:cNvSpPr/>
            <p:nvPr/>
          </p:nvSpPr>
          <p:spPr>
            <a:xfrm>
              <a:off x="0" y="0"/>
              <a:ext cx="2422979" cy="857550"/>
            </a:xfrm>
            <a:custGeom>
              <a:avLst/>
              <a:gdLst/>
              <a:ahLst/>
              <a:cxnLst/>
              <a:rect l="l" t="t" r="r" b="b"/>
              <a:pathLst>
                <a:path w="2422979" h="857550">
                  <a:moveTo>
                    <a:pt x="42918" y="0"/>
                  </a:moveTo>
                  <a:lnTo>
                    <a:pt x="2380061" y="0"/>
                  </a:lnTo>
                  <a:cubicBezTo>
                    <a:pt x="2403764" y="0"/>
                    <a:pt x="2422979" y="19215"/>
                    <a:pt x="2422979" y="42918"/>
                  </a:cubicBezTo>
                  <a:lnTo>
                    <a:pt x="2422979" y="814631"/>
                  </a:lnTo>
                  <a:cubicBezTo>
                    <a:pt x="2422979" y="838334"/>
                    <a:pt x="2403764" y="857550"/>
                    <a:pt x="2380061" y="857550"/>
                  </a:cubicBezTo>
                  <a:lnTo>
                    <a:pt x="42918" y="857550"/>
                  </a:lnTo>
                  <a:cubicBezTo>
                    <a:pt x="19215" y="857550"/>
                    <a:pt x="0" y="838334"/>
                    <a:pt x="0" y="814631"/>
                  </a:cubicBezTo>
                  <a:lnTo>
                    <a:pt x="0" y="42918"/>
                  </a:lnTo>
                  <a:cubicBezTo>
                    <a:pt x="0" y="19215"/>
                    <a:pt x="19215" y="0"/>
                    <a:pt x="42918" y="0"/>
                  </a:cubicBezTo>
                  <a:close/>
                </a:path>
              </a:pathLst>
            </a:custGeom>
            <a:solidFill>
              <a:srgbClr val="AFC1D0"/>
            </a:solidFill>
          </p:spPr>
          <p:txBody>
            <a:bodyPr/>
            <a:lstStyle/>
            <a:p>
              <a:endParaRPr lang="en-US" sz="1200"/>
            </a:p>
          </p:txBody>
        </p:sp>
        <p:sp>
          <p:nvSpPr>
            <p:cNvPr id="19" name="TextBox 7">
              <a:extLst>
                <a:ext uri="{FF2B5EF4-FFF2-40B4-BE49-F238E27FC236}">
                  <a16:creationId xmlns:a16="http://schemas.microsoft.com/office/drawing/2014/main" id="{11D3A344-3DDE-7F5C-9E12-BB2E01C8230F}"/>
                </a:ext>
              </a:extLst>
            </p:cNvPr>
            <p:cNvSpPr txBox="1"/>
            <p:nvPr/>
          </p:nvSpPr>
          <p:spPr>
            <a:xfrm>
              <a:off x="0" y="-66675"/>
              <a:ext cx="2422979" cy="924225"/>
            </a:xfrm>
            <a:prstGeom prst="rect">
              <a:avLst/>
            </a:prstGeom>
          </p:spPr>
          <p:txBody>
            <a:bodyPr lIns="50800" tIns="50800" rIns="50800" bIns="50800" rtlCol="0" anchor="ctr"/>
            <a:lstStyle/>
            <a:p>
              <a:pPr algn="l">
                <a:lnSpc>
                  <a:spcPts val="2213"/>
                </a:lnSpc>
              </a:pPr>
              <a:endParaRPr sz="1200"/>
            </a:p>
          </p:txBody>
        </p:sp>
      </p:grpSp>
      <p:sp>
        <p:nvSpPr>
          <p:cNvPr id="16" name="TextBox 14">
            <a:extLst>
              <a:ext uri="{FF2B5EF4-FFF2-40B4-BE49-F238E27FC236}">
                <a16:creationId xmlns:a16="http://schemas.microsoft.com/office/drawing/2014/main" id="{B737AF82-E252-15E5-97B6-E5767BC81F6E}"/>
              </a:ext>
            </a:extLst>
          </p:cNvPr>
          <p:cNvSpPr txBox="1"/>
          <p:nvPr/>
        </p:nvSpPr>
        <p:spPr>
          <a:xfrm>
            <a:off x="97833" y="6636181"/>
            <a:ext cx="5382897" cy="106055"/>
          </a:xfrm>
          <a:prstGeom prst="rect">
            <a:avLst/>
          </a:prstGeom>
        </p:spPr>
        <p:txBody>
          <a:bodyPr lIns="0" tIns="0" rIns="0" bIns="0" rtlCol="0" anchor="t">
            <a:spAutoFit/>
          </a:bodyPr>
          <a:lstStyle/>
          <a:p>
            <a:pPr algn="l">
              <a:lnSpc>
                <a:spcPts val="933"/>
              </a:lnSpc>
              <a:spcBef>
                <a:spcPct val="0"/>
              </a:spcBef>
            </a:pPr>
            <a:r>
              <a:rPr lang="en-US" sz="667">
                <a:solidFill>
                  <a:srgbClr val="000000"/>
                </a:solidFill>
                <a:latin typeface="Helios Extended"/>
                <a:ea typeface="Helios Extended"/>
                <a:cs typeface="Helios Extended"/>
                <a:sym typeface="Helios Extended"/>
              </a:rPr>
              <a:t>© 2024 Regional Geriatric Program of Eastern Ontario</a:t>
            </a:r>
          </a:p>
        </p:txBody>
      </p:sp>
      <p:sp>
        <p:nvSpPr>
          <p:cNvPr id="4" name="Content Placeholder 3">
            <a:extLst>
              <a:ext uri="{FF2B5EF4-FFF2-40B4-BE49-F238E27FC236}">
                <a16:creationId xmlns:a16="http://schemas.microsoft.com/office/drawing/2014/main" id="{A1BF316A-109D-9409-1B57-66C52FDD84B4}"/>
              </a:ext>
            </a:extLst>
          </p:cNvPr>
          <p:cNvSpPr>
            <a:spLocks noGrp="1"/>
          </p:cNvSpPr>
          <p:nvPr>
            <p:ph sz="quarter" idx="10"/>
          </p:nvPr>
        </p:nvSpPr>
        <p:spPr>
          <a:xfrm>
            <a:off x="459167" y="1790305"/>
            <a:ext cx="5620043" cy="4424681"/>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a:extLst>
              <a:ext uri="{FF2B5EF4-FFF2-40B4-BE49-F238E27FC236}">
                <a16:creationId xmlns:a16="http://schemas.microsoft.com/office/drawing/2014/main" id="{845A21FE-DE52-BEB9-8EE9-39B443B3E979}"/>
              </a:ext>
            </a:extLst>
          </p:cNvPr>
          <p:cNvSpPr>
            <a:spLocks noGrp="1"/>
          </p:cNvSpPr>
          <p:nvPr>
            <p:ph sz="quarter" idx="11"/>
          </p:nvPr>
        </p:nvSpPr>
        <p:spPr>
          <a:xfrm>
            <a:off x="6351967" y="1790305"/>
            <a:ext cx="5465363" cy="4424681"/>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7" name="Picture 6" descr="A black background with text and a silhouette of a tree&#10;&#10;Description automatically generated">
            <a:extLst>
              <a:ext uri="{FF2B5EF4-FFF2-40B4-BE49-F238E27FC236}">
                <a16:creationId xmlns:a16="http://schemas.microsoft.com/office/drawing/2014/main" id="{06E4B159-5D9F-4F7C-11F1-8997A87CE81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26718" y="264883"/>
            <a:ext cx="2339061" cy="998843"/>
          </a:xfrm>
          <a:prstGeom prst="rect">
            <a:avLst/>
          </a:prstGeom>
        </p:spPr>
      </p:pic>
      <p:sp>
        <p:nvSpPr>
          <p:cNvPr id="8" name="Rectangle 7">
            <a:extLst>
              <a:ext uri="{FF2B5EF4-FFF2-40B4-BE49-F238E27FC236}">
                <a16:creationId xmlns:a16="http://schemas.microsoft.com/office/drawing/2014/main" id="{AD8F8425-A639-FCD6-F1C2-A9C7319862B5}"/>
              </a:ext>
            </a:extLst>
          </p:cNvPr>
          <p:cNvSpPr/>
          <p:nvPr userDrawn="1"/>
        </p:nvSpPr>
        <p:spPr>
          <a:xfrm>
            <a:off x="0" y="0"/>
            <a:ext cx="12192000" cy="6858000"/>
          </a:xfrm>
          <a:prstGeom prst="rect">
            <a:avLst/>
          </a:prstGeom>
          <a:noFill/>
          <a:ln w="571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p>
        </p:txBody>
      </p:sp>
    </p:spTree>
    <p:extLst>
      <p:ext uri="{BB962C8B-B14F-4D97-AF65-F5344CB8AC3E}">
        <p14:creationId xmlns:p14="http://schemas.microsoft.com/office/powerpoint/2010/main" val="739670176"/>
      </p:ext>
    </p:extLst>
  </p:cSld>
  <p:clrMapOvr>
    <a:masterClrMapping/>
  </p:clrMapOvr>
  <p:hf hdr="0" ftr="0" dt="0"/>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42" name="TextBox 17">
            <a:extLst>
              <a:ext uri="{FF2B5EF4-FFF2-40B4-BE49-F238E27FC236}">
                <a16:creationId xmlns:a16="http://schemas.microsoft.com/office/drawing/2014/main" id="{83CCC23F-4A8B-F3F7-69DD-3511A4D68F88}"/>
              </a:ext>
            </a:extLst>
          </p:cNvPr>
          <p:cNvSpPr txBox="1"/>
          <p:nvPr/>
        </p:nvSpPr>
        <p:spPr>
          <a:xfrm>
            <a:off x="97833" y="6636181"/>
            <a:ext cx="5382897" cy="106055"/>
          </a:xfrm>
          <a:prstGeom prst="rect">
            <a:avLst/>
          </a:prstGeom>
        </p:spPr>
        <p:txBody>
          <a:bodyPr lIns="0" tIns="0" rIns="0" bIns="0" rtlCol="0" anchor="t">
            <a:spAutoFit/>
          </a:bodyPr>
          <a:lstStyle/>
          <a:p>
            <a:pPr algn="l">
              <a:lnSpc>
                <a:spcPts val="933"/>
              </a:lnSpc>
              <a:spcBef>
                <a:spcPct val="0"/>
              </a:spcBef>
            </a:pPr>
            <a:r>
              <a:rPr lang="en-US" sz="667">
                <a:solidFill>
                  <a:srgbClr val="000000"/>
                </a:solidFill>
                <a:latin typeface="Helios Extended"/>
                <a:ea typeface="Helios Extended"/>
                <a:cs typeface="Helios Extended"/>
                <a:sym typeface="Helios Extended"/>
              </a:rPr>
              <a:t>© 2024 Regional Geriatric Program of Eastern Ontario</a:t>
            </a:r>
          </a:p>
        </p:txBody>
      </p:sp>
      <p:sp>
        <p:nvSpPr>
          <p:cNvPr id="4" name="Content Placeholder 3">
            <a:extLst>
              <a:ext uri="{FF2B5EF4-FFF2-40B4-BE49-F238E27FC236}">
                <a16:creationId xmlns:a16="http://schemas.microsoft.com/office/drawing/2014/main" id="{140791EC-E759-8496-5E2A-C3214212865F}"/>
              </a:ext>
            </a:extLst>
          </p:cNvPr>
          <p:cNvSpPr>
            <a:spLocks noGrp="1"/>
          </p:cNvSpPr>
          <p:nvPr>
            <p:ph sz="quarter" idx="10"/>
          </p:nvPr>
        </p:nvSpPr>
        <p:spPr>
          <a:xfrm>
            <a:off x="711200" y="1651000"/>
            <a:ext cx="10642600" cy="4724400"/>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2">
            <a:extLst>
              <a:ext uri="{FF2B5EF4-FFF2-40B4-BE49-F238E27FC236}">
                <a16:creationId xmlns:a16="http://schemas.microsoft.com/office/drawing/2014/main" id="{ACEDE76C-6D3D-2586-4F69-0AB9AF3742CA}"/>
              </a:ext>
            </a:extLst>
          </p:cNvPr>
          <p:cNvSpPr/>
          <p:nvPr userDrawn="1"/>
        </p:nvSpPr>
        <p:spPr>
          <a:xfrm>
            <a:off x="0" y="0"/>
            <a:ext cx="12192000" cy="6858000"/>
          </a:xfrm>
          <a:prstGeom prst="rect">
            <a:avLst/>
          </a:prstGeom>
          <a:noFill/>
          <a:ln w="571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p>
        </p:txBody>
      </p:sp>
    </p:spTree>
    <p:extLst>
      <p:ext uri="{BB962C8B-B14F-4D97-AF65-F5344CB8AC3E}">
        <p14:creationId xmlns:p14="http://schemas.microsoft.com/office/powerpoint/2010/main" val="836309856"/>
      </p:ext>
    </p:extLst>
  </p:cSld>
  <p:clrMapOvr>
    <a:masterClrMapping/>
  </p:clrMapOvr>
  <p:hf hdr="0" ftr="0" dt="0"/>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Blank  - 2 Columns">
    <p:spTree>
      <p:nvGrpSpPr>
        <p:cNvPr id="1" name=""/>
        <p:cNvGrpSpPr/>
        <p:nvPr/>
      </p:nvGrpSpPr>
      <p:grpSpPr>
        <a:xfrm>
          <a:off x="0" y="0"/>
          <a:ext cx="0" cy="0"/>
          <a:chOff x="0" y="0"/>
          <a:chExt cx="0" cy="0"/>
        </a:xfrm>
      </p:grpSpPr>
      <p:sp>
        <p:nvSpPr>
          <p:cNvPr id="3" name="TextBox 17">
            <a:extLst>
              <a:ext uri="{FF2B5EF4-FFF2-40B4-BE49-F238E27FC236}">
                <a16:creationId xmlns:a16="http://schemas.microsoft.com/office/drawing/2014/main" id="{DC95111F-4947-9A1F-E1E4-6E7831C31858}"/>
              </a:ext>
            </a:extLst>
          </p:cNvPr>
          <p:cNvSpPr txBox="1"/>
          <p:nvPr/>
        </p:nvSpPr>
        <p:spPr>
          <a:xfrm>
            <a:off x="97833" y="6636181"/>
            <a:ext cx="5382897" cy="106055"/>
          </a:xfrm>
          <a:prstGeom prst="rect">
            <a:avLst/>
          </a:prstGeom>
        </p:spPr>
        <p:txBody>
          <a:bodyPr lIns="0" tIns="0" rIns="0" bIns="0" rtlCol="0" anchor="t">
            <a:spAutoFit/>
          </a:bodyPr>
          <a:lstStyle/>
          <a:p>
            <a:pPr algn="l">
              <a:lnSpc>
                <a:spcPts val="933"/>
              </a:lnSpc>
              <a:spcBef>
                <a:spcPct val="0"/>
              </a:spcBef>
            </a:pPr>
            <a:r>
              <a:rPr lang="en-US" sz="667">
                <a:solidFill>
                  <a:srgbClr val="000000"/>
                </a:solidFill>
                <a:latin typeface="Helios Extended"/>
                <a:ea typeface="Helios Extended"/>
                <a:cs typeface="Helios Extended"/>
                <a:sym typeface="Helios Extended"/>
              </a:rPr>
              <a:t>© 2024 Regional Geriatric Program of Eastern Ontario</a:t>
            </a:r>
          </a:p>
        </p:txBody>
      </p:sp>
      <p:sp>
        <p:nvSpPr>
          <p:cNvPr id="5" name="Content Placeholder 3">
            <a:extLst>
              <a:ext uri="{FF2B5EF4-FFF2-40B4-BE49-F238E27FC236}">
                <a16:creationId xmlns:a16="http://schemas.microsoft.com/office/drawing/2014/main" id="{69D37978-5969-D005-C45D-ECEF39D49B8F}"/>
              </a:ext>
            </a:extLst>
          </p:cNvPr>
          <p:cNvSpPr>
            <a:spLocks noGrp="1"/>
          </p:cNvSpPr>
          <p:nvPr>
            <p:ph sz="quarter" idx="10"/>
          </p:nvPr>
        </p:nvSpPr>
        <p:spPr>
          <a:xfrm>
            <a:off x="711200" y="1651000"/>
            <a:ext cx="5181600" cy="4724400"/>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3">
            <a:extLst>
              <a:ext uri="{FF2B5EF4-FFF2-40B4-BE49-F238E27FC236}">
                <a16:creationId xmlns:a16="http://schemas.microsoft.com/office/drawing/2014/main" id="{17137629-FAA5-6B57-4BDD-1347AE6AE4DE}"/>
              </a:ext>
            </a:extLst>
          </p:cNvPr>
          <p:cNvSpPr>
            <a:spLocks noGrp="1"/>
          </p:cNvSpPr>
          <p:nvPr>
            <p:ph sz="quarter" idx="11"/>
          </p:nvPr>
        </p:nvSpPr>
        <p:spPr>
          <a:xfrm>
            <a:off x="6096000" y="1651000"/>
            <a:ext cx="5257800" cy="4724400"/>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6">
            <a:extLst>
              <a:ext uri="{FF2B5EF4-FFF2-40B4-BE49-F238E27FC236}">
                <a16:creationId xmlns:a16="http://schemas.microsoft.com/office/drawing/2014/main" id="{ADE99C87-0E99-2504-3256-5022EFF95B7B}"/>
              </a:ext>
            </a:extLst>
          </p:cNvPr>
          <p:cNvSpPr/>
          <p:nvPr userDrawn="1"/>
        </p:nvSpPr>
        <p:spPr>
          <a:xfrm>
            <a:off x="0" y="0"/>
            <a:ext cx="12192000" cy="6858000"/>
          </a:xfrm>
          <a:prstGeom prst="rect">
            <a:avLst/>
          </a:prstGeom>
          <a:noFill/>
          <a:ln w="571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p>
        </p:txBody>
      </p:sp>
    </p:spTree>
    <p:extLst>
      <p:ext uri="{BB962C8B-B14F-4D97-AF65-F5344CB8AC3E}">
        <p14:creationId xmlns:p14="http://schemas.microsoft.com/office/powerpoint/2010/main" val="2097021081"/>
      </p:ext>
    </p:extLst>
  </p:cSld>
  <p:clrMapOvr>
    <a:masterClrMapping/>
  </p:clrMapOvr>
  <p:hf hdr="0" ftr="0" dt="0"/>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Blank - Table">
    <p:spTree>
      <p:nvGrpSpPr>
        <p:cNvPr id="1" name=""/>
        <p:cNvGrpSpPr/>
        <p:nvPr/>
      </p:nvGrpSpPr>
      <p:grpSpPr>
        <a:xfrm>
          <a:off x="0" y="0"/>
          <a:ext cx="0" cy="0"/>
          <a:chOff x="0" y="0"/>
          <a:chExt cx="0" cy="0"/>
        </a:xfrm>
      </p:grpSpPr>
      <p:sp>
        <p:nvSpPr>
          <p:cNvPr id="15" name="TextBox 17">
            <a:extLst>
              <a:ext uri="{FF2B5EF4-FFF2-40B4-BE49-F238E27FC236}">
                <a16:creationId xmlns:a16="http://schemas.microsoft.com/office/drawing/2014/main" id="{923D0C54-FB8A-013D-27A4-A7AF8B592C9E}"/>
              </a:ext>
            </a:extLst>
          </p:cNvPr>
          <p:cNvSpPr txBox="1"/>
          <p:nvPr/>
        </p:nvSpPr>
        <p:spPr>
          <a:xfrm>
            <a:off x="97833" y="6636181"/>
            <a:ext cx="5382897" cy="106055"/>
          </a:xfrm>
          <a:prstGeom prst="rect">
            <a:avLst/>
          </a:prstGeom>
        </p:spPr>
        <p:txBody>
          <a:bodyPr lIns="0" tIns="0" rIns="0" bIns="0" rtlCol="0" anchor="t">
            <a:spAutoFit/>
          </a:bodyPr>
          <a:lstStyle/>
          <a:p>
            <a:pPr algn="l">
              <a:lnSpc>
                <a:spcPts val="933"/>
              </a:lnSpc>
              <a:spcBef>
                <a:spcPct val="0"/>
              </a:spcBef>
            </a:pPr>
            <a:r>
              <a:rPr lang="en-US" sz="667">
                <a:solidFill>
                  <a:srgbClr val="000000"/>
                </a:solidFill>
                <a:latin typeface="Helios Extended"/>
                <a:ea typeface="Helios Extended"/>
                <a:cs typeface="Helios Extended"/>
                <a:sym typeface="Helios Extended"/>
              </a:rPr>
              <a:t>© 2024 Regional Geriatric Program of Eastern Ontario</a:t>
            </a:r>
          </a:p>
        </p:txBody>
      </p:sp>
      <p:sp>
        <p:nvSpPr>
          <p:cNvPr id="19" name="Table Placeholder 18">
            <a:extLst>
              <a:ext uri="{FF2B5EF4-FFF2-40B4-BE49-F238E27FC236}">
                <a16:creationId xmlns:a16="http://schemas.microsoft.com/office/drawing/2014/main" id="{9B5F70C3-FE10-E72D-6132-22868861CE7D}"/>
              </a:ext>
            </a:extLst>
          </p:cNvPr>
          <p:cNvSpPr>
            <a:spLocks noGrp="1"/>
          </p:cNvSpPr>
          <p:nvPr>
            <p:ph type="tbl" sz="quarter" idx="11"/>
          </p:nvPr>
        </p:nvSpPr>
        <p:spPr>
          <a:xfrm>
            <a:off x="762000" y="1651000"/>
            <a:ext cx="10591800" cy="4470400"/>
          </a:xfrm>
          <a:prstGeom prst="rect">
            <a:avLst/>
          </a:prstGeom>
        </p:spPr>
        <p:txBody>
          <a:bodyPr/>
          <a:lstStyle/>
          <a:p>
            <a:r>
              <a:rPr lang="en-US"/>
              <a:t>Click icon to add table</a:t>
            </a:r>
          </a:p>
        </p:txBody>
      </p:sp>
      <p:sp>
        <p:nvSpPr>
          <p:cNvPr id="2" name="Rectangle 1">
            <a:extLst>
              <a:ext uri="{FF2B5EF4-FFF2-40B4-BE49-F238E27FC236}">
                <a16:creationId xmlns:a16="http://schemas.microsoft.com/office/drawing/2014/main" id="{08304D2F-2AA5-F9D8-0158-573C57C94633}"/>
              </a:ext>
            </a:extLst>
          </p:cNvPr>
          <p:cNvSpPr/>
          <p:nvPr userDrawn="1"/>
        </p:nvSpPr>
        <p:spPr>
          <a:xfrm>
            <a:off x="0" y="0"/>
            <a:ext cx="12192000" cy="6858000"/>
          </a:xfrm>
          <a:prstGeom prst="rect">
            <a:avLst/>
          </a:prstGeom>
          <a:noFill/>
          <a:ln w="571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p>
        </p:txBody>
      </p:sp>
    </p:spTree>
    <p:extLst>
      <p:ext uri="{BB962C8B-B14F-4D97-AF65-F5344CB8AC3E}">
        <p14:creationId xmlns:p14="http://schemas.microsoft.com/office/powerpoint/2010/main" val="2825220696"/>
      </p:ext>
    </p:extLst>
  </p:cSld>
  <p:clrMapOvr>
    <a:masterClrMapping/>
  </p:clrMapOvr>
  <p:hf hdr="0" ftr="0" dt="0"/>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Infographic/Chart">
    <p:spTree>
      <p:nvGrpSpPr>
        <p:cNvPr id="1" name=""/>
        <p:cNvGrpSpPr/>
        <p:nvPr/>
      </p:nvGrpSpPr>
      <p:grpSpPr>
        <a:xfrm>
          <a:off x="0" y="0"/>
          <a:ext cx="0" cy="0"/>
          <a:chOff x="0" y="0"/>
          <a:chExt cx="0" cy="0"/>
        </a:xfrm>
      </p:grpSpPr>
      <p:grpSp>
        <p:nvGrpSpPr>
          <p:cNvPr id="5" name="Group 7">
            <a:extLst>
              <a:ext uri="{FF2B5EF4-FFF2-40B4-BE49-F238E27FC236}">
                <a16:creationId xmlns:a16="http://schemas.microsoft.com/office/drawing/2014/main" id="{5388D90C-E4E8-071C-EA5D-0B6467BD04EF}"/>
              </a:ext>
            </a:extLst>
          </p:cNvPr>
          <p:cNvGrpSpPr/>
          <p:nvPr userDrawn="1"/>
        </p:nvGrpSpPr>
        <p:grpSpPr>
          <a:xfrm>
            <a:off x="4267201" y="-76315"/>
            <a:ext cx="7930512" cy="6934315"/>
            <a:chOff x="0" y="0"/>
            <a:chExt cx="2468162" cy="1029132"/>
          </a:xfrm>
          <a:solidFill>
            <a:srgbClr val="AFC1D0"/>
          </a:solidFill>
        </p:grpSpPr>
        <p:sp>
          <p:nvSpPr>
            <p:cNvPr id="7" name="Freeform 8">
              <a:extLst>
                <a:ext uri="{FF2B5EF4-FFF2-40B4-BE49-F238E27FC236}">
                  <a16:creationId xmlns:a16="http://schemas.microsoft.com/office/drawing/2014/main" id="{09C2BA2F-B2BC-86A3-1512-F11ED1699FB3}"/>
                </a:ext>
              </a:extLst>
            </p:cNvPr>
            <p:cNvSpPr/>
            <p:nvPr/>
          </p:nvSpPr>
          <p:spPr>
            <a:xfrm>
              <a:off x="0" y="0"/>
              <a:ext cx="2468162" cy="1029132"/>
            </a:xfrm>
            <a:custGeom>
              <a:avLst/>
              <a:gdLst/>
              <a:ahLst/>
              <a:cxnLst/>
              <a:rect l="l" t="t" r="r" b="b"/>
              <a:pathLst>
                <a:path w="2468162" h="1029132">
                  <a:moveTo>
                    <a:pt x="0" y="0"/>
                  </a:moveTo>
                  <a:lnTo>
                    <a:pt x="2468162" y="0"/>
                  </a:lnTo>
                  <a:lnTo>
                    <a:pt x="2468162" y="1029132"/>
                  </a:lnTo>
                  <a:lnTo>
                    <a:pt x="0" y="1029132"/>
                  </a:lnTo>
                  <a:close/>
                </a:path>
              </a:pathLst>
            </a:custGeom>
            <a:grpFill/>
          </p:spPr>
          <p:txBody>
            <a:bodyPr/>
            <a:lstStyle/>
            <a:p>
              <a:endParaRPr lang="en-US" sz="1200"/>
            </a:p>
          </p:txBody>
        </p:sp>
        <p:sp>
          <p:nvSpPr>
            <p:cNvPr id="9" name="TextBox 9">
              <a:extLst>
                <a:ext uri="{FF2B5EF4-FFF2-40B4-BE49-F238E27FC236}">
                  <a16:creationId xmlns:a16="http://schemas.microsoft.com/office/drawing/2014/main" id="{A68C6F21-C88A-C7CA-45D1-8828D80C95EF}"/>
                </a:ext>
              </a:extLst>
            </p:cNvPr>
            <p:cNvSpPr txBox="1"/>
            <p:nvPr/>
          </p:nvSpPr>
          <p:spPr>
            <a:xfrm>
              <a:off x="0" y="-66675"/>
              <a:ext cx="2468162" cy="1095807"/>
            </a:xfrm>
            <a:prstGeom prst="rect">
              <a:avLst/>
            </a:prstGeom>
            <a:grpFill/>
          </p:spPr>
          <p:txBody>
            <a:bodyPr lIns="50800" tIns="50800" rIns="50800" bIns="50800" rtlCol="0" anchor="ctr"/>
            <a:lstStyle/>
            <a:p>
              <a:pPr algn="ctr">
                <a:lnSpc>
                  <a:spcPts val="2213"/>
                </a:lnSpc>
              </a:pPr>
              <a:endParaRPr sz="1200"/>
            </a:p>
          </p:txBody>
        </p:sp>
      </p:grpSp>
      <p:grpSp>
        <p:nvGrpSpPr>
          <p:cNvPr id="24" name="Group 7">
            <a:extLst>
              <a:ext uri="{FF2B5EF4-FFF2-40B4-BE49-F238E27FC236}">
                <a16:creationId xmlns:a16="http://schemas.microsoft.com/office/drawing/2014/main" id="{3450EE18-1256-F729-9523-47E82C86230C}"/>
              </a:ext>
            </a:extLst>
          </p:cNvPr>
          <p:cNvGrpSpPr/>
          <p:nvPr/>
        </p:nvGrpSpPr>
        <p:grpSpPr>
          <a:xfrm>
            <a:off x="5713" y="4253011"/>
            <a:ext cx="6247536" cy="2604989"/>
            <a:chOff x="0" y="0"/>
            <a:chExt cx="2468162" cy="1029132"/>
          </a:xfrm>
        </p:grpSpPr>
        <p:sp>
          <p:nvSpPr>
            <p:cNvPr id="25" name="Freeform 8">
              <a:extLst>
                <a:ext uri="{FF2B5EF4-FFF2-40B4-BE49-F238E27FC236}">
                  <a16:creationId xmlns:a16="http://schemas.microsoft.com/office/drawing/2014/main" id="{341A7AB4-CF0A-CAC8-EAC0-68603B1DC37D}"/>
                </a:ext>
              </a:extLst>
            </p:cNvPr>
            <p:cNvSpPr/>
            <p:nvPr/>
          </p:nvSpPr>
          <p:spPr>
            <a:xfrm>
              <a:off x="0" y="0"/>
              <a:ext cx="2468162" cy="1029132"/>
            </a:xfrm>
            <a:custGeom>
              <a:avLst/>
              <a:gdLst/>
              <a:ahLst/>
              <a:cxnLst/>
              <a:rect l="l" t="t" r="r" b="b"/>
              <a:pathLst>
                <a:path w="2468162" h="1029132">
                  <a:moveTo>
                    <a:pt x="0" y="0"/>
                  </a:moveTo>
                  <a:lnTo>
                    <a:pt x="2468162" y="0"/>
                  </a:lnTo>
                  <a:lnTo>
                    <a:pt x="2468162" y="1029132"/>
                  </a:lnTo>
                  <a:lnTo>
                    <a:pt x="0" y="1029132"/>
                  </a:lnTo>
                  <a:close/>
                </a:path>
              </a:pathLst>
            </a:custGeom>
            <a:solidFill>
              <a:srgbClr val="AFC1D0"/>
            </a:solidFill>
          </p:spPr>
          <p:txBody>
            <a:bodyPr/>
            <a:lstStyle/>
            <a:p>
              <a:endParaRPr lang="en-US" sz="1200"/>
            </a:p>
          </p:txBody>
        </p:sp>
        <p:sp>
          <p:nvSpPr>
            <p:cNvPr id="26" name="TextBox 9">
              <a:extLst>
                <a:ext uri="{FF2B5EF4-FFF2-40B4-BE49-F238E27FC236}">
                  <a16:creationId xmlns:a16="http://schemas.microsoft.com/office/drawing/2014/main" id="{509079B3-D2DA-4242-B4BF-0A4E4078586D}"/>
                </a:ext>
              </a:extLst>
            </p:cNvPr>
            <p:cNvSpPr txBox="1"/>
            <p:nvPr/>
          </p:nvSpPr>
          <p:spPr>
            <a:xfrm>
              <a:off x="0" y="-66675"/>
              <a:ext cx="2468162" cy="1095807"/>
            </a:xfrm>
            <a:prstGeom prst="rect">
              <a:avLst/>
            </a:prstGeom>
          </p:spPr>
          <p:txBody>
            <a:bodyPr lIns="50800" tIns="50800" rIns="50800" bIns="50800" rtlCol="0" anchor="ctr"/>
            <a:lstStyle/>
            <a:p>
              <a:pPr algn="ctr">
                <a:lnSpc>
                  <a:spcPts val="2213"/>
                </a:lnSpc>
              </a:pPr>
              <a:endParaRPr sz="1200"/>
            </a:p>
          </p:txBody>
        </p:sp>
      </p:grpSp>
      <p:sp>
        <p:nvSpPr>
          <p:cNvPr id="34" name="TextBox 17">
            <a:extLst>
              <a:ext uri="{FF2B5EF4-FFF2-40B4-BE49-F238E27FC236}">
                <a16:creationId xmlns:a16="http://schemas.microsoft.com/office/drawing/2014/main" id="{8F9008EA-18EA-67EB-7770-1A1FF9573171}"/>
              </a:ext>
            </a:extLst>
          </p:cNvPr>
          <p:cNvSpPr txBox="1"/>
          <p:nvPr/>
        </p:nvSpPr>
        <p:spPr>
          <a:xfrm>
            <a:off x="97833" y="6636181"/>
            <a:ext cx="5382897" cy="106055"/>
          </a:xfrm>
          <a:prstGeom prst="rect">
            <a:avLst/>
          </a:prstGeom>
        </p:spPr>
        <p:txBody>
          <a:bodyPr lIns="0" tIns="0" rIns="0" bIns="0" rtlCol="0" anchor="t">
            <a:spAutoFit/>
          </a:bodyPr>
          <a:lstStyle/>
          <a:p>
            <a:pPr algn="l">
              <a:lnSpc>
                <a:spcPts val="933"/>
              </a:lnSpc>
              <a:spcBef>
                <a:spcPct val="0"/>
              </a:spcBef>
            </a:pPr>
            <a:r>
              <a:rPr lang="en-US" sz="667">
                <a:solidFill>
                  <a:srgbClr val="000000"/>
                </a:solidFill>
                <a:latin typeface="Helios Extended"/>
                <a:ea typeface="Helios Extended"/>
                <a:cs typeface="Helios Extended"/>
                <a:sym typeface="Helios Extended"/>
              </a:rPr>
              <a:t>© 2024 Regional Geriatric Program of Eastern Ontario</a:t>
            </a:r>
          </a:p>
        </p:txBody>
      </p:sp>
      <p:sp>
        <p:nvSpPr>
          <p:cNvPr id="4" name="Chart Placeholder 3">
            <a:extLst>
              <a:ext uri="{FF2B5EF4-FFF2-40B4-BE49-F238E27FC236}">
                <a16:creationId xmlns:a16="http://schemas.microsoft.com/office/drawing/2014/main" id="{67F40814-3139-3302-EC84-BDFC329626C1}"/>
              </a:ext>
            </a:extLst>
          </p:cNvPr>
          <p:cNvSpPr>
            <a:spLocks noGrp="1"/>
          </p:cNvSpPr>
          <p:nvPr>
            <p:ph type="chart" sz="quarter" idx="10"/>
          </p:nvPr>
        </p:nvSpPr>
        <p:spPr>
          <a:xfrm>
            <a:off x="7924800" y="1498600"/>
            <a:ext cx="4368800" cy="4368800"/>
          </a:xfrm>
          <a:prstGeom prst="rect">
            <a:avLst/>
          </a:prstGeom>
        </p:spPr>
        <p:txBody>
          <a:bodyPr/>
          <a:lstStyle/>
          <a:p>
            <a:r>
              <a:rPr lang="en-US"/>
              <a:t>Click icon to add chart</a:t>
            </a:r>
          </a:p>
        </p:txBody>
      </p:sp>
      <p:sp>
        <p:nvSpPr>
          <p:cNvPr id="6" name="Content Placeholder 5">
            <a:extLst>
              <a:ext uri="{FF2B5EF4-FFF2-40B4-BE49-F238E27FC236}">
                <a16:creationId xmlns:a16="http://schemas.microsoft.com/office/drawing/2014/main" id="{8C8E9C8A-ACBC-0CDD-DDD7-2833DD253862}"/>
              </a:ext>
            </a:extLst>
          </p:cNvPr>
          <p:cNvSpPr>
            <a:spLocks noGrp="1"/>
          </p:cNvSpPr>
          <p:nvPr>
            <p:ph sz="quarter" idx="11" hasCustomPrompt="1"/>
          </p:nvPr>
        </p:nvSpPr>
        <p:spPr>
          <a:xfrm>
            <a:off x="332318" y="1813798"/>
            <a:ext cx="5228167" cy="1961092"/>
          </a:xfrm>
          <a:prstGeom prst="rect">
            <a:avLst/>
          </a:prstGeom>
        </p:spPr>
        <p:txBody>
          <a:bodyPr/>
          <a:lstStyle/>
          <a:p>
            <a:pPr marL="228594" marR="0" lvl="0" indent="-228594" algn="l" defTabSz="609585" rtl="0" eaLnBrk="1" fontAlgn="auto" latinLnBrk="0" hangingPunct="1">
              <a:lnSpc>
                <a:spcPct val="100000"/>
              </a:lnSpc>
              <a:spcBef>
                <a:spcPct val="20000"/>
              </a:spcBef>
              <a:spcAft>
                <a:spcPts val="0"/>
              </a:spcAft>
              <a:buClrTx/>
              <a:buSzTx/>
              <a:buFont typeface="Arial" pitchFamily="34" charset="0"/>
              <a:buChar char="•"/>
              <a:tabLst/>
              <a:defRPr/>
            </a:pPr>
            <a:r>
              <a:rPr lang="en-US" sz="2133">
                <a:solidFill>
                  <a:srgbClr val="0B1320"/>
                </a:solidFill>
                <a:latin typeface="Helios Extended"/>
                <a:ea typeface="Helios Extended"/>
                <a:cs typeface="Helios Extended"/>
                <a:sym typeface="Helios Extended"/>
              </a:rPr>
              <a:t>if you would like to add any charts, you can use this template</a:t>
            </a:r>
          </a:p>
        </p:txBody>
      </p:sp>
      <p:sp>
        <p:nvSpPr>
          <p:cNvPr id="8" name="Content Placeholder 7">
            <a:extLst>
              <a:ext uri="{FF2B5EF4-FFF2-40B4-BE49-F238E27FC236}">
                <a16:creationId xmlns:a16="http://schemas.microsoft.com/office/drawing/2014/main" id="{6FEF9938-3D1B-0920-1867-476F260D7FBC}"/>
              </a:ext>
            </a:extLst>
          </p:cNvPr>
          <p:cNvSpPr>
            <a:spLocks noGrp="1"/>
          </p:cNvSpPr>
          <p:nvPr>
            <p:ph sz="quarter" idx="12" hasCustomPrompt="1"/>
          </p:nvPr>
        </p:nvSpPr>
        <p:spPr>
          <a:xfrm>
            <a:off x="406400" y="4495800"/>
            <a:ext cx="6807200" cy="1879600"/>
          </a:xfrm>
          <a:prstGeom prst="rect">
            <a:avLst/>
          </a:prstGeom>
        </p:spPr>
        <p:txBody>
          <a:bodyPr/>
          <a:lstStyle>
            <a:lvl1pPr algn="just">
              <a:lnSpc>
                <a:spcPts val="5016"/>
              </a:lnSpc>
              <a:defRPr/>
            </a:lvl1pPr>
            <a:lvl5pPr marL="1219170" indent="0">
              <a:buNone/>
              <a:defRPr/>
            </a:lvl5pPr>
          </a:lstStyle>
          <a:p>
            <a:pPr algn="just">
              <a:lnSpc>
                <a:spcPts val="3762"/>
              </a:lnSpc>
            </a:pPr>
            <a:r>
              <a:rPr lang="en-US" sz="2133">
                <a:solidFill>
                  <a:srgbClr val="000000"/>
                </a:solidFill>
                <a:latin typeface="Helios Extended"/>
                <a:ea typeface="Helios Extended"/>
                <a:cs typeface="Helios Extended"/>
                <a:sym typeface="Helios Extended"/>
              </a:rPr>
              <a:t>and replace these texts with your own words and copy-paste your charts.</a:t>
            </a:r>
          </a:p>
          <a:p>
            <a:pPr algn="just">
              <a:lnSpc>
                <a:spcPts val="3762"/>
              </a:lnSpc>
            </a:pPr>
            <a:r>
              <a:rPr lang="en-US" sz="2133">
                <a:solidFill>
                  <a:srgbClr val="000000"/>
                </a:solidFill>
                <a:latin typeface="Helios Extended"/>
                <a:ea typeface="Helios Extended"/>
                <a:cs typeface="Helios Extended"/>
                <a:sym typeface="Helios Extended"/>
              </a:rPr>
              <a:t>I can help with building your own charts too</a:t>
            </a:r>
          </a:p>
        </p:txBody>
      </p:sp>
      <p:sp>
        <p:nvSpPr>
          <p:cNvPr id="3" name="Rectangle 2">
            <a:extLst>
              <a:ext uri="{FF2B5EF4-FFF2-40B4-BE49-F238E27FC236}">
                <a16:creationId xmlns:a16="http://schemas.microsoft.com/office/drawing/2014/main" id="{B3024D0E-DCC4-199C-7A5A-E694296B0A21}"/>
              </a:ext>
            </a:extLst>
          </p:cNvPr>
          <p:cNvSpPr/>
          <p:nvPr userDrawn="1"/>
        </p:nvSpPr>
        <p:spPr>
          <a:xfrm>
            <a:off x="0" y="0"/>
            <a:ext cx="12192000" cy="6858000"/>
          </a:xfrm>
          <a:prstGeom prst="rect">
            <a:avLst/>
          </a:prstGeom>
          <a:noFill/>
          <a:ln w="571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p>
        </p:txBody>
      </p:sp>
    </p:spTree>
    <p:extLst>
      <p:ext uri="{BB962C8B-B14F-4D97-AF65-F5344CB8AC3E}">
        <p14:creationId xmlns:p14="http://schemas.microsoft.com/office/powerpoint/2010/main" val="1495048475"/>
      </p:ext>
    </p:extLst>
  </p:cSld>
  <p:clrMapOvr>
    <a:masterClrMapping/>
  </p:clrMapOvr>
  <p:hf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peaker Slide">
    <p:spTree>
      <p:nvGrpSpPr>
        <p:cNvPr id="1" name=""/>
        <p:cNvGrpSpPr/>
        <p:nvPr/>
      </p:nvGrpSpPr>
      <p:grpSpPr>
        <a:xfrm>
          <a:off x="0" y="0"/>
          <a:ext cx="0" cy="0"/>
          <a:chOff x="0" y="0"/>
          <a:chExt cx="0" cy="0"/>
        </a:xfrm>
      </p:grpSpPr>
      <p:grpSp>
        <p:nvGrpSpPr>
          <p:cNvPr id="35" name="Group 2">
            <a:extLst>
              <a:ext uri="{FF2B5EF4-FFF2-40B4-BE49-F238E27FC236}">
                <a16:creationId xmlns:a16="http://schemas.microsoft.com/office/drawing/2014/main" id="{B9880C3D-957D-B3C1-2137-1CA6721CC5D1}"/>
              </a:ext>
            </a:extLst>
          </p:cNvPr>
          <p:cNvGrpSpPr/>
          <p:nvPr/>
        </p:nvGrpSpPr>
        <p:grpSpPr>
          <a:xfrm>
            <a:off x="0" y="-19431"/>
            <a:ext cx="12192000" cy="3448431"/>
            <a:chOff x="0" y="0"/>
            <a:chExt cx="4816593" cy="1590418"/>
          </a:xfrm>
        </p:grpSpPr>
        <p:sp>
          <p:nvSpPr>
            <p:cNvPr id="36" name="Freeform 3">
              <a:extLst>
                <a:ext uri="{FF2B5EF4-FFF2-40B4-BE49-F238E27FC236}">
                  <a16:creationId xmlns:a16="http://schemas.microsoft.com/office/drawing/2014/main" id="{81164FEE-03A0-6E9C-387F-A8D98E2D6002}"/>
                </a:ext>
              </a:extLst>
            </p:cNvPr>
            <p:cNvSpPr/>
            <p:nvPr/>
          </p:nvSpPr>
          <p:spPr>
            <a:xfrm>
              <a:off x="0" y="0"/>
              <a:ext cx="4816592" cy="1590418"/>
            </a:xfrm>
            <a:custGeom>
              <a:avLst/>
              <a:gdLst/>
              <a:ahLst/>
              <a:cxnLst/>
              <a:rect l="l" t="t" r="r" b="b"/>
              <a:pathLst>
                <a:path w="4816592" h="1590418">
                  <a:moveTo>
                    <a:pt x="0" y="0"/>
                  </a:moveTo>
                  <a:lnTo>
                    <a:pt x="4816592" y="0"/>
                  </a:lnTo>
                  <a:lnTo>
                    <a:pt x="4816592" y="1590418"/>
                  </a:lnTo>
                  <a:lnTo>
                    <a:pt x="0" y="1590418"/>
                  </a:lnTo>
                  <a:close/>
                </a:path>
              </a:pathLst>
            </a:custGeom>
            <a:solidFill>
              <a:srgbClr val="AFC1D0"/>
            </a:solidFill>
          </p:spPr>
          <p:txBody>
            <a:bodyPr/>
            <a:lstStyle/>
            <a:p>
              <a:endParaRPr lang="en-US" sz="900" b="1"/>
            </a:p>
          </p:txBody>
        </p:sp>
        <p:sp>
          <p:nvSpPr>
            <p:cNvPr id="37" name="TextBox 4">
              <a:extLst>
                <a:ext uri="{FF2B5EF4-FFF2-40B4-BE49-F238E27FC236}">
                  <a16:creationId xmlns:a16="http://schemas.microsoft.com/office/drawing/2014/main" id="{8FC6087B-B62F-EF1D-434F-96BD1D20B88C}"/>
                </a:ext>
              </a:extLst>
            </p:cNvPr>
            <p:cNvSpPr txBox="1"/>
            <p:nvPr/>
          </p:nvSpPr>
          <p:spPr>
            <a:xfrm>
              <a:off x="0" y="-66675"/>
              <a:ext cx="4816593" cy="1657093"/>
            </a:xfrm>
            <a:prstGeom prst="rect">
              <a:avLst/>
            </a:prstGeom>
          </p:spPr>
          <p:txBody>
            <a:bodyPr lIns="50800" tIns="50800" rIns="50800" bIns="50800" rtlCol="0" anchor="ctr"/>
            <a:lstStyle/>
            <a:p>
              <a:pPr algn="ctr">
                <a:lnSpc>
                  <a:spcPts val="1660"/>
                </a:lnSpc>
              </a:pPr>
              <a:endParaRPr sz="900" b="1"/>
            </a:p>
          </p:txBody>
        </p:sp>
      </p:grpSp>
      <p:sp>
        <p:nvSpPr>
          <p:cNvPr id="4" name="Picture Placeholder 3">
            <a:extLst>
              <a:ext uri="{FF2B5EF4-FFF2-40B4-BE49-F238E27FC236}">
                <a16:creationId xmlns:a16="http://schemas.microsoft.com/office/drawing/2014/main" id="{009CFE9B-D953-7E56-196C-90515A83EDAE}"/>
              </a:ext>
            </a:extLst>
          </p:cNvPr>
          <p:cNvSpPr>
            <a:spLocks noGrp="1"/>
          </p:cNvSpPr>
          <p:nvPr>
            <p:ph type="pic" sz="quarter" idx="10"/>
          </p:nvPr>
        </p:nvSpPr>
        <p:spPr>
          <a:xfrm>
            <a:off x="7924800" y="1752600"/>
            <a:ext cx="3505200" cy="2844800"/>
          </a:xfrm>
          <a:prstGeom prst="rect">
            <a:avLst/>
          </a:prstGeom>
        </p:spPr>
        <p:txBody>
          <a:bodyPr/>
          <a:lstStyle/>
          <a:p>
            <a:r>
              <a:rPr lang="en-US"/>
              <a:t>Click icon to add picture</a:t>
            </a:r>
          </a:p>
        </p:txBody>
      </p:sp>
      <p:sp>
        <p:nvSpPr>
          <p:cNvPr id="13" name="Text Placeholder 4">
            <a:extLst>
              <a:ext uri="{FF2B5EF4-FFF2-40B4-BE49-F238E27FC236}">
                <a16:creationId xmlns:a16="http://schemas.microsoft.com/office/drawing/2014/main" id="{34F57794-7FC3-A741-6EDE-74CF66E7166F}"/>
              </a:ext>
            </a:extLst>
          </p:cNvPr>
          <p:cNvSpPr>
            <a:spLocks noGrp="1"/>
          </p:cNvSpPr>
          <p:nvPr>
            <p:ph type="body" sz="quarter" idx="11" hasCustomPrompt="1"/>
          </p:nvPr>
        </p:nvSpPr>
        <p:spPr>
          <a:xfrm>
            <a:off x="685800" y="3625406"/>
            <a:ext cx="6680200" cy="2648395"/>
          </a:xfrm>
          <a:prstGeom prst="rect">
            <a:avLst/>
          </a:prstGeom>
        </p:spPr>
        <p:txBody>
          <a:bodyPr/>
          <a:lstStyle>
            <a:lvl1pPr marL="0" indent="0">
              <a:buNone/>
              <a:defRPr>
                <a:latin typeface="Helios Extended" panose="020B0604020202020204" charset="0"/>
              </a:defRPr>
            </a:lvl1pPr>
          </a:lstStyle>
          <a:p>
            <a:pPr marL="0" marR="0" lvl="0" indent="0" algn="l" defTabSz="457200" rtl="0" eaLnBrk="1" fontAlgn="auto" latinLnBrk="0" hangingPunct="1">
              <a:lnSpc>
                <a:spcPct val="100000"/>
              </a:lnSpc>
              <a:spcBef>
                <a:spcPct val="20000"/>
              </a:spcBef>
              <a:spcAft>
                <a:spcPts val="0"/>
              </a:spcAft>
              <a:buClrTx/>
              <a:buSzTx/>
              <a:buFont typeface="Arial" pitchFamily="34" charset="0"/>
              <a:buNone/>
              <a:tabLst/>
              <a:defRPr/>
            </a:pPr>
            <a:r>
              <a:rPr lang="en-US" sz="1600">
                <a:solidFill>
                  <a:srgbClr val="0B1320"/>
                </a:solidFill>
                <a:latin typeface="Helios Extended"/>
                <a:ea typeface="Helios Extended"/>
                <a:cs typeface="Helios Extended"/>
                <a:sym typeface="Helios Extended"/>
              </a:rPr>
              <a:t>Here you can put a little something to introduce yourself as the speaker. Try and keep this brief (we can add more details in the MC notes)</a:t>
            </a:r>
          </a:p>
        </p:txBody>
      </p:sp>
      <p:sp>
        <p:nvSpPr>
          <p:cNvPr id="15" name="Content Placeholder 2">
            <a:extLst>
              <a:ext uri="{FF2B5EF4-FFF2-40B4-BE49-F238E27FC236}">
                <a16:creationId xmlns:a16="http://schemas.microsoft.com/office/drawing/2014/main" id="{C4151E6A-741F-00D2-56A0-B28D272EF623}"/>
              </a:ext>
            </a:extLst>
          </p:cNvPr>
          <p:cNvSpPr>
            <a:spLocks noGrp="1"/>
          </p:cNvSpPr>
          <p:nvPr>
            <p:ph sz="quarter" idx="12" hasCustomPrompt="1"/>
          </p:nvPr>
        </p:nvSpPr>
        <p:spPr>
          <a:xfrm>
            <a:off x="667829" y="1414717"/>
            <a:ext cx="5029200" cy="609600"/>
          </a:xfrm>
          <a:prstGeom prst="rect">
            <a:avLst/>
          </a:prstGeom>
        </p:spPr>
        <p:txBody>
          <a:bodyPr/>
          <a:lstStyle>
            <a:lvl1pPr marL="0" indent="0">
              <a:buNone/>
              <a:defRPr sz="3400">
                <a:solidFill>
                  <a:srgbClr val="000000"/>
                </a:solidFill>
                <a:latin typeface="League Spartan" panose="020B0604020202020204" charset="0"/>
              </a:defRPr>
            </a:lvl1pPr>
          </a:lstStyle>
          <a:p>
            <a:pPr lvl="0"/>
            <a:r>
              <a:rPr lang="en-US" err="1"/>
              <a:t>firstname</a:t>
            </a:r>
            <a:endParaRPr lang="en-US"/>
          </a:p>
        </p:txBody>
      </p:sp>
      <p:sp>
        <p:nvSpPr>
          <p:cNvPr id="16" name="Content Placeholder 6">
            <a:extLst>
              <a:ext uri="{FF2B5EF4-FFF2-40B4-BE49-F238E27FC236}">
                <a16:creationId xmlns:a16="http://schemas.microsoft.com/office/drawing/2014/main" id="{D2E5E45B-6E05-E05C-E65E-0F185614318F}"/>
              </a:ext>
            </a:extLst>
          </p:cNvPr>
          <p:cNvSpPr>
            <a:spLocks noGrp="1"/>
          </p:cNvSpPr>
          <p:nvPr>
            <p:ph sz="quarter" idx="13" hasCustomPrompt="1"/>
          </p:nvPr>
        </p:nvSpPr>
        <p:spPr>
          <a:xfrm>
            <a:off x="667829" y="2152393"/>
            <a:ext cx="5029200" cy="673935"/>
          </a:xfrm>
          <a:prstGeom prst="rect">
            <a:avLst/>
          </a:prstGeom>
        </p:spPr>
        <p:txBody>
          <a:bodyPr/>
          <a:lstStyle>
            <a:lvl1pPr marL="0" indent="0">
              <a:buNone/>
              <a:defRPr sz="3400">
                <a:latin typeface="League Spartan" panose="020B0604020202020204" charset="0"/>
              </a:defRPr>
            </a:lvl1pPr>
          </a:lstStyle>
          <a:p>
            <a:pPr lvl="0"/>
            <a:r>
              <a:rPr lang="en-US" err="1"/>
              <a:t>lastname</a:t>
            </a:r>
            <a:endParaRPr lang="en-US"/>
          </a:p>
        </p:txBody>
      </p:sp>
      <p:sp>
        <p:nvSpPr>
          <p:cNvPr id="17" name="Content Placeholder 2">
            <a:extLst>
              <a:ext uri="{FF2B5EF4-FFF2-40B4-BE49-F238E27FC236}">
                <a16:creationId xmlns:a16="http://schemas.microsoft.com/office/drawing/2014/main" id="{C3D94373-A1DD-0086-F4B4-EF38F0305071}"/>
              </a:ext>
            </a:extLst>
          </p:cNvPr>
          <p:cNvSpPr>
            <a:spLocks noGrp="1"/>
          </p:cNvSpPr>
          <p:nvPr>
            <p:ph sz="quarter" idx="14" hasCustomPrompt="1"/>
          </p:nvPr>
        </p:nvSpPr>
        <p:spPr>
          <a:xfrm>
            <a:off x="7924800" y="4850140"/>
            <a:ext cx="3581400" cy="966461"/>
          </a:xfrm>
          <a:prstGeom prst="rect">
            <a:avLst/>
          </a:prstGeom>
        </p:spPr>
        <p:txBody>
          <a:bodyPr/>
          <a:lstStyle>
            <a:lvl1pPr marL="0" indent="0" algn="ctr">
              <a:buNone/>
              <a:defRPr sz="1600" b="1">
                <a:solidFill>
                  <a:srgbClr val="000000"/>
                </a:solidFill>
                <a:latin typeface="League Spartan" panose="020B0604020202020204" charset="0"/>
              </a:defRPr>
            </a:lvl1pPr>
          </a:lstStyle>
          <a:p>
            <a:pPr lvl="0"/>
            <a:r>
              <a:rPr lang="en-US"/>
              <a:t>POSITION</a:t>
            </a:r>
          </a:p>
        </p:txBody>
      </p:sp>
      <p:sp>
        <p:nvSpPr>
          <p:cNvPr id="18" name="Content Placeholder 6">
            <a:extLst>
              <a:ext uri="{FF2B5EF4-FFF2-40B4-BE49-F238E27FC236}">
                <a16:creationId xmlns:a16="http://schemas.microsoft.com/office/drawing/2014/main" id="{39334D1D-7D1C-4550-2055-2565D67F1659}"/>
              </a:ext>
            </a:extLst>
          </p:cNvPr>
          <p:cNvSpPr>
            <a:spLocks noGrp="1"/>
          </p:cNvSpPr>
          <p:nvPr>
            <p:ph sz="quarter" idx="15" hasCustomPrompt="1"/>
          </p:nvPr>
        </p:nvSpPr>
        <p:spPr>
          <a:xfrm>
            <a:off x="7924800" y="5981052"/>
            <a:ext cx="3581400" cy="292748"/>
          </a:xfrm>
          <a:prstGeom prst="rect">
            <a:avLst/>
          </a:prstGeom>
        </p:spPr>
        <p:txBody>
          <a:bodyPr/>
          <a:lstStyle>
            <a:lvl1pPr marL="0" indent="0" algn="ctr">
              <a:buNone/>
              <a:defRPr sz="1000">
                <a:solidFill>
                  <a:srgbClr val="000000"/>
                </a:solidFill>
                <a:latin typeface="Helios Extended" panose="020B0604020202020204" charset="0"/>
              </a:defRPr>
            </a:lvl1pPr>
          </a:lstStyle>
          <a:p>
            <a:pPr lvl="0"/>
            <a:r>
              <a:rPr lang="en-US"/>
              <a:t>ORANIZATION</a:t>
            </a:r>
          </a:p>
        </p:txBody>
      </p:sp>
    </p:spTree>
    <p:extLst>
      <p:ext uri="{BB962C8B-B14F-4D97-AF65-F5344CB8AC3E}">
        <p14:creationId xmlns:p14="http://schemas.microsoft.com/office/powerpoint/2010/main" val="273857517"/>
      </p:ext>
    </p:extLst>
  </p:cSld>
  <p:clrMapOvr>
    <a:masterClrMapping/>
  </p:clrMapOvr>
  <p:hf sldNum="0" hdr="0" ftr="0"/>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Q/A or Poll Slide">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03DB9D00-9F90-5D05-CA93-BB693E49AB43}"/>
              </a:ext>
            </a:extLst>
          </p:cNvPr>
          <p:cNvSpPr txBox="1"/>
          <p:nvPr/>
        </p:nvSpPr>
        <p:spPr>
          <a:xfrm>
            <a:off x="142877" y="6566880"/>
            <a:ext cx="6216649" cy="198388"/>
          </a:xfrm>
          <a:prstGeom prst="rect">
            <a:avLst/>
          </a:prstGeom>
          <a:noFill/>
        </p:spPr>
        <p:txBody>
          <a:bodyPr wrap="square">
            <a:spAutoFit/>
          </a:bodyPr>
          <a:lstStyle/>
          <a:p>
            <a:pPr algn="l">
              <a:lnSpc>
                <a:spcPts val="933"/>
              </a:lnSpc>
              <a:spcBef>
                <a:spcPct val="0"/>
              </a:spcBef>
            </a:pPr>
            <a:r>
              <a:rPr lang="en-US" sz="667">
                <a:solidFill>
                  <a:srgbClr val="000000"/>
                </a:solidFill>
                <a:latin typeface="Helios Extended"/>
                <a:ea typeface="Helios Extended"/>
                <a:cs typeface="Helios Extended"/>
                <a:sym typeface="Helios Extended"/>
              </a:rPr>
              <a:t>© 2024 Regional Geriatric Program of Eastern Ontario</a:t>
            </a:r>
          </a:p>
        </p:txBody>
      </p:sp>
      <p:grpSp>
        <p:nvGrpSpPr>
          <p:cNvPr id="8" name="Group 7">
            <a:extLst>
              <a:ext uri="{FF2B5EF4-FFF2-40B4-BE49-F238E27FC236}">
                <a16:creationId xmlns:a16="http://schemas.microsoft.com/office/drawing/2014/main" id="{746E0159-5C88-3FAC-5070-373661219301}"/>
              </a:ext>
            </a:extLst>
          </p:cNvPr>
          <p:cNvGrpSpPr/>
          <p:nvPr/>
        </p:nvGrpSpPr>
        <p:grpSpPr>
          <a:xfrm>
            <a:off x="-163736" y="2803212"/>
            <a:ext cx="6598287" cy="4054789"/>
            <a:chOff x="0" y="0"/>
            <a:chExt cx="2468162" cy="1029132"/>
          </a:xfrm>
        </p:grpSpPr>
        <p:sp>
          <p:nvSpPr>
            <p:cNvPr id="9" name="Freeform 8">
              <a:extLst>
                <a:ext uri="{FF2B5EF4-FFF2-40B4-BE49-F238E27FC236}">
                  <a16:creationId xmlns:a16="http://schemas.microsoft.com/office/drawing/2014/main" id="{7DE63129-C026-B591-EE9D-61220E32B4F0}"/>
                </a:ext>
              </a:extLst>
            </p:cNvPr>
            <p:cNvSpPr/>
            <p:nvPr/>
          </p:nvSpPr>
          <p:spPr>
            <a:xfrm>
              <a:off x="0" y="0"/>
              <a:ext cx="2468162" cy="1029132"/>
            </a:xfrm>
            <a:custGeom>
              <a:avLst/>
              <a:gdLst/>
              <a:ahLst/>
              <a:cxnLst/>
              <a:rect l="l" t="t" r="r" b="b"/>
              <a:pathLst>
                <a:path w="2468162" h="1029132">
                  <a:moveTo>
                    <a:pt x="0" y="0"/>
                  </a:moveTo>
                  <a:lnTo>
                    <a:pt x="2468162" y="0"/>
                  </a:lnTo>
                  <a:lnTo>
                    <a:pt x="2468162" y="1029132"/>
                  </a:lnTo>
                  <a:lnTo>
                    <a:pt x="0" y="1029132"/>
                  </a:lnTo>
                  <a:close/>
                </a:path>
              </a:pathLst>
            </a:custGeom>
            <a:solidFill>
              <a:srgbClr val="AFC1D0"/>
            </a:solidFill>
          </p:spPr>
          <p:txBody>
            <a:bodyPr/>
            <a:lstStyle/>
            <a:p>
              <a:endParaRPr lang="en-US" sz="1200"/>
            </a:p>
          </p:txBody>
        </p:sp>
        <p:sp>
          <p:nvSpPr>
            <p:cNvPr id="10" name="TextBox 9">
              <a:extLst>
                <a:ext uri="{FF2B5EF4-FFF2-40B4-BE49-F238E27FC236}">
                  <a16:creationId xmlns:a16="http://schemas.microsoft.com/office/drawing/2014/main" id="{003147ED-FF6A-92E8-F690-A343E4925B6F}"/>
                </a:ext>
              </a:extLst>
            </p:cNvPr>
            <p:cNvSpPr txBox="1"/>
            <p:nvPr/>
          </p:nvSpPr>
          <p:spPr>
            <a:xfrm>
              <a:off x="0" y="-66675"/>
              <a:ext cx="2468162" cy="1095807"/>
            </a:xfrm>
            <a:prstGeom prst="rect">
              <a:avLst/>
            </a:prstGeom>
          </p:spPr>
          <p:txBody>
            <a:bodyPr lIns="50800" tIns="50800" rIns="50800" bIns="50800" rtlCol="0" anchor="ctr"/>
            <a:lstStyle/>
            <a:p>
              <a:pPr algn="ctr">
                <a:lnSpc>
                  <a:spcPts val="2213"/>
                </a:lnSpc>
              </a:pPr>
              <a:endParaRPr sz="1200"/>
            </a:p>
          </p:txBody>
        </p:sp>
      </p:grpSp>
      <p:grpSp>
        <p:nvGrpSpPr>
          <p:cNvPr id="11" name="Group 3">
            <a:extLst>
              <a:ext uri="{FF2B5EF4-FFF2-40B4-BE49-F238E27FC236}">
                <a16:creationId xmlns:a16="http://schemas.microsoft.com/office/drawing/2014/main" id="{7BED983E-8153-936A-A0D0-D9B1E06D4B86}"/>
              </a:ext>
            </a:extLst>
          </p:cNvPr>
          <p:cNvGrpSpPr/>
          <p:nvPr/>
        </p:nvGrpSpPr>
        <p:grpSpPr>
          <a:xfrm>
            <a:off x="1354667" y="-955917"/>
            <a:ext cx="17107508" cy="7846321"/>
            <a:chOff x="0" y="-66675"/>
            <a:chExt cx="976067" cy="547280"/>
          </a:xfrm>
        </p:grpSpPr>
        <p:sp>
          <p:nvSpPr>
            <p:cNvPr id="12" name="Freeform 4">
              <a:extLst>
                <a:ext uri="{FF2B5EF4-FFF2-40B4-BE49-F238E27FC236}">
                  <a16:creationId xmlns:a16="http://schemas.microsoft.com/office/drawing/2014/main" id="{09158DE2-A929-69E7-F401-54DE5E2DA906}"/>
                </a:ext>
              </a:extLst>
            </p:cNvPr>
            <p:cNvSpPr/>
            <p:nvPr/>
          </p:nvSpPr>
          <p:spPr>
            <a:xfrm>
              <a:off x="0" y="0"/>
              <a:ext cx="976067" cy="480605"/>
            </a:xfrm>
            <a:custGeom>
              <a:avLst/>
              <a:gdLst/>
              <a:ahLst/>
              <a:cxnLst/>
              <a:rect l="l" t="t" r="r" b="b"/>
              <a:pathLst>
                <a:path w="769039" h="480605">
                  <a:moveTo>
                    <a:pt x="203200" y="0"/>
                  </a:moveTo>
                  <a:lnTo>
                    <a:pt x="769039" y="0"/>
                  </a:lnTo>
                  <a:lnTo>
                    <a:pt x="565839" y="480605"/>
                  </a:lnTo>
                  <a:lnTo>
                    <a:pt x="0" y="480605"/>
                  </a:lnTo>
                  <a:lnTo>
                    <a:pt x="203200" y="0"/>
                  </a:lnTo>
                  <a:close/>
                </a:path>
              </a:pathLst>
            </a:custGeom>
            <a:solidFill>
              <a:srgbClr val="AFC1D0"/>
            </a:solidFill>
          </p:spPr>
          <p:txBody>
            <a:bodyPr/>
            <a:lstStyle/>
            <a:p>
              <a:endParaRPr lang="en-US" sz="1200"/>
            </a:p>
          </p:txBody>
        </p:sp>
        <p:sp>
          <p:nvSpPr>
            <p:cNvPr id="13" name="TextBox 5">
              <a:extLst>
                <a:ext uri="{FF2B5EF4-FFF2-40B4-BE49-F238E27FC236}">
                  <a16:creationId xmlns:a16="http://schemas.microsoft.com/office/drawing/2014/main" id="{EE54E931-4E54-8DF9-5E1F-95CEAB6041BE}"/>
                </a:ext>
              </a:extLst>
            </p:cNvPr>
            <p:cNvSpPr txBox="1"/>
            <p:nvPr/>
          </p:nvSpPr>
          <p:spPr>
            <a:xfrm>
              <a:off x="101600" y="-66675"/>
              <a:ext cx="565839" cy="547280"/>
            </a:xfrm>
            <a:prstGeom prst="rect">
              <a:avLst/>
            </a:prstGeom>
          </p:spPr>
          <p:txBody>
            <a:bodyPr lIns="50800" tIns="50800" rIns="50800" bIns="50800" rtlCol="0" anchor="ctr"/>
            <a:lstStyle/>
            <a:p>
              <a:pPr algn="ctr">
                <a:lnSpc>
                  <a:spcPts val="2213"/>
                </a:lnSpc>
              </a:pPr>
              <a:endParaRPr sz="1200"/>
            </a:p>
          </p:txBody>
        </p:sp>
      </p:grpSp>
      <p:sp>
        <p:nvSpPr>
          <p:cNvPr id="23" name="TextBox 17">
            <a:extLst>
              <a:ext uri="{FF2B5EF4-FFF2-40B4-BE49-F238E27FC236}">
                <a16:creationId xmlns:a16="http://schemas.microsoft.com/office/drawing/2014/main" id="{333A1654-574E-BF18-526D-6BA89775D1EB}"/>
              </a:ext>
            </a:extLst>
          </p:cNvPr>
          <p:cNvSpPr txBox="1"/>
          <p:nvPr/>
        </p:nvSpPr>
        <p:spPr>
          <a:xfrm>
            <a:off x="97833" y="6636181"/>
            <a:ext cx="5382897" cy="106055"/>
          </a:xfrm>
          <a:prstGeom prst="rect">
            <a:avLst/>
          </a:prstGeom>
        </p:spPr>
        <p:txBody>
          <a:bodyPr lIns="0" tIns="0" rIns="0" bIns="0" rtlCol="0" anchor="t">
            <a:spAutoFit/>
          </a:bodyPr>
          <a:lstStyle/>
          <a:p>
            <a:pPr algn="l">
              <a:lnSpc>
                <a:spcPts val="933"/>
              </a:lnSpc>
              <a:spcBef>
                <a:spcPct val="0"/>
              </a:spcBef>
            </a:pPr>
            <a:r>
              <a:rPr lang="en-US" sz="667">
                <a:solidFill>
                  <a:srgbClr val="000000"/>
                </a:solidFill>
                <a:latin typeface="Helios Extended"/>
                <a:ea typeface="Helios Extended"/>
                <a:cs typeface="Helios Extended"/>
                <a:sym typeface="Helios Extended"/>
              </a:rPr>
              <a:t>© 2024 Regional Geriatric Program of Eastern Ontario</a:t>
            </a:r>
          </a:p>
        </p:txBody>
      </p:sp>
      <p:pic>
        <p:nvPicPr>
          <p:cNvPr id="27" name="Graphic 26" descr="Customer review with solid fill">
            <a:extLst>
              <a:ext uri="{FF2B5EF4-FFF2-40B4-BE49-F238E27FC236}">
                <a16:creationId xmlns:a16="http://schemas.microsoft.com/office/drawing/2014/main" id="{7AE638CF-1147-CC5E-0180-FC827ECEC3E7}"/>
              </a:ext>
            </a:extLst>
          </p:cNvPr>
          <p:cNvPicPr>
            <a:picLocks noChangeAspect="1"/>
          </p:cNvPicPr>
          <p:nvPr/>
        </p:nvPicPr>
        <p:blipFill>
          <a:blip r:embed="rId2" cstate="email">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34661" y="3384955"/>
            <a:ext cx="2516539" cy="2516539"/>
          </a:xfrm>
          <a:prstGeom prst="rect">
            <a:avLst/>
          </a:prstGeom>
        </p:spPr>
      </p:pic>
      <p:sp>
        <p:nvSpPr>
          <p:cNvPr id="2" name="Title 1">
            <a:extLst>
              <a:ext uri="{FF2B5EF4-FFF2-40B4-BE49-F238E27FC236}">
                <a16:creationId xmlns:a16="http://schemas.microsoft.com/office/drawing/2014/main" id="{CF94298C-835A-FD0A-031A-ED328978F60D}"/>
              </a:ext>
            </a:extLst>
          </p:cNvPr>
          <p:cNvSpPr>
            <a:spLocks noGrp="1"/>
          </p:cNvSpPr>
          <p:nvPr>
            <p:ph type="title" hasCustomPrompt="1"/>
          </p:nvPr>
        </p:nvSpPr>
        <p:spPr>
          <a:xfrm>
            <a:off x="609601" y="1583553"/>
            <a:ext cx="3112655" cy="1107100"/>
          </a:xfrm>
          <a:prstGeom prst="rect">
            <a:avLst/>
          </a:prstGeom>
        </p:spPr>
        <p:txBody>
          <a:bodyPr/>
          <a:lstStyle>
            <a:lvl1pPr algn="l">
              <a:defRPr sz="4533">
                <a:latin typeface="League Spartan" panose="020B0604020202020204" charset="0"/>
              </a:defRPr>
            </a:lvl1pPr>
          </a:lstStyle>
          <a:p>
            <a:r>
              <a:rPr lang="en-US"/>
              <a:t>Q/A or Poll</a:t>
            </a:r>
          </a:p>
        </p:txBody>
      </p:sp>
      <p:sp>
        <p:nvSpPr>
          <p:cNvPr id="4" name="Content Placeholder 3">
            <a:extLst>
              <a:ext uri="{FF2B5EF4-FFF2-40B4-BE49-F238E27FC236}">
                <a16:creationId xmlns:a16="http://schemas.microsoft.com/office/drawing/2014/main" id="{F4A59694-284F-9665-1879-ECDE0DE49B2F}"/>
              </a:ext>
            </a:extLst>
          </p:cNvPr>
          <p:cNvSpPr>
            <a:spLocks noGrp="1"/>
          </p:cNvSpPr>
          <p:nvPr>
            <p:ph sz="quarter" idx="10" hasCustomPrompt="1"/>
          </p:nvPr>
        </p:nvSpPr>
        <p:spPr>
          <a:xfrm>
            <a:off x="6248400" y="1583267"/>
            <a:ext cx="5588000" cy="4983692"/>
          </a:xfrm>
          <a:prstGeom prst="rect">
            <a:avLst/>
          </a:prstGeom>
        </p:spPr>
        <p:txBody>
          <a:bodyPr/>
          <a:lstStyle>
            <a:lvl2pPr marL="304792" indent="0">
              <a:buFont typeface="Arial" panose="020B0604020202020204" pitchFamily="34" charset="0"/>
              <a:buNone/>
              <a:defRPr sz="2133">
                <a:latin typeface="Helios Extended" panose="020B0604020202020204" charset="0"/>
              </a:defRPr>
            </a:lvl2pPr>
          </a:lstStyle>
          <a:p>
            <a:pPr lvl="1"/>
            <a:r>
              <a:rPr lang="en-US"/>
              <a:t>Question goes here.</a:t>
            </a:r>
          </a:p>
          <a:p>
            <a:pPr lvl="1"/>
            <a:endParaRPr lang="en-US"/>
          </a:p>
          <a:p>
            <a:pPr lvl="1"/>
            <a:endParaRPr lang="en-US"/>
          </a:p>
          <a:p>
            <a:pPr lvl="1"/>
            <a:r>
              <a:rPr lang="en-US"/>
              <a:t>a. Option 1</a:t>
            </a:r>
          </a:p>
          <a:p>
            <a:pPr lvl="1"/>
            <a:r>
              <a:rPr lang="en-US"/>
              <a:t>b. Option 2</a:t>
            </a:r>
          </a:p>
          <a:p>
            <a:pPr lvl="1"/>
            <a:r>
              <a:rPr lang="en-US"/>
              <a:t>c. Option 3</a:t>
            </a:r>
          </a:p>
          <a:p>
            <a:pPr lvl="1"/>
            <a:r>
              <a:rPr lang="en-US"/>
              <a:t>d. Option 4</a:t>
            </a:r>
          </a:p>
        </p:txBody>
      </p:sp>
      <p:sp>
        <p:nvSpPr>
          <p:cNvPr id="3" name="Rectangle 2">
            <a:extLst>
              <a:ext uri="{FF2B5EF4-FFF2-40B4-BE49-F238E27FC236}">
                <a16:creationId xmlns:a16="http://schemas.microsoft.com/office/drawing/2014/main" id="{D3BA6B86-3CC2-2D32-B3E7-900FEF70BF9F}"/>
              </a:ext>
            </a:extLst>
          </p:cNvPr>
          <p:cNvSpPr/>
          <p:nvPr userDrawn="1"/>
        </p:nvSpPr>
        <p:spPr>
          <a:xfrm>
            <a:off x="0" y="0"/>
            <a:ext cx="12192000" cy="6858000"/>
          </a:xfrm>
          <a:prstGeom prst="rect">
            <a:avLst/>
          </a:prstGeom>
          <a:noFill/>
          <a:ln w="571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p>
        </p:txBody>
      </p:sp>
    </p:spTree>
    <p:extLst>
      <p:ext uri="{BB962C8B-B14F-4D97-AF65-F5344CB8AC3E}">
        <p14:creationId xmlns:p14="http://schemas.microsoft.com/office/powerpoint/2010/main" val="1412146051"/>
      </p:ext>
    </p:extLst>
  </p:cSld>
  <p:clrMapOvr>
    <a:masterClrMapping/>
  </p:clrMapOvr>
  <p:hf hdr="0" ftr="0" dt="0"/>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Contact Me">
    <p:spTree>
      <p:nvGrpSpPr>
        <p:cNvPr id="1" name=""/>
        <p:cNvGrpSpPr/>
        <p:nvPr/>
      </p:nvGrpSpPr>
      <p:grpSpPr>
        <a:xfrm>
          <a:off x="0" y="0"/>
          <a:ext cx="0" cy="0"/>
          <a:chOff x="0" y="0"/>
          <a:chExt cx="0" cy="0"/>
        </a:xfrm>
      </p:grpSpPr>
      <p:grpSp>
        <p:nvGrpSpPr>
          <p:cNvPr id="32" name="Group 2">
            <a:extLst>
              <a:ext uri="{FF2B5EF4-FFF2-40B4-BE49-F238E27FC236}">
                <a16:creationId xmlns:a16="http://schemas.microsoft.com/office/drawing/2014/main" id="{D63BB1E6-154A-8329-A748-E42C5A015E33}"/>
              </a:ext>
            </a:extLst>
          </p:cNvPr>
          <p:cNvGrpSpPr/>
          <p:nvPr/>
        </p:nvGrpSpPr>
        <p:grpSpPr>
          <a:xfrm>
            <a:off x="-1524000" y="1549400"/>
            <a:ext cx="9763963" cy="5308600"/>
            <a:chOff x="0" y="0"/>
            <a:chExt cx="879402" cy="480605"/>
          </a:xfrm>
        </p:grpSpPr>
        <p:sp>
          <p:nvSpPr>
            <p:cNvPr id="33" name="Freeform 3">
              <a:extLst>
                <a:ext uri="{FF2B5EF4-FFF2-40B4-BE49-F238E27FC236}">
                  <a16:creationId xmlns:a16="http://schemas.microsoft.com/office/drawing/2014/main" id="{72C0DB5F-CD9A-8E79-77FD-A264A77708B4}"/>
                </a:ext>
              </a:extLst>
            </p:cNvPr>
            <p:cNvSpPr/>
            <p:nvPr/>
          </p:nvSpPr>
          <p:spPr>
            <a:xfrm>
              <a:off x="0" y="0"/>
              <a:ext cx="879402" cy="480605"/>
            </a:xfrm>
            <a:custGeom>
              <a:avLst/>
              <a:gdLst/>
              <a:ahLst/>
              <a:cxnLst/>
              <a:rect l="l" t="t" r="r" b="b"/>
              <a:pathLst>
                <a:path w="879402" h="480605">
                  <a:moveTo>
                    <a:pt x="203200" y="0"/>
                  </a:moveTo>
                  <a:lnTo>
                    <a:pt x="879402" y="0"/>
                  </a:lnTo>
                  <a:lnTo>
                    <a:pt x="676202" y="480605"/>
                  </a:lnTo>
                  <a:lnTo>
                    <a:pt x="0" y="480605"/>
                  </a:lnTo>
                  <a:lnTo>
                    <a:pt x="203200" y="0"/>
                  </a:lnTo>
                  <a:close/>
                </a:path>
              </a:pathLst>
            </a:custGeom>
            <a:solidFill>
              <a:srgbClr val="AFC1D0"/>
            </a:solidFill>
          </p:spPr>
          <p:txBody>
            <a:bodyPr/>
            <a:lstStyle/>
            <a:p>
              <a:endParaRPr lang="en-US" sz="1200"/>
            </a:p>
          </p:txBody>
        </p:sp>
        <p:sp>
          <p:nvSpPr>
            <p:cNvPr id="34" name="TextBox 4">
              <a:extLst>
                <a:ext uri="{FF2B5EF4-FFF2-40B4-BE49-F238E27FC236}">
                  <a16:creationId xmlns:a16="http://schemas.microsoft.com/office/drawing/2014/main" id="{EFF2D974-4011-E74C-5F2B-906AEFBAF540}"/>
                </a:ext>
              </a:extLst>
            </p:cNvPr>
            <p:cNvSpPr txBox="1"/>
            <p:nvPr/>
          </p:nvSpPr>
          <p:spPr>
            <a:xfrm>
              <a:off x="101600" y="-66675"/>
              <a:ext cx="676202" cy="547280"/>
            </a:xfrm>
            <a:prstGeom prst="rect">
              <a:avLst/>
            </a:prstGeom>
          </p:spPr>
          <p:txBody>
            <a:bodyPr lIns="50800" tIns="50800" rIns="50800" bIns="50800" rtlCol="0" anchor="ctr"/>
            <a:lstStyle/>
            <a:p>
              <a:pPr algn="ctr">
                <a:lnSpc>
                  <a:spcPts val="2213"/>
                </a:lnSpc>
              </a:pPr>
              <a:endParaRPr sz="1200"/>
            </a:p>
          </p:txBody>
        </p:sp>
      </p:grpSp>
      <p:grpSp>
        <p:nvGrpSpPr>
          <p:cNvPr id="49" name="Group 19">
            <a:extLst>
              <a:ext uri="{FF2B5EF4-FFF2-40B4-BE49-F238E27FC236}">
                <a16:creationId xmlns:a16="http://schemas.microsoft.com/office/drawing/2014/main" id="{292FBF31-6459-FFCE-4F41-6B1D992E7A8A}"/>
              </a:ext>
            </a:extLst>
          </p:cNvPr>
          <p:cNvGrpSpPr>
            <a:grpSpLocks noChangeAspect="1"/>
          </p:cNvGrpSpPr>
          <p:nvPr/>
        </p:nvGrpSpPr>
        <p:grpSpPr>
          <a:xfrm>
            <a:off x="5817032" y="0"/>
            <a:ext cx="6374968" cy="6858000"/>
            <a:chOff x="-2794" y="1028502"/>
            <a:chExt cx="8606155" cy="9258244"/>
          </a:xfrm>
        </p:grpSpPr>
        <p:sp>
          <p:nvSpPr>
            <p:cNvPr id="50" name="Freeform 20">
              <a:extLst>
                <a:ext uri="{FF2B5EF4-FFF2-40B4-BE49-F238E27FC236}">
                  <a16:creationId xmlns:a16="http://schemas.microsoft.com/office/drawing/2014/main" id="{9A9D6972-CCAE-B75E-9334-C80FACCE0E63}"/>
                </a:ext>
              </a:extLst>
            </p:cNvPr>
            <p:cNvSpPr/>
            <p:nvPr/>
          </p:nvSpPr>
          <p:spPr>
            <a:xfrm>
              <a:off x="-2794" y="1028502"/>
              <a:ext cx="8606155" cy="9258244"/>
            </a:xfrm>
            <a:custGeom>
              <a:avLst/>
              <a:gdLst/>
              <a:ahLst/>
              <a:cxnLst/>
              <a:rect l="l" t="t" r="r" b="b"/>
              <a:pathLst>
                <a:path w="8606155" h="10286874">
                  <a:moveTo>
                    <a:pt x="8606155" y="10251441"/>
                  </a:moveTo>
                  <a:cubicBezTo>
                    <a:pt x="8606155" y="10284588"/>
                    <a:pt x="8595487" y="10286874"/>
                    <a:pt x="8567674" y="10286874"/>
                  </a:cubicBezTo>
                  <a:cubicBezTo>
                    <a:pt x="5713094" y="10286239"/>
                    <a:pt x="2858643" y="10286239"/>
                    <a:pt x="4064" y="10286239"/>
                  </a:cubicBezTo>
                  <a:cubicBezTo>
                    <a:pt x="0" y="10272396"/>
                    <a:pt x="6350" y="10259823"/>
                    <a:pt x="9271" y="10246996"/>
                  </a:cubicBezTo>
                  <a:cubicBezTo>
                    <a:pt x="134747" y="9685402"/>
                    <a:pt x="260350" y="9123935"/>
                    <a:pt x="386207" y="8562467"/>
                  </a:cubicBezTo>
                  <a:cubicBezTo>
                    <a:pt x="565658" y="7761986"/>
                    <a:pt x="745490" y="6961633"/>
                    <a:pt x="924814" y="6161151"/>
                  </a:cubicBezTo>
                  <a:cubicBezTo>
                    <a:pt x="1146302" y="5172583"/>
                    <a:pt x="1367282" y="4184015"/>
                    <a:pt x="1588643" y="3195574"/>
                  </a:cubicBezTo>
                  <a:cubicBezTo>
                    <a:pt x="1813560" y="2191385"/>
                    <a:pt x="2038604" y="1187323"/>
                    <a:pt x="2264156" y="183261"/>
                  </a:cubicBezTo>
                  <a:cubicBezTo>
                    <a:pt x="2277872" y="122174"/>
                    <a:pt x="2286635" y="59690"/>
                    <a:pt x="2308860" y="635"/>
                  </a:cubicBezTo>
                  <a:cubicBezTo>
                    <a:pt x="4395216" y="635"/>
                    <a:pt x="6481572" y="635"/>
                    <a:pt x="8567928" y="0"/>
                  </a:cubicBezTo>
                  <a:cubicBezTo>
                    <a:pt x="8596249" y="0"/>
                    <a:pt x="8605901" y="3429"/>
                    <a:pt x="8605901" y="35814"/>
                  </a:cubicBezTo>
                  <a:cubicBezTo>
                    <a:pt x="8605139" y="3441066"/>
                    <a:pt x="8605139" y="6846317"/>
                    <a:pt x="8606155" y="10251441"/>
                  </a:cubicBezTo>
                  <a:close/>
                </a:path>
              </a:pathLst>
            </a:custGeom>
            <a:blipFill>
              <a:blip r:embed="rId2" cstate="email">
                <a:extLst>
                  <a:ext uri="{28A0092B-C50C-407E-A947-70E740481C1C}">
                    <a14:useLocalDpi xmlns:a14="http://schemas.microsoft.com/office/drawing/2010/main"/>
                  </a:ext>
                </a:extLst>
              </a:blip>
              <a:stretch>
                <a:fillRect/>
              </a:stretch>
            </a:blipFill>
          </p:spPr>
          <p:txBody>
            <a:bodyPr/>
            <a:lstStyle/>
            <a:p>
              <a:endParaRPr lang="en-US" sz="1200"/>
            </a:p>
          </p:txBody>
        </p:sp>
      </p:grpSp>
      <p:grpSp>
        <p:nvGrpSpPr>
          <p:cNvPr id="36" name="Group 6">
            <a:extLst>
              <a:ext uri="{FF2B5EF4-FFF2-40B4-BE49-F238E27FC236}">
                <a16:creationId xmlns:a16="http://schemas.microsoft.com/office/drawing/2014/main" id="{3BDFDCF8-EB4D-A5D8-1FF1-882DB26E5566}"/>
              </a:ext>
            </a:extLst>
          </p:cNvPr>
          <p:cNvGrpSpPr/>
          <p:nvPr/>
        </p:nvGrpSpPr>
        <p:grpSpPr>
          <a:xfrm>
            <a:off x="1151432" y="4060996"/>
            <a:ext cx="391720" cy="391720"/>
            <a:chOff x="0" y="0"/>
            <a:chExt cx="812800" cy="812800"/>
          </a:xfrm>
        </p:grpSpPr>
        <p:sp>
          <p:nvSpPr>
            <p:cNvPr id="37" name="Freeform 7">
              <a:extLst>
                <a:ext uri="{FF2B5EF4-FFF2-40B4-BE49-F238E27FC236}">
                  <a16:creationId xmlns:a16="http://schemas.microsoft.com/office/drawing/2014/main" id="{E239D440-366D-0636-16F0-280132713AD0}"/>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4F7C"/>
            </a:solidFill>
          </p:spPr>
          <p:txBody>
            <a:bodyPr/>
            <a:lstStyle/>
            <a:p>
              <a:endParaRPr lang="en-US" sz="1200"/>
            </a:p>
          </p:txBody>
        </p:sp>
        <p:sp>
          <p:nvSpPr>
            <p:cNvPr id="38" name="TextBox 8">
              <a:extLst>
                <a:ext uri="{FF2B5EF4-FFF2-40B4-BE49-F238E27FC236}">
                  <a16:creationId xmlns:a16="http://schemas.microsoft.com/office/drawing/2014/main" id="{840E15FF-819C-F413-B000-42AFB4D39E66}"/>
                </a:ext>
              </a:extLst>
            </p:cNvPr>
            <p:cNvSpPr txBox="1"/>
            <p:nvPr/>
          </p:nvSpPr>
          <p:spPr>
            <a:xfrm>
              <a:off x="76200" y="47625"/>
              <a:ext cx="660400" cy="688975"/>
            </a:xfrm>
            <a:prstGeom prst="rect">
              <a:avLst/>
            </a:prstGeom>
          </p:spPr>
          <p:txBody>
            <a:bodyPr lIns="27270" tIns="27270" rIns="27270" bIns="27270" rtlCol="0" anchor="ctr"/>
            <a:lstStyle/>
            <a:p>
              <a:pPr algn="ctr">
                <a:lnSpc>
                  <a:spcPts val="952"/>
                </a:lnSpc>
              </a:pPr>
              <a:endParaRPr sz="1200"/>
            </a:p>
          </p:txBody>
        </p:sp>
      </p:grpSp>
      <p:grpSp>
        <p:nvGrpSpPr>
          <p:cNvPr id="39" name="Group 9">
            <a:extLst>
              <a:ext uri="{FF2B5EF4-FFF2-40B4-BE49-F238E27FC236}">
                <a16:creationId xmlns:a16="http://schemas.microsoft.com/office/drawing/2014/main" id="{BBC6DB1C-9D80-6B31-AA77-5731B2405F16}"/>
              </a:ext>
            </a:extLst>
          </p:cNvPr>
          <p:cNvGrpSpPr/>
          <p:nvPr/>
        </p:nvGrpSpPr>
        <p:grpSpPr>
          <a:xfrm>
            <a:off x="1151432" y="3429000"/>
            <a:ext cx="391720" cy="391720"/>
            <a:chOff x="0" y="0"/>
            <a:chExt cx="812800" cy="812800"/>
          </a:xfrm>
        </p:grpSpPr>
        <p:sp>
          <p:nvSpPr>
            <p:cNvPr id="40" name="Freeform 10">
              <a:extLst>
                <a:ext uri="{FF2B5EF4-FFF2-40B4-BE49-F238E27FC236}">
                  <a16:creationId xmlns:a16="http://schemas.microsoft.com/office/drawing/2014/main" id="{34174AEE-076A-B17A-7CD1-3484E3C9980E}"/>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4F7C"/>
            </a:solidFill>
          </p:spPr>
          <p:txBody>
            <a:bodyPr/>
            <a:lstStyle/>
            <a:p>
              <a:endParaRPr lang="en-US" sz="1200"/>
            </a:p>
          </p:txBody>
        </p:sp>
        <p:sp>
          <p:nvSpPr>
            <p:cNvPr id="41" name="TextBox 11">
              <a:extLst>
                <a:ext uri="{FF2B5EF4-FFF2-40B4-BE49-F238E27FC236}">
                  <a16:creationId xmlns:a16="http://schemas.microsoft.com/office/drawing/2014/main" id="{8F7F8C6C-E174-496A-F82B-212B951D4EB1}"/>
                </a:ext>
              </a:extLst>
            </p:cNvPr>
            <p:cNvSpPr txBox="1"/>
            <p:nvPr/>
          </p:nvSpPr>
          <p:spPr>
            <a:xfrm>
              <a:off x="76200" y="47625"/>
              <a:ext cx="660400" cy="688975"/>
            </a:xfrm>
            <a:prstGeom prst="rect">
              <a:avLst/>
            </a:prstGeom>
          </p:spPr>
          <p:txBody>
            <a:bodyPr lIns="27270" tIns="27270" rIns="27270" bIns="27270" rtlCol="0" anchor="ctr"/>
            <a:lstStyle/>
            <a:p>
              <a:pPr algn="ctr">
                <a:lnSpc>
                  <a:spcPts val="952"/>
                </a:lnSpc>
              </a:pPr>
              <a:endParaRPr sz="1200"/>
            </a:p>
          </p:txBody>
        </p:sp>
      </p:grpSp>
      <p:sp>
        <p:nvSpPr>
          <p:cNvPr id="42" name="Freeform 12">
            <a:extLst>
              <a:ext uri="{FF2B5EF4-FFF2-40B4-BE49-F238E27FC236}">
                <a16:creationId xmlns:a16="http://schemas.microsoft.com/office/drawing/2014/main" id="{F26E0473-8F6B-5B64-E148-EDBDFA03A061}"/>
              </a:ext>
            </a:extLst>
          </p:cNvPr>
          <p:cNvSpPr/>
          <p:nvPr/>
        </p:nvSpPr>
        <p:spPr>
          <a:xfrm>
            <a:off x="1219554" y="3527939"/>
            <a:ext cx="255479" cy="193844"/>
          </a:xfrm>
          <a:custGeom>
            <a:avLst/>
            <a:gdLst/>
            <a:ahLst/>
            <a:cxnLst/>
            <a:rect l="l" t="t" r="r" b="b"/>
            <a:pathLst>
              <a:path w="383217" h="290766">
                <a:moveTo>
                  <a:pt x="0" y="0"/>
                </a:moveTo>
                <a:lnTo>
                  <a:pt x="383217" y="0"/>
                </a:lnTo>
                <a:lnTo>
                  <a:pt x="383217" y="290766"/>
                </a:lnTo>
                <a:lnTo>
                  <a:pt x="0" y="290766"/>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sz="1200"/>
          </a:p>
        </p:txBody>
      </p:sp>
      <p:sp>
        <p:nvSpPr>
          <p:cNvPr id="43" name="Freeform 13">
            <a:extLst>
              <a:ext uri="{FF2B5EF4-FFF2-40B4-BE49-F238E27FC236}">
                <a16:creationId xmlns:a16="http://schemas.microsoft.com/office/drawing/2014/main" id="{733CEFAE-2338-68BF-7B0A-141416EE5E5D}"/>
              </a:ext>
            </a:extLst>
          </p:cNvPr>
          <p:cNvSpPr/>
          <p:nvPr/>
        </p:nvSpPr>
        <p:spPr>
          <a:xfrm>
            <a:off x="1225628" y="4135192"/>
            <a:ext cx="243328" cy="243328"/>
          </a:xfrm>
          <a:custGeom>
            <a:avLst/>
            <a:gdLst/>
            <a:ahLst/>
            <a:cxnLst/>
            <a:rect l="l" t="t" r="r" b="b"/>
            <a:pathLst>
              <a:path w="364992" h="364992">
                <a:moveTo>
                  <a:pt x="0" y="0"/>
                </a:moveTo>
                <a:lnTo>
                  <a:pt x="364993" y="0"/>
                </a:lnTo>
                <a:lnTo>
                  <a:pt x="364993" y="364992"/>
                </a:lnTo>
                <a:lnTo>
                  <a:pt x="0" y="364992"/>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US" sz="1200"/>
          </a:p>
        </p:txBody>
      </p:sp>
      <p:sp>
        <p:nvSpPr>
          <p:cNvPr id="52" name="TextBox 22">
            <a:extLst>
              <a:ext uri="{FF2B5EF4-FFF2-40B4-BE49-F238E27FC236}">
                <a16:creationId xmlns:a16="http://schemas.microsoft.com/office/drawing/2014/main" id="{39E660EC-C5DC-59F0-CD19-A89E7AA01375}"/>
              </a:ext>
            </a:extLst>
          </p:cNvPr>
          <p:cNvSpPr txBox="1"/>
          <p:nvPr/>
        </p:nvSpPr>
        <p:spPr>
          <a:xfrm>
            <a:off x="1151433" y="2004901"/>
            <a:ext cx="4348631" cy="747705"/>
          </a:xfrm>
          <a:prstGeom prst="rect">
            <a:avLst/>
          </a:prstGeom>
        </p:spPr>
        <p:txBody>
          <a:bodyPr lIns="0" tIns="0" rIns="0" bIns="0" rtlCol="0" anchor="t">
            <a:spAutoFit/>
          </a:bodyPr>
          <a:lstStyle/>
          <a:p>
            <a:pPr algn="l">
              <a:lnSpc>
                <a:spcPts val="6313"/>
              </a:lnSpc>
            </a:pPr>
            <a:r>
              <a:rPr lang="en-US" sz="4856">
                <a:solidFill>
                  <a:srgbClr val="004F7C"/>
                </a:solidFill>
                <a:latin typeface="League Spartan"/>
                <a:ea typeface="League Spartan"/>
                <a:cs typeface="League Spartan"/>
                <a:sym typeface="League Spartan"/>
              </a:rPr>
              <a:t>Contact Me</a:t>
            </a:r>
          </a:p>
        </p:txBody>
      </p:sp>
      <p:sp>
        <p:nvSpPr>
          <p:cNvPr id="55" name="TextBox 25">
            <a:extLst>
              <a:ext uri="{FF2B5EF4-FFF2-40B4-BE49-F238E27FC236}">
                <a16:creationId xmlns:a16="http://schemas.microsoft.com/office/drawing/2014/main" id="{4AC93BF6-2910-2D5C-0C76-77C6C42BE778}"/>
              </a:ext>
            </a:extLst>
          </p:cNvPr>
          <p:cNvSpPr txBox="1"/>
          <p:nvPr/>
        </p:nvSpPr>
        <p:spPr>
          <a:xfrm>
            <a:off x="97833" y="6636181"/>
            <a:ext cx="5382897" cy="106055"/>
          </a:xfrm>
          <a:prstGeom prst="rect">
            <a:avLst/>
          </a:prstGeom>
        </p:spPr>
        <p:txBody>
          <a:bodyPr lIns="0" tIns="0" rIns="0" bIns="0" rtlCol="0" anchor="t">
            <a:spAutoFit/>
          </a:bodyPr>
          <a:lstStyle/>
          <a:p>
            <a:pPr algn="l">
              <a:lnSpc>
                <a:spcPts val="933"/>
              </a:lnSpc>
              <a:spcBef>
                <a:spcPct val="0"/>
              </a:spcBef>
            </a:pPr>
            <a:r>
              <a:rPr lang="en-US" sz="667">
                <a:solidFill>
                  <a:srgbClr val="000000"/>
                </a:solidFill>
                <a:latin typeface="Helios Extended"/>
                <a:ea typeface="Helios Extended"/>
                <a:cs typeface="Helios Extended"/>
                <a:sym typeface="Helios Extended"/>
              </a:rPr>
              <a:t>© 2024 Regional Geriatric Program of Eastern Ontario</a:t>
            </a:r>
          </a:p>
        </p:txBody>
      </p:sp>
      <p:sp>
        <p:nvSpPr>
          <p:cNvPr id="3" name="Text Placeholder 2">
            <a:extLst>
              <a:ext uri="{FF2B5EF4-FFF2-40B4-BE49-F238E27FC236}">
                <a16:creationId xmlns:a16="http://schemas.microsoft.com/office/drawing/2014/main" id="{8CDE95E3-AE81-99E6-5D3E-D19403ACA704}"/>
              </a:ext>
            </a:extLst>
          </p:cNvPr>
          <p:cNvSpPr>
            <a:spLocks noGrp="1"/>
          </p:cNvSpPr>
          <p:nvPr>
            <p:ph type="body" sz="quarter" idx="10" hasCustomPrompt="1"/>
          </p:nvPr>
        </p:nvSpPr>
        <p:spPr>
          <a:xfrm>
            <a:off x="1732397" y="3400806"/>
            <a:ext cx="4348631" cy="419913"/>
          </a:xfrm>
          <a:prstGeom prst="rect">
            <a:avLst/>
          </a:prstGeom>
        </p:spPr>
        <p:txBody>
          <a:bodyPr/>
          <a:lstStyle>
            <a:lvl1pPr marL="0" indent="0">
              <a:buNone/>
              <a:defRPr sz="2133">
                <a:latin typeface="Helios Extended" panose="020B0604020202020204" charset="0"/>
              </a:defRPr>
            </a:lvl1pPr>
          </a:lstStyle>
          <a:p>
            <a:pPr lvl="0"/>
            <a:r>
              <a:rPr lang="en-US"/>
              <a:t>Enter email</a:t>
            </a:r>
          </a:p>
        </p:txBody>
      </p:sp>
      <p:sp>
        <p:nvSpPr>
          <p:cNvPr id="4" name="Text Placeholder 2">
            <a:extLst>
              <a:ext uri="{FF2B5EF4-FFF2-40B4-BE49-F238E27FC236}">
                <a16:creationId xmlns:a16="http://schemas.microsoft.com/office/drawing/2014/main" id="{ABC3BEA1-CBEB-015A-7BB6-2EDF9426F079}"/>
              </a:ext>
            </a:extLst>
          </p:cNvPr>
          <p:cNvSpPr>
            <a:spLocks noGrp="1"/>
          </p:cNvSpPr>
          <p:nvPr>
            <p:ph type="body" sz="quarter" idx="11" hasCustomPrompt="1"/>
          </p:nvPr>
        </p:nvSpPr>
        <p:spPr>
          <a:xfrm>
            <a:off x="1732397" y="4099441"/>
            <a:ext cx="4348631" cy="419913"/>
          </a:xfrm>
          <a:prstGeom prst="rect">
            <a:avLst/>
          </a:prstGeom>
        </p:spPr>
        <p:txBody>
          <a:bodyPr/>
          <a:lstStyle>
            <a:lvl1pPr marL="0" indent="0">
              <a:buNone/>
              <a:defRPr sz="2133">
                <a:latin typeface="Helios Extended" panose="020B0604020202020204" charset="0"/>
              </a:defRPr>
            </a:lvl1pPr>
          </a:lstStyle>
          <a:p>
            <a:pPr lvl="0"/>
            <a:r>
              <a:rPr lang="en-US"/>
              <a:t>Enter organization website</a:t>
            </a:r>
          </a:p>
        </p:txBody>
      </p:sp>
      <p:sp>
        <p:nvSpPr>
          <p:cNvPr id="2" name="Rectangle 1">
            <a:extLst>
              <a:ext uri="{FF2B5EF4-FFF2-40B4-BE49-F238E27FC236}">
                <a16:creationId xmlns:a16="http://schemas.microsoft.com/office/drawing/2014/main" id="{FFD13661-999E-A65B-3916-D1353A8D2BB2}"/>
              </a:ext>
            </a:extLst>
          </p:cNvPr>
          <p:cNvSpPr/>
          <p:nvPr userDrawn="1"/>
        </p:nvSpPr>
        <p:spPr>
          <a:xfrm>
            <a:off x="0" y="0"/>
            <a:ext cx="12192000" cy="6858000"/>
          </a:xfrm>
          <a:prstGeom prst="rect">
            <a:avLst/>
          </a:prstGeom>
          <a:noFill/>
          <a:ln w="571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p>
        </p:txBody>
      </p:sp>
      <p:cxnSp>
        <p:nvCxnSpPr>
          <p:cNvPr id="5" name="Straight Connector 4">
            <a:extLst>
              <a:ext uri="{FF2B5EF4-FFF2-40B4-BE49-F238E27FC236}">
                <a16:creationId xmlns:a16="http://schemas.microsoft.com/office/drawing/2014/main" id="{FF8F9720-8774-F11D-B528-854166194F24}"/>
              </a:ext>
            </a:extLst>
          </p:cNvPr>
          <p:cNvCxnSpPr>
            <a:cxnSpLocks/>
          </p:cNvCxnSpPr>
          <p:nvPr userDrawn="1"/>
        </p:nvCxnSpPr>
        <p:spPr>
          <a:xfrm>
            <a:off x="1151432" y="2855067"/>
            <a:ext cx="4665600" cy="0"/>
          </a:xfrm>
          <a:prstGeom prst="line">
            <a:avLst/>
          </a:prstGeom>
          <a:ln w="38100"/>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791871026"/>
      </p:ext>
    </p:extLst>
  </p:cSld>
  <p:clrMapOvr>
    <a:masterClrMapping/>
  </p:clrMapOvr>
  <p:hf hdr="0" ftr="0" dt="0"/>
</p:sldLayout>
</file>

<file path=ppt/slideLayouts/slideLayout32.xml><?xml version="1.0" encoding="utf-8"?>
<p:sldLayout xmlns:a="http://schemas.openxmlformats.org/drawingml/2006/main" xmlns:r="http://schemas.openxmlformats.org/officeDocument/2006/relationships" xmlns:p="http://schemas.openxmlformats.org/presentationml/2006/main" userDrawn="1">
  <p:cSld name="Blank with Logo">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25CB865-BF9E-409E-8507-9A592F52D7EF}"/>
              </a:ext>
            </a:extLst>
          </p:cNvPr>
          <p:cNvSpPr/>
          <p:nvPr userDrawn="1"/>
        </p:nvSpPr>
        <p:spPr>
          <a:xfrm>
            <a:off x="-101600" y="-228602"/>
            <a:ext cx="3759200" cy="7185715"/>
          </a:xfrm>
          <a:prstGeom prst="rect">
            <a:avLst/>
          </a:prstGeom>
          <a:solidFill>
            <a:srgbClr val="AFC1D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CA" sz="2400"/>
          </a:p>
        </p:txBody>
      </p:sp>
      <p:sp>
        <p:nvSpPr>
          <p:cNvPr id="6" name="Content Placeholder 2">
            <a:extLst>
              <a:ext uri="{FF2B5EF4-FFF2-40B4-BE49-F238E27FC236}">
                <a16:creationId xmlns:a16="http://schemas.microsoft.com/office/drawing/2014/main" id="{CA1778E8-B783-4FDC-B46B-E721FD2E1922}"/>
              </a:ext>
            </a:extLst>
          </p:cNvPr>
          <p:cNvSpPr>
            <a:spLocks noGrp="1"/>
          </p:cNvSpPr>
          <p:nvPr>
            <p:ph idx="1"/>
          </p:nvPr>
        </p:nvSpPr>
        <p:spPr>
          <a:xfrm>
            <a:off x="4301067" y="1798573"/>
            <a:ext cx="6889448" cy="4517080"/>
          </a:xfrm>
          <a:prstGeom prst="rect">
            <a:avLst/>
          </a:prstGeom>
        </p:spPr>
        <p:txBody>
          <a:bodyPr/>
          <a:lstStyle>
            <a:lvl1pPr>
              <a:buClr>
                <a:srgbClr val="4287A3"/>
              </a:buClr>
              <a:buSzPct val="100000"/>
              <a:defRPr sz="3733">
                <a:solidFill>
                  <a:schemeClr val="tx2">
                    <a:lumMod val="75000"/>
                  </a:schemeClr>
                </a:solidFill>
              </a:defRPr>
            </a:lvl1pPr>
            <a:lvl2pPr>
              <a:buClr>
                <a:srgbClr val="4287A3"/>
              </a:buClr>
              <a:buSzPct val="100000"/>
              <a:defRPr sz="3200">
                <a:solidFill>
                  <a:schemeClr val="tx2">
                    <a:lumMod val="75000"/>
                  </a:schemeClr>
                </a:solidFill>
              </a:defRPr>
            </a:lvl2pPr>
            <a:lvl3pPr>
              <a:buClr>
                <a:srgbClr val="4287A3"/>
              </a:buClr>
              <a:buSzPct val="100000"/>
              <a:defRPr sz="2667">
                <a:solidFill>
                  <a:schemeClr val="tx2">
                    <a:lumMod val="75000"/>
                  </a:schemeClr>
                </a:solidFill>
              </a:defRPr>
            </a:lvl3pPr>
            <a:lvl4pPr>
              <a:buClr>
                <a:srgbClr val="4287A3"/>
              </a:buClr>
              <a:buSzPct val="100000"/>
              <a:defRPr sz="2133">
                <a:solidFill>
                  <a:srgbClr val="707273"/>
                </a:solidFill>
              </a:defRPr>
            </a:lvl4pPr>
            <a:lvl5pPr>
              <a:buClr>
                <a:srgbClr val="4287A3"/>
              </a:buClr>
              <a:buSzPct val="100000"/>
              <a:defRPr sz="1867">
                <a:solidFill>
                  <a:srgbClr val="707273"/>
                </a:solidFill>
              </a:defRPr>
            </a:lvl5pPr>
          </a:lstStyle>
          <a:p>
            <a:pPr lvl="0"/>
            <a:r>
              <a:rPr lang="en-US"/>
              <a:t>Click to edit Master text styles</a:t>
            </a:r>
          </a:p>
          <a:p>
            <a:pPr lvl="1"/>
            <a:r>
              <a:rPr lang="en-US"/>
              <a:t>Second level</a:t>
            </a:r>
          </a:p>
          <a:p>
            <a:pPr lvl="2"/>
            <a:r>
              <a:rPr lang="en-US"/>
              <a:t>Third level</a:t>
            </a:r>
          </a:p>
        </p:txBody>
      </p:sp>
      <p:sp>
        <p:nvSpPr>
          <p:cNvPr id="7" name="Title Placeholder 1">
            <a:extLst>
              <a:ext uri="{FF2B5EF4-FFF2-40B4-BE49-F238E27FC236}">
                <a16:creationId xmlns:a16="http://schemas.microsoft.com/office/drawing/2014/main" id="{488234A3-342C-4E31-80DC-4F8196214EA1}"/>
              </a:ext>
            </a:extLst>
          </p:cNvPr>
          <p:cNvSpPr>
            <a:spLocks noGrp="1"/>
          </p:cNvSpPr>
          <p:nvPr>
            <p:ph type="title" hasCustomPrompt="1"/>
          </p:nvPr>
        </p:nvSpPr>
        <p:spPr>
          <a:xfrm>
            <a:off x="299964" y="1"/>
            <a:ext cx="3206489" cy="4057113"/>
          </a:xfrm>
          <a:prstGeom prst="rect">
            <a:avLst/>
          </a:prstGeom>
        </p:spPr>
        <p:txBody>
          <a:bodyPr vert="horz" lIns="0" tIns="0" rIns="0" bIns="0" rtlCol="0" anchor="b" anchorCtr="0">
            <a:normAutofit/>
          </a:bodyPr>
          <a:lstStyle>
            <a:lvl1pPr>
              <a:defRPr>
                <a:solidFill>
                  <a:schemeClr val="bg1"/>
                </a:solidFill>
              </a:defRPr>
            </a:lvl1pPr>
          </a:lstStyle>
          <a:p>
            <a:r>
              <a:rPr lang="en-US"/>
              <a:t>Click to </a:t>
            </a:r>
            <a:br>
              <a:rPr lang="en-US"/>
            </a:br>
            <a:r>
              <a:rPr lang="en-US"/>
              <a:t>edit master </a:t>
            </a:r>
            <a:br>
              <a:rPr lang="en-US"/>
            </a:br>
            <a:r>
              <a:rPr lang="en-US"/>
              <a:t>title </a:t>
            </a:r>
          </a:p>
        </p:txBody>
      </p:sp>
      <p:sp>
        <p:nvSpPr>
          <p:cNvPr id="8" name="Rectangle 7">
            <a:extLst>
              <a:ext uri="{FF2B5EF4-FFF2-40B4-BE49-F238E27FC236}">
                <a16:creationId xmlns:a16="http://schemas.microsoft.com/office/drawing/2014/main" id="{CF1ACDF0-1D28-4BDD-950E-5125BAD216D1}"/>
              </a:ext>
            </a:extLst>
          </p:cNvPr>
          <p:cNvSpPr/>
          <p:nvPr userDrawn="1"/>
        </p:nvSpPr>
        <p:spPr>
          <a:xfrm>
            <a:off x="3657601" y="6396035"/>
            <a:ext cx="1821456" cy="499431"/>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CA" sz="2400"/>
          </a:p>
        </p:txBody>
      </p:sp>
      <p:sp>
        <p:nvSpPr>
          <p:cNvPr id="3" name="Rectangle 2">
            <a:extLst>
              <a:ext uri="{FF2B5EF4-FFF2-40B4-BE49-F238E27FC236}">
                <a16:creationId xmlns:a16="http://schemas.microsoft.com/office/drawing/2014/main" id="{C4CF9164-8C7E-2BBC-C310-006FC73F8301}"/>
              </a:ext>
            </a:extLst>
          </p:cNvPr>
          <p:cNvSpPr/>
          <p:nvPr userDrawn="1"/>
        </p:nvSpPr>
        <p:spPr>
          <a:xfrm>
            <a:off x="0" y="0"/>
            <a:ext cx="12192000" cy="6858000"/>
          </a:xfrm>
          <a:prstGeom prst="rect">
            <a:avLst/>
          </a:prstGeom>
          <a:noFill/>
          <a:ln w="571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p>
        </p:txBody>
      </p:sp>
    </p:spTree>
    <p:extLst>
      <p:ext uri="{BB962C8B-B14F-4D97-AF65-F5344CB8AC3E}">
        <p14:creationId xmlns:p14="http://schemas.microsoft.com/office/powerpoint/2010/main" val="425742781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userDrawn="1">
  <p:cSld name="1_Title Slide">
    <p:bg>
      <p:bgPr>
        <a:solidFill>
          <a:srgbClr val="CEE4E6"/>
        </a:solidFill>
        <a:effectLst/>
      </p:bgPr>
    </p:bg>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84B24CCB-57E3-904A-B132-26EE5155C84A}"/>
              </a:ext>
            </a:extLst>
          </p:cNvPr>
          <p:cNvSpPr/>
          <p:nvPr userDrawn="1"/>
        </p:nvSpPr>
        <p:spPr>
          <a:xfrm>
            <a:off x="0" y="0"/>
            <a:ext cx="12192000" cy="6858000"/>
          </a:xfrm>
          <a:prstGeom prst="rect">
            <a:avLst/>
          </a:prstGeom>
          <a:solidFill>
            <a:srgbClr val="FDFF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CA" sz="2400"/>
          </a:p>
        </p:txBody>
      </p:sp>
      <p:sp>
        <p:nvSpPr>
          <p:cNvPr id="4" name="Rectangle 3">
            <a:extLst>
              <a:ext uri="{FF2B5EF4-FFF2-40B4-BE49-F238E27FC236}">
                <a16:creationId xmlns:a16="http://schemas.microsoft.com/office/drawing/2014/main" id="{83199A0E-0901-8CAB-C095-DB70DAE7A484}"/>
              </a:ext>
            </a:extLst>
          </p:cNvPr>
          <p:cNvSpPr/>
          <p:nvPr userDrawn="1"/>
        </p:nvSpPr>
        <p:spPr>
          <a:xfrm>
            <a:off x="0" y="2255810"/>
            <a:ext cx="12192000" cy="4701303"/>
          </a:xfrm>
          <a:prstGeom prst="rect">
            <a:avLst/>
          </a:prstGeom>
          <a:solidFill>
            <a:srgbClr val="AFC1D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CA" sz="2400"/>
          </a:p>
        </p:txBody>
      </p:sp>
      <p:sp>
        <p:nvSpPr>
          <p:cNvPr id="2" name="Title 1"/>
          <p:cNvSpPr>
            <a:spLocks noGrp="1"/>
          </p:cNvSpPr>
          <p:nvPr>
            <p:ph type="ctrTitle" hasCustomPrompt="1"/>
          </p:nvPr>
        </p:nvSpPr>
        <p:spPr>
          <a:xfrm>
            <a:off x="863029" y="2769705"/>
            <a:ext cx="5232972" cy="4088297"/>
          </a:xfrm>
          <a:prstGeom prst="rect">
            <a:avLst/>
          </a:prstGeom>
        </p:spPr>
        <p:txBody>
          <a:bodyPr wrap="square" lIns="0" tIns="0" rIns="0" bIns="0" anchor="t" anchorCtr="0">
            <a:noAutofit/>
          </a:bodyPr>
          <a:lstStyle>
            <a:lvl1pPr>
              <a:lnSpc>
                <a:spcPct val="80000"/>
              </a:lnSpc>
              <a:defRPr sz="4800" b="1" cap="none" spc="0" baseline="0">
                <a:solidFill>
                  <a:schemeClr val="bg1"/>
                </a:solidFill>
                <a:latin typeface="Arial"/>
                <a:cs typeface="Arial"/>
              </a:defRPr>
            </a:lvl1pPr>
          </a:lstStyle>
          <a:p>
            <a:r>
              <a:rPr lang="en-US"/>
              <a:t>Click to edit master title style</a:t>
            </a:r>
          </a:p>
        </p:txBody>
      </p:sp>
      <p:sp>
        <p:nvSpPr>
          <p:cNvPr id="3" name="Subtitle 2"/>
          <p:cNvSpPr>
            <a:spLocks noGrp="1"/>
          </p:cNvSpPr>
          <p:nvPr>
            <p:ph type="subTitle" idx="1" hasCustomPrompt="1"/>
          </p:nvPr>
        </p:nvSpPr>
        <p:spPr>
          <a:xfrm>
            <a:off x="863028" y="4030217"/>
            <a:ext cx="5027528" cy="1145272"/>
          </a:xfrm>
          <a:prstGeom prst="rect">
            <a:avLst/>
          </a:prstGeom>
        </p:spPr>
        <p:txBody>
          <a:bodyPr wrap="square" lIns="0" tIns="0" rIns="0" bIns="0" anchor="t" anchorCtr="0">
            <a:normAutofit/>
          </a:bodyPr>
          <a:lstStyle>
            <a:lvl1pPr marL="0" indent="0" algn="l">
              <a:lnSpc>
                <a:spcPct val="80000"/>
              </a:lnSpc>
              <a:spcAft>
                <a:spcPts val="0"/>
              </a:spcAft>
              <a:buNone/>
              <a:defRPr sz="3200" b="0" i="0" cap="none" spc="0" baseline="0">
                <a:solidFill>
                  <a:schemeClr val="bg1"/>
                </a:solidFill>
                <a:latin typeface="Arial"/>
                <a:cs typeface="Aria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a:t>Click to edit master subtitle style</a:t>
            </a:r>
          </a:p>
        </p:txBody>
      </p:sp>
      <p:pic>
        <p:nvPicPr>
          <p:cNvPr id="25" name="Picture 24" descr="A group of people posing for the camera&#10;&#10;Description automatically generated">
            <a:extLst>
              <a:ext uri="{FF2B5EF4-FFF2-40B4-BE49-F238E27FC236}">
                <a16:creationId xmlns:a16="http://schemas.microsoft.com/office/drawing/2014/main" id="{2901317C-A92B-46F1-8E52-BB331A1B411C}"/>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flipH="1">
            <a:off x="5333432" y="0"/>
            <a:ext cx="6858569" cy="2255811"/>
          </a:xfrm>
          <a:prstGeom prst="rect">
            <a:avLst/>
          </a:prstGeom>
        </p:spPr>
      </p:pic>
    </p:spTree>
    <p:extLst>
      <p:ext uri="{BB962C8B-B14F-4D97-AF65-F5344CB8AC3E}">
        <p14:creationId xmlns:p14="http://schemas.microsoft.com/office/powerpoint/2010/main" val="411809614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userDrawn="1">
  <p:cSld name="Blue Side - with title">
    <p:spTree>
      <p:nvGrpSpPr>
        <p:cNvPr id="1" name=""/>
        <p:cNvGrpSpPr/>
        <p:nvPr/>
      </p:nvGrpSpPr>
      <p:grpSpPr>
        <a:xfrm>
          <a:off x="0" y="0"/>
          <a:ext cx="0" cy="0"/>
          <a:chOff x="0" y="0"/>
          <a:chExt cx="0" cy="0"/>
        </a:xfrm>
      </p:grpSpPr>
      <p:sp>
        <p:nvSpPr>
          <p:cNvPr id="10" name="Title Placeholder 1">
            <a:extLst>
              <a:ext uri="{FF2B5EF4-FFF2-40B4-BE49-F238E27FC236}">
                <a16:creationId xmlns:a16="http://schemas.microsoft.com/office/drawing/2014/main" id="{9F24FFEB-8544-E24F-BAB4-4FCA9EF90043}"/>
              </a:ext>
            </a:extLst>
          </p:cNvPr>
          <p:cNvSpPr>
            <a:spLocks noGrp="1"/>
          </p:cNvSpPr>
          <p:nvPr>
            <p:ph type="title" hasCustomPrompt="1"/>
          </p:nvPr>
        </p:nvSpPr>
        <p:spPr>
          <a:xfrm>
            <a:off x="841829" y="243839"/>
            <a:ext cx="10297887" cy="1248465"/>
          </a:xfrm>
          <a:prstGeom prst="rect">
            <a:avLst/>
          </a:prstGeom>
        </p:spPr>
        <p:txBody>
          <a:bodyPr vert="horz" lIns="0" tIns="0" rIns="0" bIns="0" rtlCol="0" anchor="b" anchorCtr="0">
            <a:normAutofit/>
          </a:bodyPr>
          <a:lstStyle>
            <a:lvl1pPr>
              <a:defRPr/>
            </a:lvl1pPr>
          </a:lstStyle>
          <a:p>
            <a:r>
              <a:rPr lang="en-US"/>
              <a:t>Click to edit master title </a:t>
            </a:r>
          </a:p>
        </p:txBody>
      </p:sp>
      <p:sp>
        <p:nvSpPr>
          <p:cNvPr id="14" name="Content Placeholder 2">
            <a:extLst>
              <a:ext uri="{FF2B5EF4-FFF2-40B4-BE49-F238E27FC236}">
                <a16:creationId xmlns:a16="http://schemas.microsoft.com/office/drawing/2014/main" id="{3F6A4310-3946-AF45-BBBE-EBCF3DDF8A8A}"/>
              </a:ext>
            </a:extLst>
          </p:cNvPr>
          <p:cNvSpPr>
            <a:spLocks noGrp="1"/>
          </p:cNvSpPr>
          <p:nvPr>
            <p:ph idx="1"/>
          </p:nvPr>
        </p:nvSpPr>
        <p:spPr>
          <a:xfrm>
            <a:off x="863600" y="1798573"/>
            <a:ext cx="10326915" cy="4517080"/>
          </a:xfrm>
          <a:prstGeom prst="rect">
            <a:avLst/>
          </a:prstGeom>
        </p:spPr>
        <p:txBody>
          <a:bodyPr/>
          <a:lstStyle>
            <a:lvl1pPr>
              <a:buClr>
                <a:srgbClr val="4287A3"/>
              </a:buClr>
              <a:buSzPct val="100000"/>
              <a:defRPr sz="3733">
                <a:solidFill>
                  <a:schemeClr val="tx2">
                    <a:lumMod val="75000"/>
                  </a:schemeClr>
                </a:solidFill>
              </a:defRPr>
            </a:lvl1pPr>
            <a:lvl2pPr>
              <a:buClr>
                <a:srgbClr val="4287A3"/>
              </a:buClr>
              <a:buSzPct val="100000"/>
              <a:defRPr sz="3200">
                <a:solidFill>
                  <a:schemeClr val="tx2">
                    <a:lumMod val="75000"/>
                  </a:schemeClr>
                </a:solidFill>
              </a:defRPr>
            </a:lvl2pPr>
            <a:lvl3pPr>
              <a:buClr>
                <a:srgbClr val="4287A3"/>
              </a:buClr>
              <a:buSzPct val="100000"/>
              <a:defRPr sz="2667">
                <a:solidFill>
                  <a:schemeClr val="tx2">
                    <a:lumMod val="75000"/>
                  </a:schemeClr>
                </a:solidFill>
              </a:defRPr>
            </a:lvl3pPr>
            <a:lvl4pPr>
              <a:buClr>
                <a:srgbClr val="4287A3"/>
              </a:buClr>
              <a:buSzPct val="100000"/>
              <a:defRPr sz="2133">
                <a:solidFill>
                  <a:srgbClr val="707273"/>
                </a:solidFill>
              </a:defRPr>
            </a:lvl4pPr>
            <a:lvl5pPr>
              <a:buClr>
                <a:srgbClr val="4287A3"/>
              </a:buClr>
              <a:buSzPct val="100000"/>
              <a:defRPr sz="1867">
                <a:solidFill>
                  <a:srgbClr val="707273"/>
                </a:solidFill>
              </a:defRPr>
            </a:lvl5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261407449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userDrawn="1">
  <p:cSld name="1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866D27-C590-4E04-838B-C5049770708B}"/>
              </a:ext>
            </a:extLst>
          </p:cNvPr>
          <p:cNvSpPr>
            <a:spLocks noGrp="1"/>
          </p:cNvSpPr>
          <p:nvPr>
            <p:ph type="title"/>
          </p:nvPr>
        </p:nvSpPr>
        <p:spPr>
          <a:xfrm>
            <a:off x="339919" y="514609"/>
            <a:ext cx="10515600" cy="1325033"/>
          </a:xfrm>
          <a:prstGeom prst="rect">
            <a:avLst/>
          </a:prstGeom>
        </p:spPr>
        <p:txBody>
          <a:bodyPr/>
          <a:lstStyle/>
          <a:p>
            <a:r>
              <a:rPr lang="en-US"/>
              <a:t>Click to edit Master title style</a:t>
            </a:r>
          </a:p>
        </p:txBody>
      </p:sp>
      <p:sp>
        <p:nvSpPr>
          <p:cNvPr id="4" name="Rectangle 3">
            <a:extLst>
              <a:ext uri="{FF2B5EF4-FFF2-40B4-BE49-F238E27FC236}">
                <a16:creationId xmlns:a16="http://schemas.microsoft.com/office/drawing/2014/main" id="{BE8E4576-0BFF-EDAB-60E7-808B1C7E91AF}"/>
              </a:ext>
            </a:extLst>
          </p:cNvPr>
          <p:cNvSpPr/>
          <p:nvPr userDrawn="1"/>
        </p:nvSpPr>
        <p:spPr>
          <a:xfrm>
            <a:off x="8432800" y="0"/>
            <a:ext cx="3759200" cy="6858000"/>
          </a:xfrm>
          <a:prstGeom prst="rect">
            <a:avLst/>
          </a:prstGeom>
          <a:solidFill>
            <a:srgbClr val="AFC1D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CA" sz="2400"/>
          </a:p>
        </p:txBody>
      </p:sp>
    </p:spTree>
    <p:extLst>
      <p:ext uri="{BB962C8B-B14F-4D97-AF65-F5344CB8AC3E}">
        <p14:creationId xmlns:p14="http://schemas.microsoft.com/office/powerpoint/2010/main" val="84719166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userDrawn="1">
  <p:cSld name="Side by Side - With Logo">
    <p:bg>
      <p:bgRef idx="1001">
        <a:schemeClr val="bg1"/>
      </p:bgRef>
    </p:bg>
    <p:spTree>
      <p:nvGrpSpPr>
        <p:cNvPr id="1" name=""/>
        <p:cNvGrpSpPr/>
        <p:nvPr/>
      </p:nvGrpSpPr>
      <p:grpSpPr>
        <a:xfrm>
          <a:off x="0" y="0"/>
          <a:ext cx="0" cy="0"/>
          <a:chOff x="0" y="0"/>
          <a:chExt cx="0" cy="0"/>
        </a:xfrm>
      </p:grpSpPr>
      <p:sp>
        <p:nvSpPr>
          <p:cNvPr id="8" name="Content Placeholder 2"/>
          <p:cNvSpPr>
            <a:spLocks noGrp="1"/>
          </p:cNvSpPr>
          <p:nvPr>
            <p:ph idx="1"/>
          </p:nvPr>
        </p:nvSpPr>
        <p:spPr>
          <a:xfrm>
            <a:off x="863600" y="1795214"/>
            <a:ext cx="5040000" cy="4561239"/>
          </a:xfrm>
          <a:prstGeom prst="rect">
            <a:avLst/>
          </a:prstGeom>
        </p:spPr>
        <p:txBody>
          <a:bodyPr/>
          <a:lstStyle>
            <a:lvl1pPr>
              <a:buClr>
                <a:srgbClr val="4287A3"/>
              </a:buClr>
              <a:buSzPct val="100000"/>
              <a:defRPr sz="3200">
                <a:solidFill>
                  <a:schemeClr val="tx2">
                    <a:lumMod val="75000"/>
                  </a:schemeClr>
                </a:solidFill>
              </a:defRPr>
            </a:lvl1pPr>
            <a:lvl2pPr>
              <a:buClr>
                <a:srgbClr val="4287A3"/>
              </a:buClr>
              <a:buSzPct val="100000"/>
              <a:defRPr sz="2667">
                <a:solidFill>
                  <a:schemeClr val="tx2">
                    <a:lumMod val="75000"/>
                  </a:schemeClr>
                </a:solidFill>
              </a:defRPr>
            </a:lvl2pPr>
            <a:lvl3pPr>
              <a:buClr>
                <a:srgbClr val="4287A3"/>
              </a:buClr>
              <a:buSzPct val="100000"/>
              <a:defRPr sz="2400">
                <a:solidFill>
                  <a:schemeClr val="tx2">
                    <a:lumMod val="75000"/>
                  </a:schemeClr>
                </a:solidFill>
              </a:defRPr>
            </a:lvl3pPr>
            <a:lvl4pPr>
              <a:buClr>
                <a:srgbClr val="4287A3"/>
              </a:buClr>
              <a:buSzPct val="100000"/>
              <a:defRPr sz="2133">
                <a:solidFill>
                  <a:schemeClr val="tx2">
                    <a:lumMod val="75000"/>
                  </a:schemeClr>
                </a:solidFill>
              </a:defRPr>
            </a:lvl4pPr>
            <a:lvl5pPr>
              <a:buClr>
                <a:srgbClr val="4287A3"/>
              </a:buClr>
              <a:buSzPct val="100000"/>
              <a:defRPr sz="1867">
                <a:solidFill>
                  <a:schemeClr val="tx2">
                    <a:lumMod val="7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Content Placeholder 2"/>
          <p:cNvSpPr>
            <a:spLocks noGrp="1"/>
          </p:cNvSpPr>
          <p:nvPr>
            <p:ph idx="13"/>
          </p:nvPr>
        </p:nvSpPr>
        <p:spPr>
          <a:xfrm>
            <a:off x="6150515" y="1798574"/>
            <a:ext cx="5040000" cy="4544425"/>
          </a:xfrm>
          <a:prstGeom prst="rect">
            <a:avLst/>
          </a:prstGeom>
        </p:spPr>
        <p:txBody>
          <a:bodyPr/>
          <a:lstStyle>
            <a:lvl1pPr>
              <a:buClr>
                <a:srgbClr val="4287A3"/>
              </a:buClr>
              <a:buSzPct val="100000"/>
              <a:defRPr sz="3200">
                <a:solidFill>
                  <a:schemeClr val="tx2">
                    <a:lumMod val="75000"/>
                  </a:schemeClr>
                </a:solidFill>
              </a:defRPr>
            </a:lvl1pPr>
            <a:lvl2pPr>
              <a:buClr>
                <a:srgbClr val="4287A3"/>
              </a:buClr>
              <a:buSzPct val="100000"/>
              <a:defRPr sz="2667">
                <a:solidFill>
                  <a:schemeClr val="tx2">
                    <a:lumMod val="75000"/>
                  </a:schemeClr>
                </a:solidFill>
              </a:defRPr>
            </a:lvl2pPr>
            <a:lvl3pPr>
              <a:buClr>
                <a:srgbClr val="4287A3"/>
              </a:buClr>
              <a:buSzPct val="100000"/>
              <a:defRPr sz="2400">
                <a:solidFill>
                  <a:schemeClr val="tx2">
                    <a:lumMod val="75000"/>
                  </a:schemeClr>
                </a:solidFill>
              </a:defRPr>
            </a:lvl3pPr>
            <a:lvl4pPr>
              <a:buClr>
                <a:srgbClr val="4287A3"/>
              </a:buClr>
              <a:buSzPct val="100000"/>
              <a:defRPr sz="2133">
                <a:solidFill>
                  <a:schemeClr val="tx2">
                    <a:lumMod val="75000"/>
                  </a:schemeClr>
                </a:solidFill>
              </a:defRPr>
            </a:lvl4pPr>
            <a:lvl5pPr>
              <a:buClr>
                <a:srgbClr val="4287A3"/>
              </a:buClr>
              <a:buSzPct val="100000"/>
              <a:defRPr sz="1867">
                <a:solidFill>
                  <a:schemeClr val="tx2">
                    <a:lumMod val="7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Title Placeholder 1">
            <a:extLst>
              <a:ext uri="{FF2B5EF4-FFF2-40B4-BE49-F238E27FC236}">
                <a16:creationId xmlns:a16="http://schemas.microsoft.com/office/drawing/2014/main" id="{DDEC27E2-F435-409C-B088-E1C0B2D9C9CA}"/>
              </a:ext>
            </a:extLst>
          </p:cNvPr>
          <p:cNvSpPr>
            <a:spLocks noGrp="1"/>
          </p:cNvSpPr>
          <p:nvPr>
            <p:ph type="title" hasCustomPrompt="1"/>
          </p:nvPr>
        </p:nvSpPr>
        <p:spPr>
          <a:xfrm>
            <a:off x="841829" y="136656"/>
            <a:ext cx="10297887" cy="1323845"/>
          </a:xfrm>
          <a:prstGeom prst="rect">
            <a:avLst/>
          </a:prstGeom>
        </p:spPr>
        <p:txBody>
          <a:bodyPr vert="horz" lIns="0" tIns="0" rIns="0" bIns="0" rtlCol="0" anchor="b" anchorCtr="0">
            <a:normAutofit/>
          </a:bodyPr>
          <a:lstStyle>
            <a:lvl1pPr>
              <a:defRPr/>
            </a:lvl1pPr>
          </a:lstStyle>
          <a:p>
            <a:r>
              <a:rPr lang="en-US"/>
              <a:t>Click to edit master title </a:t>
            </a:r>
          </a:p>
        </p:txBody>
      </p:sp>
    </p:spTree>
    <p:extLst>
      <p:ext uri="{BB962C8B-B14F-4D97-AF65-F5344CB8AC3E}">
        <p14:creationId xmlns:p14="http://schemas.microsoft.com/office/powerpoint/2010/main" val="991344965"/>
      </p:ext>
    </p:extLst>
  </p:cSld>
  <p:clrMapOvr>
    <a:overrideClrMapping bg1="lt1" tx1="dk1" bg2="lt2" tx2="dk2" accent1="accent1" accent2="accent2" accent3="accent3" accent4="accent4" accent5="accent5" accent6="accent6" hlink="hlink" folHlink="folHlink"/>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userDrawn="1">
  <p:cSld name="2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866D27-C590-4E04-838B-C5049770708B}"/>
              </a:ext>
            </a:extLst>
          </p:cNvPr>
          <p:cNvSpPr>
            <a:spLocks noGrp="1"/>
          </p:cNvSpPr>
          <p:nvPr>
            <p:ph type="title"/>
          </p:nvPr>
        </p:nvSpPr>
        <p:spPr>
          <a:xfrm>
            <a:off x="339918" y="327040"/>
            <a:ext cx="11428012" cy="1325033"/>
          </a:xfrm>
          <a:prstGeom prst="rect">
            <a:avLst/>
          </a:prstGeom>
        </p:spPr>
        <p:txBody>
          <a:bodyPr/>
          <a:lstStyle/>
          <a:p>
            <a:r>
              <a:rPr lang="en-US"/>
              <a:t>Click to edit Master title style</a:t>
            </a:r>
          </a:p>
        </p:txBody>
      </p:sp>
      <p:sp>
        <p:nvSpPr>
          <p:cNvPr id="4" name="Content Placeholder 2">
            <a:extLst>
              <a:ext uri="{FF2B5EF4-FFF2-40B4-BE49-F238E27FC236}">
                <a16:creationId xmlns:a16="http://schemas.microsoft.com/office/drawing/2014/main" id="{D41928DF-CC90-42A3-B7BC-5CC6C0167C7A}"/>
              </a:ext>
            </a:extLst>
          </p:cNvPr>
          <p:cNvSpPr>
            <a:spLocks noGrp="1"/>
          </p:cNvSpPr>
          <p:nvPr>
            <p:ph idx="1"/>
          </p:nvPr>
        </p:nvSpPr>
        <p:spPr>
          <a:xfrm>
            <a:off x="6217479" y="1957341"/>
            <a:ext cx="5040000" cy="4379820"/>
          </a:xfrm>
          <a:prstGeom prst="rect">
            <a:avLst/>
          </a:prstGeom>
        </p:spPr>
        <p:txBody>
          <a:bodyPr/>
          <a:lstStyle>
            <a:lvl1pPr>
              <a:buClr>
                <a:srgbClr val="4287A3"/>
              </a:buClr>
              <a:buSzPct val="100000"/>
              <a:defRPr sz="3200">
                <a:solidFill>
                  <a:schemeClr val="tx2">
                    <a:lumMod val="75000"/>
                  </a:schemeClr>
                </a:solidFill>
              </a:defRPr>
            </a:lvl1pPr>
            <a:lvl2pPr>
              <a:buClr>
                <a:srgbClr val="4287A3"/>
              </a:buClr>
              <a:buSzPct val="100000"/>
              <a:defRPr sz="2667">
                <a:solidFill>
                  <a:schemeClr val="tx2">
                    <a:lumMod val="75000"/>
                  </a:schemeClr>
                </a:solidFill>
              </a:defRPr>
            </a:lvl2pPr>
            <a:lvl3pPr>
              <a:buClr>
                <a:srgbClr val="4287A3"/>
              </a:buClr>
              <a:buSzPct val="100000"/>
              <a:defRPr sz="2400">
                <a:solidFill>
                  <a:schemeClr val="tx2">
                    <a:lumMod val="75000"/>
                  </a:schemeClr>
                </a:solidFill>
              </a:defRPr>
            </a:lvl3pPr>
            <a:lvl4pPr>
              <a:buClr>
                <a:srgbClr val="4287A3"/>
              </a:buClr>
              <a:buSzPct val="100000"/>
              <a:defRPr sz="2133">
                <a:solidFill>
                  <a:schemeClr val="tx2">
                    <a:lumMod val="75000"/>
                  </a:schemeClr>
                </a:solidFill>
              </a:defRPr>
            </a:lvl4pPr>
            <a:lvl5pPr>
              <a:buClr>
                <a:srgbClr val="4287A3"/>
              </a:buClr>
              <a:buSzPct val="100000"/>
              <a:defRPr sz="1867">
                <a:solidFill>
                  <a:schemeClr val="tx2">
                    <a:lumMod val="7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6" name="Picture 5" descr="A group of people posing for a picture&#10;&#10;Description automatically generated">
            <a:extLst>
              <a:ext uri="{FF2B5EF4-FFF2-40B4-BE49-F238E27FC236}">
                <a16:creationId xmlns:a16="http://schemas.microsoft.com/office/drawing/2014/main" id="{80271B0A-02AB-4960-85E5-AD2BBD917DA7}"/>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831925" y="1957341"/>
            <a:ext cx="4379820" cy="4379820"/>
          </a:xfrm>
          <a:prstGeom prst="rect">
            <a:avLst/>
          </a:prstGeom>
        </p:spPr>
      </p:pic>
    </p:spTree>
    <p:extLst>
      <p:ext uri="{BB962C8B-B14F-4D97-AF65-F5344CB8AC3E}">
        <p14:creationId xmlns:p14="http://schemas.microsoft.com/office/powerpoint/2010/main" val="133690785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userDrawn="1">
  <p:cSld name="1_Blank with No logo">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D87B130-83CB-41B9-8BE1-B41DF2892808}"/>
              </a:ext>
            </a:extLst>
          </p:cNvPr>
          <p:cNvSpPr/>
          <p:nvPr userDrawn="1"/>
        </p:nvSpPr>
        <p:spPr>
          <a:xfrm>
            <a:off x="-152400" y="-135467"/>
            <a:ext cx="12530667" cy="7518400"/>
          </a:xfrm>
          <a:prstGeom prst="rect">
            <a:avLst/>
          </a:prstGeom>
          <a:solidFill>
            <a:srgbClr val="47697E"/>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CA" sz="2400"/>
          </a:p>
        </p:txBody>
      </p:sp>
      <p:sp>
        <p:nvSpPr>
          <p:cNvPr id="6" name="Title Placeholder 1">
            <a:extLst>
              <a:ext uri="{FF2B5EF4-FFF2-40B4-BE49-F238E27FC236}">
                <a16:creationId xmlns:a16="http://schemas.microsoft.com/office/drawing/2014/main" id="{9EEA0E2C-E5D9-4946-A448-EE0313AC61FA}"/>
              </a:ext>
            </a:extLst>
          </p:cNvPr>
          <p:cNvSpPr>
            <a:spLocks noGrp="1"/>
          </p:cNvSpPr>
          <p:nvPr>
            <p:ph type="title" hasCustomPrompt="1"/>
          </p:nvPr>
        </p:nvSpPr>
        <p:spPr>
          <a:xfrm>
            <a:off x="474134" y="829734"/>
            <a:ext cx="11228009" cy="5678676"/>
          </a:xfrm>
          <a:prstGeom prst="rect">
            <a:avLst/>
          </a:prstGeom>
        </p:spPr>
        <p:txBody>
          <a:bodyPr vert="horz" lIns="0" tIns="0" rIns="0" bIns="0" rtlCol="0" anchor="ctr" anchorCtr="1">
            <a:normAutofit/>
          </a:bodyPr>
          <a:lstStyle>
            <a:lvl1pPr algn="ctr">
              <a:defRPr sz="5867">
                <a:solidFill>
                  <a:schemeClr val="bg1"/>
                </a:solidFill>
              </a:defRPr>
            </a:lvl1pPr>
          </a:lstStyle>
          <a:p>
            <a:r>
              <a:rPr lang="en-US"/>
              <a:t>Emphasis or “</a:t>
            </a:r>
            <a:r>
              <a:rPr lang="en-US" err="1"/>
              <a:t>quote”slide</a:t>
            </a:r>
            <a:endParaRPr lang="en-US"/>
          </a:p>
        </p:txBody>
      </p:sp>
    </p:spTree>
    <p:extLst>
      <p:ext uri="{BB962C8B-B14F-4D97-AF65-F5344CB8AC3E}">
        <p14:creationId xmlns:p14="http://schemas.microsoft.com/office/powerpoint/2010/main" val="236770065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2_Title Slide">
    <p:bg>
      <p:bgPr>
        <a:solidFill>
          <a:srgbClr val="CEE4E6"/>
        </a:solidFill>
        <a:effectLst/>
      </p:bgPr>
    </p:bg>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84B24CCB-57E3-904A-B132-26EE5155C84A}"/>
              </a:ext>
            </a:extLst>
          </p:cNvPr>
          <p:cNvSpPr/>
          <p:nvPr userDrawn="1"/>
        </p:nvSpPr>
        <p:spPr>
          <a:xfrm>
            <a:off x="0" y="0"/>
            <a:ext cx="12192000" cy="6858000"/>
          </a:xfrm>
          <a:prstGeom prst="rect">
            <a:avLst/>
          </a:prstGeom>
          <a:solidFill>
            <a:srgbClr val="FDFF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CA" sz="2400"/>
          </a:p>
        </p:txBody>
      </p:sp>
      <p:sp>
        <p:nvSpPr>
          <p:cNvPr id="15" name="Rectangle 14">
            <a:extLst>
              <a:ext uri="{FF2B5EF4-FFF2-40B4-BE49-F238E27FC236}">
                <a16:creationId xmlns:a16="http://schemas.microsoft.com/office/drawing/2014/main" id="{42305094-6851-6F47-AB6F-0ADD472FC844}"/>
              </a:ext>
            </a:extLst>
          </p:cNvPr>
          <p:cNvSpPr/>
          <p:nvPr userDrawn="1"/>
        </p:nvSpPr>
        <p:spPr>
          <a:xfrm>
            <a:off x="0" y="-14810"/>
            <a:ext cx="12192000" cy="4602191"/>
          </a:xfrm>
          <a:prstGeom prst="rect">
            <a:avLst/>
          </a:prstGeom>
          <a:solidFill>
            <a:srgbClr val="004F7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CA" sz="2400"/>
          </a:p>
        </p:txBody>
      </p:sp>
      <p:sp>
        <p:nvSpPr>
          <p:cNvPr id="2" name="Title 1"/>
          <p:cNvSpPr>
            <a:spLocks noGrp="1"/>
          </p:cNvSpPr>
          <p:nvPr>
            <p:ph type="ctrTitle" hasCustomPrompt="1"/>
          </p:nvPr>
        </p:nvSpPr>
        <p:spPr>
          <a:xfrm>
            <a:off x="863029" y="499084"/>
            <a:ext cx="5232972" cy="3992707"/>
          </a:xfrm>
          <a:prstGeom prst="rect">
            <a:avLst/>
          </a:prstGeom>
        </p:spPr>
        <p:txBody>
          <a:bodyPr wrap="square" lIns="0" tIns="0" rIns="0" bIns="0" anchor="t" anchorCtr="0">
            <a:noAutofit/>
          </a:bodyPr>
          <a:lstStyle>
            <a:lvl1pPr>
              <a:lnSpc>
                <a:spcPct val="80000"/>
              </a:lnSpc>
              <a:defRPr sz="4800" b="1" cap="none" spc="0" baseline="0">
                <a:solidFill>
                  <a:schemeClr val="bg1"/>
                </a:solidFill>
                <a:latin typeface="Arial"/>
                <a:cs typeface="Arial"/>
              </a:defRPr>
            </a:lvl1pPr>
          </a:lstStyle>
          <a:p>
            <a:r>
              <a:rPr lang="en-US"/>
              <a:t>Click to edit master title style</a:t>
            </a:r>
          </a:p>
        </p:txBody>
      </p:sp>
      <p:sp>
        <p:nvSpPr>
          <p:cNvPr id="3" name="Subtitle 2"/>
          <p:cNvSpPr>
            <a:spLocks noGrp="1"/>
          </p:cNvSpPr>
          <p:nvPr>
            <p:ph type="subTitle" idx="1" hasCustomPrompt="1"/>
          </p:nvPr>
        </p:nvSpPr>
        <p:spPr>
          <a:xfrm>
            <a:off x="863028" y="1759596"/>
            <a:ext cx="5027528" cy="1145272"/>
          </a:xfrm>
          <a:prstGeom prst="rect">
            <a:avLst/>
          </a:prstGeom>
        </p:spPr>
        <p:txBody>
          <a:bodyPr wrap="square" lIns="0" tIns="0" rIns="0" bIns="0" anchor="t" anchorCtr="0">
            <a:normAutofit/>
          </a:bodyPr>
          <a:lstStyle>
            <a:lvl1pPr marL="0" indent="0" algn="l">
              <a:lnSpc>
                <a:spcPct val="80000"/>
              </a:lnSpc>
              <a:spcAft>
                <a:spcPts val="0"/>
              </a:spcAft>
              <a:buNone/>
              <a:defRPr sz="3200" b="0" i="0" cap="none" spc="0" baseline="0">
                <a:solidFill>
                  <a:schemeClr val="bg1"/>
                </a:solidFill>
                <a:latin typeface="Arial"/>
                <a:cs typeface="Aria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a:t>Click to edit master subtitle style</a:t>
            </a:r>
          </a:p>
        </p:txBody>
      </p:sp>
      <p:pic>
        <p:nvPicPr>
          <p:cNvPr id="25" name="Picture 24" descr="A group of people posing for the camera&#10;&#10;Description automatically generated">
            <a:extLst>
              <a:ext uri="{FF2B5EF4-FFF2-40B4-BE49-F238E27FC236}">
                <a16:creationId xmlns:a16="http://schemas.microsoft.com/office/drawing/2014/main" id="{2901317C-A92B-46F1-8E52-BB331A1B411C}"/>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flipH="1">
            <a:off x="5333432" y="4587380"/>
            <a:ext cx="6858569" cy="2255811"/>
          </a:xfrm>
          <a:prstGeom prst="rect">
            <a:avLst/>
          </a:prstGeom>
        </p:spPr>
      </p:pic>
      <p:pic>
        <p:nvPicPr>
          <p:cNvPr id="4" name="Picture 3" descr="A close-up of text&#10;&#10;Description automatically generated">
            <a:extLst>
              <a:ext uri="{FF2B5EF4-FFF2-40B4-BE49-F238E27FC236}">
                <a16:creationId xmlns:a16="http://schemas.microsoft.com/office/drawing/2014/main" id="{7CAE4757-411B-4D93-497B-B280FEB982E1}"/>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569460" y="5086465"/>
            <a:ext cx="4194512" cy="1352860"/>
          </a:xfrm>
          <a:prstGeom prst="rect">
            <a:avLst/>
          </a:prstGeom>
        </p:spPr>
      </p:pic>
    </p:spTree>
    <p:extLst>
      <p:ext uri="{BB962C8B-B14F-4D97-AF65-F5344CB8AC3E}">
        <p14:creationId xmlns:p14="http://schemas.microsoft.com/office/powerpoint/2010/main" val="31933490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ection Header 1">
    <p:spTree>
      <p:nvGrpSpPr>
        <p:cNvPr id="1" name=""/>
        <p:cNvGrpSpPr/>
        <p:nvPr/>
      </p:nvGrpSpPr>
      <p:grpSpPr>
        <a:xfrm>
          <a:off x="0" y="0"/>
          <a:ext cx="0" cy="0"/>
          <a:chOff x="0" y="0"/>
          <a:chExt cx="0" cy="0"/>
        </a:xfrm>
      </p:grpSpPr>
      <p:grpSp>
        <p:nvGrpSpPr>
          <p:cNvPr id="32" name="Group 2">
            <a:extLst>
              <a:ext uri="{FF2B5EF4-FFF2-40B4-BE49-F238E27FC236}">
                <a16:creationId xmlns:a16="http://schemas.microsoft.com/office/drawing/2014/main" id="{5BCCC556-84A9-38AF-21D3-F73F8FE45E81}"/>
              </a:ext>
            </a:extLst>
          </p:cNvPr>
          <p:cNvGrpSpPr/>
          <p:nvPr/>
        </p:nvGrpSpPr>
        <p:grpSpPr>
          <a:xfrm>
            <a:off x="7681015" y="0"/>
            <a:ext cx="7435564" cy="6858000"/>
            <a:chOff x="0" y="0"/>
            <a:chExt cx="521080" cy="480605"/>
          </a:xfrm>
        </p:grpSpPr>
        <p:sp>
          <p:nvSpPr>
            <p:cNvPr id="33" name="Freeform 3">
              <a:extLst>
                <a:ext uri="{FF2B5EF4-FFF2-40B4-BE49-F238E27FC236}">
                  <a16:creationId xmlns:a16="http://schemas.microsoft.com/office/drawing/2014/main" id="{8C329448-08EF-A84D-F669-B034F72A6614}"/>
                </a:ext>
              </a:extLst>
            </p:cNvPr>
            <p:cNvSpPr/>
            <p:nvPr/>
          </p:nvSpPr>
          <p:spPr>
            <a:xfrm>
              <a:off x="0" y="0"/>
              <a:ext cx="521080" cy="480605"/>
            </a:xfrm>
            <a:custGeom>
              <a:avLst/>
              <a:gdLst/>
              <a:ahLst/>
              <a:cxnLst/>
              <a:rect l="l" t="t" r="r" b="b"/>
              <a:pathLst>
                <a:path w="521080" h="480605">
                  <a:moveTo>
                    <a:pt x="203200" y="0"/>
                  </a:moveTo>
                  <a:lnTo>
                    <a:pt x="521080" y="0"/>
                  </a:lnTo>
                  <a:lnTo>
                    <a:pt x="317880" y="480605"/>
                  </a:lnTo>
                  <a:lnTo>
                    <a:pt x="0" y="480605"/>
                  </a:lnTo>
                  <a:lnTo>
                    <a:pt x="203200" y="0"/>
                  </a:lnTo>
                  <a:close/>
                </a:path>
              </a:pathLst>
            </a:custGeom>
            <a:solidFill>
              <a:srgbClr val="AFC1D0"/>
            </a:solidFill>
          </p:spPr>
          <p:txBody>
            <a:bodyPr/>
            <a:lstStyle/>
            <a:p>
              <a:endParaRPr lang="en-US" sz="900"/>
            </a:p>
          </p:txBody>
        </p:sp>
        <p:sp>
          <p:nvSpPr>
            <p:cNvPr id="34" name="TextBox 4">
              <a:extLst>
                <a:ext uri="{FF2B5EF4-FFF2-40B4-BE49-F238E27FC236}">
                  <a16:creationId xmlns:a16="http://schemas.microsoft.com/office/drawing/2014/main" id="{A791BC1B-0CC0-847F-57C4-CAA464CB8C55}"/>
                </a:ext>
              </a:extLst>
            </p:cNvPr>
            <p:cNvSpPr txBox="1"/>
            <p:nvPr/>
          </p:nvSpPr>
          <p:spPr>
            <a:xfrm>
              <a:off x="101600" y="-66675"/>
              <a:ext cx="317880" cy="547280"/>
            </a:xfrm>
            <a:prstGeom prst="rect">
              <a:avLst/>
            </a:prstGeom>
          </p:spPr>
          <p:txBody>
            <a:bodyPr lIns="50800" tIns="50800" rIns="50800" bIns="50800" rtlCol="0" anchor="ctr"/>
            <a:lstStyle/>
            <a:p>
              <a:pPr algn="ctr">
                <a:lnSpc>
                  <a:spcPts val="1660"/>
                </a:lnSpc>
              </a:pPr>
              <a:endParaRPr sz="900"/>
            </a:p>
          </p:txBody>
        </p:sp>
      </p:grpSp>
      <p:grpSp>
        <p:nvGrpSpPr>
          <p:cNvPr id="35" name="Group 5">
            <a:extLst>
              <a:ext uri="{FF2B5EF4-FFF2-40B4-BE49-F238E27FC236}">
                <a16:creationId xmlns:a16="http://schemas.microsoft.com/office/drawing/2014/main" id="{3C950F6C-A9A4-23B7-24FA-F37870E5FA98}"/>
              </a:ext>
            </a:extLst>
          </p:cNvPr>
          <p:cNvGrpSpPr/>
          <p:nvPr/>
        </p:nvGrpSpPr>
        <p:grpSpPr>
          <a:xfrm>
            <a:off x="667829" y="3084765"/>
            <a:ext cx="7256971" cy="3087435"/>
            <a:chOff x="-6015" y="-66675"/>
            <a:chExt cx="2428994" cy="924225"/>
          </a:xfrm>
        </p:grpSpPr>
        <p:sp>
          <p:nvSpPr>
            <p:cNvPr id="36" name="Freeform 6">
              <a:extLst>
                <a:ext uri="{FF2B5EF4-FFF2-40B4-BE49-F238E27FC236}">
                  <a16:creationId xmlns:a16="http://schemas.microsoft.com/office/drawing/2014/main" id="{1AD574B5-BCE0-DF27-FB17-22895B26ABC3}"/>
                </a:ext>
              </a:extLst>
            </p:cNvPr>
            <p:cNvSpPr/>
            <p:nvPr/>
          </p:nvSpPr>
          <p:spPr>
            <a:xfrm>
              <a:off x="-6015" y="0"/>
              <a:ext cx="2422979" cy="857550"/>
            </a:xfrm>
            <a:custGeom>
              <a:avLst/>
              <a:gdLst/>
              <a:ahLst/>
              <a:cxnLst/>
              <a:rect l="l" t="t" r="r" b="b"/>
              <a:pathLst>
                <a:path w="2422979" h="857550">
                  <a:moveTo>
                    <a:pt x="42918" y="0"/>
                  </a:moveTo>
                  <a:lnTo>
                    <a:pt x="2380061" y="0"/>
                  </a:lnTo>
                  <a:cubicBezTo>
                    <a:pt x="2403764" y="0"/>
                    <a:pt x="2422979" y="19215"/>
                    <a:pt x="2422979" y="42918"/>
                  </a:cubicBezTo>
                  <a:lnTo>
                    <a:pt x="2422979" y="814631"/>
                  </a:lnTo>
                  <a:cubicBezTo>
                    <a:pt x="2422979" y="838334"/>
                    <a:pt x="2403764" y="857550"/>
                    <a:pt x="2380061" y="857550"/>
                  </a:cubicBezTo>
                  <a:lnTo>
                    <a:pt x="42918" y="857550"/>
                  </a:lnTo>
                  <a:cubicBezTo>
                    <a:pt x="19215" y="857550"/>
                    <a:pt x="0" y="838334"/>
                    <a:pt x="0" y="814631"/>
                  </a:cubicBezTo>
                  <a:lnTo>
                    <a:pt x="0" y="42918"/>
                  </a:lnTo>
                  <a:cubicBezTo>
                    <a:pt x="0" y="19215"/>
                    <a:pt x="19215" y="0"/>
                    <a:pt x="42918" y="0"/>
                  </a:cubicBezTo>
                  <a:close/>
                </a:path>
              </a:pathLst>
            </a:custGeom>
            <a:solidFill>
              <a:srgbClr val="AFC1D0"/>
            </a:solidFill>
          </p:spPr>
          <p:txBody>
            <a:bodyPr/>
            <a:lstStyle/>
            <a:p>
              <a:endParaRPr lang="en-US" sz="900"/>
            </a:p>
          </p:txBody>
        </p:sp>
        <p:sp>
          <p:nvSpPr>
            <p:cNvPr id="37" name="TextBox 7">
              <a:extLst>
                <a:ext uri="{FF2B5EF4-FFF2-40B4-BE49-F238E27FC236}">
                  <a16:creationId xmlns:a16="http://schemas.microsoft.com/office/drawing/2014/main" id="{33FA0B44-6768-2239-8DCF-8B4687624D17}"/>
                </a:ext>
              </a:extLst>
            </p:cNvPr>
            <p:cNvSpPr txBox="1"/>
            <p:nvPr/>
          </p:nvSpPr>
          <p:spPr>
            <a:xfrm>
              <a:off x="0" y="-66675"/>
              <a:ext cx="2422979" cy="924225"/>
            </a:xfrm>
            <a:prstGeom prst="rect">
              <a:avLst/>
            </a:prstGeom>
          </p:spPr>
          <p:txBody>
            <a:bodyPr lIns="50800" tIns="50800" rIns="50800" bIns="50800" rtlCol="0" anchor="ctr"/>
            <a:lstStyle/>
            <a:p>
              <a:pPr algn="l">
                <a:lnSpc>
                  <a:spcPts val="1660"/>
                </a:lnSpc>
              </a:pPr>
              <a:endParaRPr sz="900"/>
            </a:p>
          </p:txBody>
        </p:sp>
      </p:grpSp>
      <p:sp>
        <p:nvSpPr>
          <p:cNvPr id="43" name="TextBox 13">
            <a:extLst>
              <a:ext uri="{FF2B5EF4-FFF2-40B4-BE49-F238E27FC236}">
                <a16:creationId xmlns:a16="http://schemas.microsoft.com/office/drawing/2014/main" id="{7A576B38-2032-90A4-620D-643036FCE99F}"/>
              </a:ext>
            </a:extLst>
          </p:cNvPr>
          <p:cNvSpPr txBox="1"/>
          <p:nvPr/>
        </p:nvSpPr>
        <p:spPr>
          <a:xfrm>
            <a:off x="685800" y="1423973"/>
            <a:ext cx="5303096" cy="497508"/>
          </a:xfrm>
          <a:prstGeom prst="rect">
            <a:avLst/>
          </a:prstGeom>
        </p:spPr>
        <p:txBody>
          <a:bodyPr wrap="square" lIns="0" tIns="0" rIns="0" bIns="0" rtlCol="0" anchor="t">
            <a:spAutoFit/>
          </a:bodyPr>
          <a:lstStyle/>
          <a:p>
            <a:pPr algn="l">
              <a:lnSpc>
                <a:spcPts val="4162"/>
              </a:lnSpc>
            </a:pPr>
            <a:endParaRPr lang="en-US" sz="3202">
              <a:solidFill>
                <a:srgbClr val="0B1320"/>
              </a:solidFill>
              <a:latin typeface="League Spartan"/>
              <a:ea typeface="League Spartan"/>
              <a:cs typeface="League Spartan"/>
              <a:sym typeface="League Spartan"/>
            </a:endParaRPr>
          </a:p>
        </p:txBody>
      </p:sp>
      <p:sp>
        <p:nvSpPr>
          <p:cNvPr id="3" name="Content Placeholder 2">
            <a:extLst>
              <a:ext uri="{FF2B5EF4-FFF2-40B4-BE49-F238E27FC236}">
                <a16:creationId xmlns:a16="http://schemas.microsoft.com/office/drawing/2014/main" id="{5878C0A5-6E3C-E50F-D655-39CDE32623FC}"/>
              </a:ext>
            </a:extLst>
          </p:cNvPr>
          <p:cNvSpPr>
            <a:spLocks noGrp="1"/>
          </p:cNvSpPr>
          <p:nvPr>
            <p:ph sz="quarter" idx="10" hasCustomPrompt="1"/>
          </p:nvPr>
        </p:nvSpPr>
        <p:spPr>
          <a:xfrm>
            <a:off x="667829" y="1414717"/>
            <a:ext cx="5029200" cy="609600"/>
          </a:xfrm>
          <a:prstGeom prst="rect">
            <a:avLst/>
          </a:prstGeom>
        </p:spPr>
        <p:txBody>
          <a:bodyPr/>
          <a:lstStyle>
            <a:lvl1pPr marL="0" indent="0">
              <a:buNone/>
              <a:defRPr sz="3400">
                <a:solidFill>
                  <a:srgbClr val="000000"/>
                </a:solidFill>
                <a:latin typeface="League Spartan" panose="020B0604020202020204" charset="0"/>
              </a:defRPr>
            </a:lvl1pPr>
          </a:lstStyle>
          <a:p>
            <a:pPr lvl="0"/>
            <a:r>
              <a:rPr lang="en-US"/>
              <a:t>Section Header</a:t>
            </a:r>
          </a:p>
        </p:txBody>
      </p:sp>
      <p:sp>
        <p:nvSpPr>
          <p:cNvPr id="7" name="Content Placeholder 6">
            <a:extLst>
              <a:ext uri="{FF2B5EF4-FFF2-40B4-BE49-F238E27FC236}">
                <a16:creationId xmlns:a16="http://schemas.microsoft.com/office/drawing/2014/main" id="{95E74ED7-0DAE-F4EE-AED2-90981F0CB7C0}"/>
              </a:ext>
            </a:extLst>
          </p:cNvPr>
          <p:cNvSpPr>
            <a:spLocks noGrp="1"/>
          </p:cNvSpPr>
          <p:nvPr>
            <p:ph sz="quarter" idx="11" hasCustomPrompt="1"/>
          </p:nvPr>
        </p:nvSpPr>
        <p:spPr>
          <a:xfrm>
            <a:off x="667829" y="2152393"/>
            <a:ext cx="5029200" cy="673935"/>
          </a:xfrm>
          <a:prstGeom prst="rect">
            <a:avLst/>
          </a:prstGeom>
        </p:spPr>
        <p:txBody>
          <a:bodyPr/>
          <a:lstStyle>
            <a:lvl1pPr marL="0" indent="0">
              <a:buNone/>
              <a:defRPr sz="3400">
                <a:latin typeface="League Spartan" panose="020B0604020202020204" charset="0"/>
              </a:defRPr>
            </a:lvl1pPr>
          </a:lstStyle>
          <a:p>
            <a:pPr lvl="0"/>
            <a:r>
              <a:rPr lang="en-US"/>
              <a:t>Option 1</a:t>
            </a:r>
          </a:p>
        </p:txBody>
      </p:sp>
      <p:sp>
        <p:nvSpPr>
          <p:cNvPr id="9" name="Text Placeholder 8">
            <a:extLst>
              <a:ext uri="{FF2B5EF4-FFF2-40B4-BE49-F238E27FC236}">
                <a16:creationId xmlns:a16="http://schemas.microsoft.com/office/drawing/2014/main" id="{777E9F1C-CB5D-9109-D15A-CB64DBF21BB9}"/>
              </a:ext>
            </a:extLst>
          </p:cNvPr>
          <p:cNvSpPr>
            <a:spLocks noGrp="1"/>
          </p:cNvSpPr>
          <p:nvPr>
            <p:ph type="body" sz="quarter" idx="12"/>
          </p:nvPr>
        </p:nvSpPr>
        <p:spPr>
          <a:xfrm>
            <a:off x="812800" y="3429000"/>
            <a:ext cx="6705600" cy="2591344"/>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Picture Placeholder 10">
            <a:extLst>
              <a:ext uri="{FF2B5EF4-FFF2-40B4-BE49-F238E27FC236}">
                <a16:creationId xmlns:a16="http://schemas.microsoft.com/office/drawing/2014/main" id="{C85A2CD0-ADD0-88C2-01A6-CAA2A6D76551}"/>
              </a:ext>
            </a:extLst>
          </p:cNvPr>
          <p:cNvSpPr>
            <a:spLocks noGrp="1"/>
          </p:cNvSpPr>
          <p:nvPr>
            <p:ph type="pic" sz="quarter" idx="13"/>
          </p:nvPr>
        </p:nvSpPr>
        <p:spPr>
          <a:xfrm>
            <a:off x="7906809" y="838200"/>
            <a:ext cx="4785784" cy="5334000"/>
          </a:xfrm>
          <a:prstGeom prst="rect">
            <a:avLst/>
          </a:prstGeom>
        </p:spPr>
        <p:txBody>
          <a:bodyPr/>
          <a:lstStyle/>
          <a:p>
            <a:r>
              <a:rPr lang="en-US"/>
              <a:t>Click icon to add picture</a:t>
            </a:r>
          </a:p>
        </p:txBody>
      </p:sp>
      <p:cxnSp>
        <p:nvCxnSpPr>
          <p:cNvPr id="2" name="Straight Connector 1">
            <a:extLst>
              <a:ext uri="{FF2B5EF4-FFF2-40B4-BE49-F238E27FC236}">
                <a16:creationId xmlns:a16="http://schemas.microsoft.com/office/drawing/2014/main" id="{4D6C5E5B-9117-FC7E-E065-2D02FD59D196}"/>
              </a:ext>
            </a:extLst>
          </p:cNvPr>
          <p:cNvCxnSpPr>
            <a:cxnSpLocks/>
          </p:cNvCxnSpPr>
          <p:nvPr userDrawn="1"/>
        </p:nvCxnSpPr>
        <p:spPr>
          <a:xfrm>
            <a:off x="685800" y="2971800"/>
            <a:ext cx="6995215" cy="0"/>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2192256921"/>
      </p:ext>
    </p:extLst>
  </p:cSld>
  <p:clrMapOvr>
    <a:masterClrMapping/>
  </p:clrMapOvr>
  <p:hf sldNum="0" hdr="0" ftr="0"/>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graphicFrame>
        <p:nvGraphicFramePr>
          <p:cNvPr id="3" name="Content Placeholder 4">
            <a:extLst>
              <a:ext uri="{FF2B5EF4-FFF2-40B4-BE49-F238E27FC236}">
                <a16:creationId xmlns:a16="http://schemas.microsoft.com/office/drawing/2014/main" id="{9DF56B66-8984-48B3-A480-0C5426E6ED2F}"/>
              </a:ext>
            </a:extLst>
          </p:cNvPr>
          <p:cNvGraphicFramePr>
            <a:graphicFrameLocks/>
          </p:cNvGraphicFramePr>
          <p:nvPr userDrawn="1">
            <p:extLst>
              <p:ext uri="{D42A27DB-BD31-4B8C-83A1-F6EECF244321}">
                <p14:modId xmlns:p14="http://schemas.microsoft.com/office/powerpoint/2010/main" val="4089397866"/>
              </p:ext>
            </p:extLst>
          </p:nvPr>
        </p:nvGraphicFramePr>
        <p:xfrm>
          <a:off x="6099931" y="1904078"/>
          <a:ext cx="5039784" cy="4561417"/>
        </p:xfrm>
        <a:graphic>
          <a:graphicData uri="http://schemas.openxmlformats.org/drawingml/2006/chart">
            <c:chart xmlns:c="http://schemas.openxmlformats.org/drawingml/2006/chart" xmlns:r="http://schemas.openxmlformats.org/officeDocument/2006/relationships" r:id="rId2"/>
          </a:graphicData>
        </a:graphic>
      </p:graphicFrame>
      <p:sp>
        <p:nvSpPr>
          <p:cNvPr id="4" name="Content Placeholder 3">
            <a:extLst>
              <a:ext uri="{FF2B5EF4-FFF2-40B4-BE49-F238E27FC236}">
                <a16:creationId xmlns:a16="http://schemas.microsoft.com/office/drawing/2014/main" id="{C636D9C9-C419-482E-821F-FF00D3E1867D}"/>
              </a:ext>
            </a:extLst>
          </p:cNvPr>
          <p:cNvSpPr>
            <a:spLocks noGrp="1"/>
          </p:cNvSpPr>
          <p:nvPr>
            <p:ph idx="13"/>
          </p:nvPr>
        </p:nvSpPr>
        <p:spPr>
          <a:xfrm>
            <a:off x="841828" y="1912576"/>
            <a:ext cx="5040000" cy="4544425"/>
          </a:xfrm>
          <a:prstGeom prst="rect">
            <a:avLst/>
          </a:prstGeom>
        </p:spPr>
        <p:txBody>
          <a:bodyPr>
            <a:noAutofit/>
          </a:bodyPr>
          <a:lstStyle>
            <a:lvl1pPr>
              <a:defRPr>
                <a:solidFill>
                  <a:schemeClr val="tx2">
                    <a:lumMod val="75000"/>
                  </a:schemeClr>
                </a:solidFill>
              </a:defRPr>
            </a:lvl1pPr>
          </a:lstStyle>
          <a:p>
            <a:pPr lvl="0"/>
            <a:r>
              <a:rPr lang="en-US" sz="2933">
                <a:solidFill>
                  <a:schemeClr val="tx2">
                    <a:lumMod val="75000"/>
                  </a:schemeClr>
                </a:solidFill>
              </a:rPr>
              <a:t>Click to edit Master text styles</a:t>
            </a:r>
          </a:p>
          <a:p>
            <a:pPr lvl="1"/>
            <a:r>
              <a:rPr lang="en-US" sz="2933">
                <a:solidFill>
                  <a:schemeClr val="tx2">
                    <a:lumMod val="75000"/>
                  </a:schemeClr>
                </a:solidFill>
              </a:rPr>
              <a:t>Second level</a:t>
            </a:r>
          </a:p>
        </p:txBody>
      </p:sp>
      <p:sp>
        <p:nvSpPr>
          <p:cNvPr id="6" name="Title Placeholder 1">
            <a:extLst>
              <a:ext uri="{FF2B5EF4-FFF2-40B4-BE49-F238E27FC236}">
                <a16:creationId xmlns:a16="http://schemas.microsoft.com/office/drawing/2014/main" id="{DB0991E2-D9C6-4945-B43D-443A76AAC561}"/>
              </a:ext>
            </a:extLst>
          </p:cNvPr>
          <p:cNvSpPr>
            <a:spLocks noGrp="1"/>
          </p:cNvSpPr>
          <p:nvPr>
            <p:ph type="title" hasCustomPrompt="1"/>
          </p:nvPr>
        </p:nvSpPr>
        <p:spPr>
          <a:xfrm>
            <a:off x="841829" y="136656"/>
            <a:ext cx="10297887" cy="1323845"/>
          </a:xfrm>
          <a:prstGeom prst="rect">
            <a:avLst/>
          </a:prstGeom>
        </p:spPr>
        <p:txBody>
          <a:bodyPr vert="horz" lIns="0" tIns="0" rIns="0" bIns="0" rtlCol="0" anchor="b" anchorCtr="0">
            <a:normAutofit/>
          </a:bodyPr>
          <a:lstStyle>
            <a:lvl1pPr>
              <a:defRPr/>
            </a:lvl1pPr>
          </a:lstStyle>
          <a:p>
            <a:r>
              <a:rPr lang="en-US"/>
              <a:t>Click to edit master title </a:t>
            </a:r>
          </a:p>
        </p:txBody>
      </p:sp>
    </p:spTree>
    <p:extLst>
      <p:ext uri="{BB962C8B-B14F-4D97-AF65-F5344CB8AC3E}">
        <p14:creationId xmlns:p14="http://schemas.microsoft.com/office/powerpoint/2010/main" val="96601137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Blank with title and No logo">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65B660F3-47AF-451D-AFFF-FDA71639D845}"/>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9457603" y="2826025"/>
            <a:ext cx="6321380" cy="6158820"/>
          </a:xfrm>
          <a:prstGeom prst="rect">
            <a:avLst/>
          </a:prstGeom>
        </p:spPr>
      </p:pic>
      <p:sp>
        <p:nvSpPr>
          <p:cNvPr id="5" name="Title Placeholder 1">
            <a:extLst>
              <a:ext uri="{FF2B5EF4-FFF2-40B4-BE49-F238E27FC236}">
                <a16:creationId xmlns:a16="http://schemas.microsoft.com/office/drawing/2014/main" id="{B80A4E6E-9DFA-4A89-975D-36C769895C67}"/>
              </a:ext>
            </a:extLst>
          </p:cNvPr>
          <p:cNvSpPr>
            <a:spLocks noGrp="1"/>
          </p:cNvSpPr>
          <p:nvPr>
            <p:ph type="title" hasCustomPrompt="1"/>
          </p:nvPr>
        </p:nvSpPr>
        <p:spPr>
          <a:xfrm>
            <a:off x="841829" y="136656"/>
            <a:ext cx="10297887" cy="1323845"/>
          </a:xfrm>
          <a:prstGeom prst="rect">
            <a:avLst/>
          </a:prstGeom>
        </p:spPr>
        <p:txBody>
          <a:bodyPr vert="horz" lIns="0" tIns="0" rIns="0" bIns="0" rtlCol="0" anchor="b" anchorCtr="0">
            <a:normAutofit/>
          </a:bodyPr>
          <a:lstStyle>
            <a:lvl1pPr>
              <a:defRPr/>
            </a:lvl1pPr>
          </a:lstStyle>
          <a:p>
            <a:r>
              <a:rPr lang="en-US"/>
              <a:t>Click to edit master title </a:t>
            </a:r>
          </a:p>
        </p:txBody>
      </p:sp>
      <p:graphicFrame>
        <p:nvGraphicFramePr>
          <p:cNvPr id="4" name="Content Placeholder 4">
            <a:extLst>
              <a:ext uri="{FF2B5EF4-FFF2-40B4-BE49-F238E27FC236}">
                <a16:creationId xmlns:a16="http://schemas.microsoft.com/office/drawing/2014/main" id="{45D932F1-0730-4FEF-8263-62BE5CD9D8C8}"/>
              </a:ext>
            </a:extLst>
          </p:cNvPr>
          <p:cNvGraphicFramePr>
            <a:graphicFrameLocks/>
          </p:cNvGraphicFramePr>
          <p:nvPr userDrawn="1">
            <p:extLst>
              <p:ext uri="{D42A27DB-BD31-4B8C-83A1-F6EECF244321}">
                <p14:modId xmlns:p14="http://schemas.microsoft.com/office/powerpoint/2010/main" val="2994005001"/>
              </p:ext>
            </p:extLst>
          </p:nvPr>
        </p:nvGraphicFramePr>
        <p:xfrm>
          <a:off x="863601" y="1799167"/>
          <a:ext cx="10327217" cy="4516967"/>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3697810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2_Blank with No logo">
    <p:bg>
      <p:bgPr>
        <a:solidFill>
          <a:srgbClr val="47697E"/>
        </a:solidFill>
        <a:effectLst/>
      </p:bgPr>
    </p:bg>
    <p:spTree>
      <p:nvGrpSpPr>
        <p:cNvPr id="1" name=""/>
        <p:cNvGrpSpPr/>
        <p:nvPr/>
      </p:nvGrpSpPr>
      <p:grpSpPr>
        <a:xfrm>
          <a:off x="0" y="0"/>
          <a:ext cx="0" cy="0"/>
          <a:chOff x="0" y="0"/>
          <a:chExt cx="0" cy="0"/>
        </a:xfrm>
      </p:grpSpPr>
      <p:sp>
        <p:nvSpPr>
          <p:cNvPr id="6" name="Title Placeholder 1">
            <a:extLst>
              <a:ext uri="{FF2B5EF4-FFF2-40B4-BE49-F238E27FC236}">
                <a16:creationId xmlns:a16="http://schemas.microsoft.com/office/drawing/2014/main" id="{9EEA0E2C-E5D9-4946-A448-EE0313AC61FA}"/>
              </a:ext>
            </a:extLst>
          </p:cNvPr>
          <p:cNvSpPr>
            <a:spLocks noGrp="1"/>
          </p:cNvSpPr>
          <p:nvPr>
            <p:ph type="title" hasCustomPrompt="1"/>
          </p:nvPr>
        </p:nvSpPr>
        <p:spPr>
          <a:xfrm>
            <a:off x="6206532" y="775846"/>
            <a:ext cx="5704113" cy="5678676"/>
          </a:xfrm>
          <a:prstGeom prst="rect">
            <a:avLst/>
          </a:prstGeom>
        </p:spPr>
        <p:txBody>
          <a:bodyPr vert="horz" lIns="0" tIns="0" rIns="0" bIns="0" rtlCol="0" anchor="ctr" anchorCtr="1">
            <a:normAutofit/>
          </a:bodyPr>
          <a:lstStyle>
            <a:lvl1pPr algn="ctr">
              <a:defRPr sz="5867">
                <a:solidFill>
                  <a:schemeClr val="bg1"/>
                </a:solidFill>
              </a:defRPr>
            </a:lvl1pPr>
          </a:lstStyle>
          <a:p>
            <a:r>
              <a:rPr lang="en-US"/>
              <a:t>Emphasis or “</a:t>
            </a:r>
            <a:r>
              <a:rPr lang="en-US" err="1"/>
              <a:t>quote”slide</a:t>
            </a:r>
            <a:endParaRPr lang="en-US"/>
          </a:p>
        </p:txBody>
      </p:sp>
      <p:pic>
        <p:nvPicPr>
          <p:cNvPr id="4" name="Picture 3">
            <a:extLst>
              <a:ext uri="{FF2B5EF4-FFF2-40B4-BE49-F238E27FC236}">
                <a16:creationId xmlns:a16="http://schemas.microsoft.com/office/drawing/2014/main" id="{ECD51CE3-E3A5-4CA7-8467-8F91BCD82B92}"/>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152400" y="775846"/>
            <a:ext cx="5704113" cy="5695775"/>
          </a:xfrm>
          <a:prstGeom prst="rect">
            <a:avLst/>
          </a:prstGeom>
        </p:spPr>
      </p:pic>
    </p:spTree>
    <p:extLst>
      <p:ext uri="{BB962C8B-B14F-4D97-AF65-F5344CB8AC3E}">
        <p14:creationId xmlns:p14="http://schemas.microsoft.com/office/powerpoint/2010/main" val="160327562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1_Blue Side - with title">
    <p:spTree>
      <p:nvGrpSpPr>
        <p:cNvPr id="1" name=""/>
        <p:cNvGrpSpPr/>
        <p:nvPr/>
      </p:nvGrpSpPr>
      <p:grpSpPr>
        <a:xfrm>
          <a:off x="0" y="0"/>
          <a:ext cx="0" cy="0"/>
          <a:chOff x="0" y="0"/>
          <a:chExt cx="0" cy="0"/>
        </a:xfrm>
      </p:grpSpPr>
      <p:sp>
        <p:nvSpPr>
          <p:cNvPr id="10" name="Title Placeholder 1">
            <a:extLst>
              <a:ext uri="{FF2B5EF4-FFF2-40B4-BE49-F238E27FC236}">
                <a16:creationId xmlns:a16="http://schemas.microsoft.com/office/drawing/2014/main" id="{9F24FFEB-8544-E24F-BAB4-4FCA9EF90043}"/>
              </a:ext>
            </a:extLst>
          </p:cNvPr>
          <p:cNvSpPr>
            <a:spLocks noGrp="1"/>
          </p:cNvSpPr>
          <p:nvPr>
            <p:ph type="title" hasCustomPrompt="1"/>
          </p:nvPr>
        </p:nvSpPr>
        <p:spPr>
          <a:xfrm>
            <a:off x="841829" y="243839"/>
            <a:ext cx="10297887" cy="1248465"/>
          </a:xfrm>
          <a:prstGeom prst="rect">
            <a:avLst/>
          </a:prstGeom>
        </p:spPr>
        <p:txBody>
          <a:bodyPr vert="horz" lIns="0" tIns="0" rIns="0" bIns="0" rtlCol="0" anchor="b" anchorCtr="0">
            <a:normAutofit/>
          </a:bodyPr>
          <a:lstStyle>
            <a:lvl1pPr>
              <a:defRPr/>
            </a:lvl1pPr>
          </a:lstStyle>
          <a:p>
            <a:r>
              <a:rPr lang="en-US"/>
              <a:t>Click to edit master title </a:t>
            </a:r>
          </a:p>
        </p:txBody>
      </p:sp>
      <p:pic>
        <p:nvPicPr>
          <p:cNvPr id="3" name="Picture 2" descr="A couple of people posing for the camera&#10;&#10;Description automatically generated">
            <a:extLst>
              <a:ext uri="{FF2B5EF4-FFF2-40B4-BE49-F238E27FC236}">
                <a16:creationId xmlns:a16="http://schemas.microsoft.com/office/drawing/2014/main" id="{E3C5F444-F6FD-4C5D-9641-4CCC35C46CE8}"/>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46643" y="2130251"/>
            <a:ext cx="11109444" cy="3703659"/>
          </a:xfrm>
          <a:prstGeom prst="rect">
            <a:avLst/>
          </a:prstGeom>
        </p:spPr>
      </p:pic>
    </p:spTree>
    <p:extLst>
      <p:ext uri="{BB962C8B-B14F-4D97-AF65-F5344CB8AC3E}">
        <p14:creationId xmlns:p14="http://schemas.microsoft.com/office/powerpoint/2010/main" val="3440510044"/>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866D27-C590-4E04-838B-C5049770708B}"/>
              </a:ext>
            </a:extLst>
          </p:cNvPr>
          <p:cNvSpPr>
            <a:spLocks noGrp="1"/>
          </p:cNvSpPr>
          <p:nvPr>
            <p:ph type="title"/>
          </p:nvPr>
        </p:nvSpPr>
        <p:spPr>
          <a:xfrm>
            <a:off x="339918" y="327040"/>
            <a:ext cx="11428012" cy="1325033"/>
          </a:xfrm>
          <a:prstGeom prst="rect">
            <a:avLst/>
          </a:prstGeom>
        </p:spPr>
        <p:txBody>
          <a:bodyPr/>
          <a:lstStyle/>
          <a:p>
            <a:r>
              <a:rPr lang="en-US"/>
              <a:t>Click to edit Master title style</a:t>
            </a:r>
          </a:p>
        </p:txBody>
      </p:sp>
      <p:sp>
        <p:nvSpPr>
          <p:cNvPr id="4" name="Content Placeholder 2">
            <a:extLst>
              <a:ext uri="{FF2B5EF4-FFF2-40B4-BE49-F238E27FC236}">
                <a16:creationId xmlns:a16="http://schemas.microsoft.com/office/drawing/2014/main" id="{D41928DF-CC90-42A3-B7BC-5CC6C0167C7A}"/>
              </a:ext>
            </a:extLst>
          </p:cNvPr>
          <p:cNvSpPr>
            <a:spLocks noGrp="1"/>
          </p:cNvSpPr>
          <p:nvPr>
            <p:ph idx="1"/>
          </p:nvPr>
        </p:nvSpPr>
        <p:spPr>
          <a:xfrm>
            <a:off x="339918" y="1957338"/>
            <a:ext cx="5467325" cy="4379820"/>
          </a:xfrm>
          <a:prstGeom prst="rect">
            <a:avLst/>
          </a:prstGeom>
        </p:spPr>
        <p:txBody>
          <a:bodyPr/>
          <a:lstStyle>
            <a:lvl1pPr>
              <a:buClr>
                <a:srgbClr val="4287A3"/>
              </a:buClr>
              <a:buSzPct val="100000"/>
              <a:defRPr sz="3200">
                <a:solidFill>
                  <a:schemeClr val="tx2">
                    <a:lumMod val="75000"/>
                  </a:schemeClr>
                </a:solidFill>
              </a:defRPr>
            </a:lvl1pPr>
            <a:lvl2pPr>
              <a:buClr>
                <a:srgbClr val="4287A3"/>
              </a:buClr>
              <a:buSzPct val="100000"/>
              <a:defRPr sz="2667">
                <a:solidFill>
                  <a:schemeClr val="tx2">
                    <a:lumMod val="75000"/>
                  </a:schemeClr>
                </a:solidFill>
              </a:defRPr>
            </a:lvl2pPr>
            <a:lvl3pPr>
              <a:buClr>
                <a:srgbClr val="4287A3"/>
              </a:buClr>
              <a:buSzPct val="100000"/>
              <a:defRPr sz="2400">
                <a:solidFill>
                  <a:schemeClr val="tx2">
                    <a:lumMod val="75000"/>
                  </a:schemeClr>
                </a:solidFill>
              </a:defRPr>
            </a:lvl3pPr>
            <a:lvl4pPr>
              <a:buClr>
                <a:srgbClr val="4287A3"/>
              </a:buClr>
              <a:buSzPct val="100000"/>
              <a:defRPr sz="2133">
                <a:solidFill>
                  <a:schemeClr val="tx2">
                    <a:lumMod val="75000"/>
                  </a:schemeClr>
                </a:solidFill>
              </a:defRPr>
            </a:lvl4pPr>
            <a:lvl5pPr>
              <a:buClr>
                <a:srgbClr val="4287A3"/>
              </a:buClr>
              <a:buSzPct val="100000"/>
              <a:defRPr sz="1867">
                <a:solidFill>
                  <a:schemeClr val="tx2">
                    <a:lumMod val="7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5" name="Picture 4">
            <a:extLst>
              <a:ext uri="{FF2B5EF4-FFF2-40B4-BE49-F238E27FC236}">
                <a16:creationId xmlns:a16="http://schemas.microsoft.com/office/drawing/2014/main" id="{3A6F1C96-FB73-485A-A355-F016EFE9C19B}"/>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6384760" y="2004481"/>
            <a:ext cx="5283200" cy="4285537"/>
          </a:xfrm>
          <a:prstGeom prst="rect">
            <a:avLst/>
          </a:prstGeom>
        </p:spPr>
      </p:pic>
    </p:spTree>
    <p:extLst>
      <p:ext uri="{BB962C8B-B14F-4D97-AF65-F5344CB8AC3E}">
        <p14:creationId xmlns:p14="http://schemas.microsoft.com/office/powerpoint/2010/main" val="1953638120"/>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4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866D27-C590-4E04-838B-C5049770708B}"/>
              </a:ext>
            </a:extLst>
          </p:cNvPr>
          <p:cNvSpPr>
            <a:spLocks noGrp="1"/>
          </p:cNvSpPr>
          <p:nvPr>
            <p:ph type="title"/>
          </p:nvPr>
        </p:nvSpPr>
        <p:spPr>
          <a:xfrm>
            <a:off x="339918" y="327040"/>
            <a:ext cx="11428012" cy="1325033"/>
          </a:xfrm>
          <a:prstGeom prst="rect">
            <a:avLst/>
          </a:prstGeom>
        </p:spPr>
        <p:txBody>
          <a:bodyPr/>
          <a:lstStyle/>
          <a:p>
            <a:r>
              <a:rPr lang="en-US"/>
              <a:t>Click to edit Master title style</a:t>
            </a:r>
          </a:p>
        </p:txBody>
      </p:sp>
      <p:sp>
        <p:nvSpPr>
          <p:cNvPr id="4" name="Content Placeholder 2">
            <a:extLst>
              <a:ext uri="{FF2B5EF4-FFF2-40B4-BE49-F238E27FC236}">
                <a16:creationId xmlns:a16="http://schemas.microsoft.com/office/drawing/2014/main" id="{D41928DF-CC90-42A3-B7BC-5CC6C0167C7A}"/>
              </a:ext>
            </a:extLst>
          </p:cNvPr>
          <p:cNvSpPr>
            <a:spLocks noGrp="1"/>
          </p:cNvSpPr>
          <p:nvPr>
            <p:ph idx="1"/>
          </p:nvPr>
        </p:nvSpPr>
        <p:spPr>
          <a:xfrm>
            <a:off x="6217479" y="1957341"/>
            <a:ext cx="5040000" cy="4379820"/>
          </a:xfrm>
          <a:prstGeom prst="rect">
            <a:avLst/>
          </a:prstGeom>
        </p:spPr>
        <p:txBody>
          <a:bodyPr/>
          <a:lstStyle>
            <a:lvl1pPr>
              <a:buClr>
                <a:srgbClr val="4287A3"/>
              </a:buClr>
              <a:buSzPct val="100000"/>
              <a:defRPr sz="3200">
                <a:solidFill>
                  <a:schemeClr val="tx2">
                    <a:lumMod val="75000"/>
                  </a:schemeClr>
                </a:solidFill>
              </a:defRPr>
            </a:lvl1pPr>
            <a:lvl2pPr>
              <a:buClr>
                <a:srgbClr val="4287A3"/>
              </a:buClr>
              <a:buSzPct val="100000"/>
              <a:defRPr sz="2667">
                <a:solidFill>
                  <a:schemeClr val="tx2">
                    <a:lumMod val="75000"/>
                  </a:schemeClr>
                </a:solidFill>
              </a:defRPr>
            </a:lvl2pPr>
            <a:lvl3pPr>
              <a:buClr>
                <a:srgbClr val="4287A3"/>
              </a:buClr>
              <a:buSzPct val="100000"/>
              <a:defRPr sz="2400">
                <a:solidFill>
                  <a:schemeClr val="tx2">
                    <a:lumMod val="75000"/>
                  </a:schemeClr>
                </a:solidFill>
              </a:defRPr>
            </a:lvl3pPr>
            <a:lvl4pPr>
              <a:buClr>
                <a:srgbClr val="4287A3"/>
              </a:buClr>
              <a:buSzPct val="100000"/>
              <a:defRPr sz="2133">
                <a:solidFill>
                  <a:schemeClr val="tx2">
                    <a:lumMod val="75000"/>
                  </a:schemeClr>
                </a:solidFill>
              </a:defRPr>
            </a:lvl4pPr>
            <a:lvl5pPr>
              <a:buClr>
                <a:srgbClr val="4287A3"/>
              </a:buClr>
              <a:buSzPct val="100000"/>
              <a:defRPr sz="1867">
                <a:solidFill>
                  <a:schemeClr val="tx2">
                    <a:lumMod val="7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6" name="Picture 5">
            <a:extLst>
              <a:ext uri="{FF2B5EF4-FFF2-40B4-BE49-F238E27FC236}">
                <a16:creationId xmlns:a16="http://schemas.microsoft.com/office/drawing/2014/main" id="{80271B0A-02AB-4960-85E5-AD2BBD917DA7}"/>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567681" y="1962616"/>
            <a:ext cx="4871827" cy="4374544"/>
          </a:xfrm>
          <a:prstGeom prst="rect">
            <a:avLst/>
          </a:prstGeom>
        </p:spPr>
      </p:pic>
    </p:spTree>
    <p:extLst>
      <p:ext uri="{BB962C8B-B14F-4D97-AF65-F5344CB8AC3E}">
        <p14:creationId xmlns:p14="http://schemas.microsoft.com/office/powerpoint/2010/main" val="1314255894"/>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sp>
        <p:nvSpPr>
          <p:cNvPr id="7" name="Freeform 2">
            <a:extLst>
              <a:ext uri="{FF2B5EF4-FFF2-40B4-BE49-F238E27FC236}">
                <a16:creationId xmlns:a16="http://schemas.microsoft.com/office/drawing/2014/main" id="{77FB04C1-2011-0178-F35A-EB1CD0F1EDF8}"/>
              </a:ext>
            </a:extLst>
          </p:cNvPr>
          <p:cNvSpPr/>
          <p:nvPr/>
        </p:nvSpPr>
        <p:spPr>
          <a:xfrm>
            <a:off x="3288507" y="0"/>
            <a:ext cx="5614988" cy="6858000"/>
          </a:xfrm>
          <a:custGeom>
            <a:avLst/>
            <a:gdLst/>
            <a:ahLst/>
            <a:cxnLst/>
            <a:rect l="l" t="t" r="r" b="b"/>
            <a:pathLst>
              <a:path w="8422481" h="10287000">
                <a:moveTo>
                  <a:pt x="0" y="0"/>
                </a:moveTo>
                <a:lnTo>
                  <a:pt x="8422482" y="0"/>
                </a:lnTo>
                <a:lnTo>
                  <a:pt x="8422482" y="10287000"/>
                </a:lnTo>
                <a:lnTo>
                  <a:pt x="0" y="10287000"/>
                </a:lnTo>
                <a:lnTo>
                  <a:pt x="0" y="0"/>
                </a:lnTo>
                <a:close/>
              </a:path>
            </a:pathLst>
          </a:custGeom>
          <a:blipFill>
            <a:blip r:embed="rId2">
              <a:alphaModFix amt="24000"/>
              <a:extLst>
                <a:ext uri="{96DAC541-7B7A-43D3-8B79-37D633B846F1}">
                  <asvg:svgBlip xmlns:asvg="http://schemas.microsoft.com/office/drawing/2016/SVG/main" r:embed="rId3"/>
                </a:ext>
              </a:extLst>
            </a:blip>
            <a:stretch>
              <a:fillRect/>
            </a:stretch>
          </a:blipFill>
        </p:spPr>
        <p:txBody>
          <a:bodyP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4F7C"/>
              </a:solidFill>
              <a:effectLst/>
              <a:uLnTx/>
              <a:uFillTx/>
              <a:latin typeface="Calibri"/>
              <a:ea typeface="+mn-ea"/>
              <a:cs typeface="+mn-cs"/>
            </a:endParaRPr>
          </a:p>
        </p:txBody>
      </p:sp>
      <p:sp>
        <p:nvSpPr>
          <p:cNvPr id="9" name="Freeform 4">
            <a:extLst>
              <a:ext uri="{FF2B5EF4-FFF2-40B4-BE49-F238E27FC236}">
                <a16:creationId xmlns:a16="http://schemas.microsoft.com/office/drawing/2014/main" id="{069FDD12-51B0-3480-B40E-C0A9AD1C779B}"/>
              </a:ext>
            </a:extLst>
          </p:cNvPr>
          <p:cNvSpPr/>
          <p:nvPr/>
        </p:nvSpPr>
        <p:spPr>
          <a:xfrm>
            <a:off x="8404586" y="3136866"/>
            <a:ext cx="3787415" cy="3721135"/>
          </a:xfrm>
          <a:custGeom>
            <a:avLst/>
            <a:gdLst/>
            <a:ahLst/>
            <a:cxnLst/>
            <a:rect l="l" t="t" r="r" b="b"/>
            <a:pathLst>
              <a:path w="5681122" h="5581702">
                <a:moveTo>
                  <a:pt x="0" y="0"/>
                </a:moveTo>
                <a:lnTo>
                  <a:pt x="5681122" y="0"/>
                </a:lnTo>
                <a:lnTo>
                  <a:pt x="5681122" y="5581702"/>
                </a:lnTo>
                <a:lnTo>
                  <a:pt x="0" y="5581702"/>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4F7C"/>
              </a:solidFill>
              <a:effectLst/>
              <a:uLnTx/>
              <a:uFillTx/>
              <a:latin typeface="Calibri"/>
              <a:ea typeface="+mn-ea"/>
              <a:cs typeface="+mn-cs"/>
            </a:endParaRPr>
          </a:p>
        </p:txBody>
      </p:sp>
      <p:grpSp>
        <p:nvGrpSpPr>
          <p:cNvPr id="11" name="Group 6">
            <a:extLst>
              <a:ext uri="{FF2B5EF4-FFF2-40B4-BE49-F238E27FC236}">
                <a16:creationId xmlns:a16="http://schemas.microsoft.com/office/drawing/2014/main" id="{B2270C40-DC0E-D19B-87F7-D3E6D749BF4D}"/>
              </a:ext>
            </a:extLst>
          </p:cNvPr>
          <p:cNvGrpSpPr/>
          <p:nvPr/>
        </p:nvGrpSpPr>
        <p:grpSpPr>
          <a:xfrm>
            <a:off x="9323202" y="72769"/>
            <a:ext cx="2790533" cy="631267"/>
            <a:chOff x="0" y="0"/>
            <a:chExt cx="812800" cy="183869"/>
          </a:xfrm>
        </p:grpSpPr>
        <p:sp>
          <p:nvSpPr>
            <p:cNvPr id="12" name="Freeform 7">
              <a:extLst>
                <a:ext uri="{FF2B5EF4-FFF2-40B4-BE49-F238E27FC236}">
                  <a16:creationId xmlns:a16="http://schemas.microsoft.com/office/drawing/2014/main" id="{EEFB1DC7-AB85-D008-21C0-EBC01623A985}"/>
                </a:ext>
              </a:extLst>
            </p:cNvPr>
            <p:cNvSpPr/>
            <p:nvPr/>
          </p:nvSpPr>
          <p:spPr>
            <a:xfrm>
              <a:off x="0" y="0"/>
              <a:ext cx="812800" cy="183869"/>
            </a:xfrm>
            <a:custGeom>
              <a:avLst/>
              <a:gdLst/>
              <a:ahLst/>
              <a:cxnLst/>
              <a:rect l="l" t="t" r="r" b="b"/>
              <a:pathLst>
                <a:path w="812800" h="183869">
                  <a:moveTo>
                    <a:pt x="733382" y="0"/>
                  </a:moveTo>
                  <a:lnTo>
                    <a:pt x="79418" y="0"/>
                  </a:lnTo>
                  <a:cubicBezTo>
                    <a:pt x="79418" y="43699"/>
                    <a:pt x="44079" y="79418"/>
                    <a:pt x="0" y="79418"/>
                  </a:cubicBezTo>
                  <a:lnTo>
                    <a:pt x="0" y="104451"/>
                  </a:lnTo>
                  <a:cubicBezTo>
                    <a:pt x="43699" y="104451"/>
                    <a:pt x="79418" y="139790"/>
                    <a:pt x="79418" y="183869"/>
                  </a:cubicBezTo>
                  <a:lnTo>
                    <a:pt x="733382" y="183869"/>
                  </a:lnTo>
                  <a:cubicBezTo>
                    <a:pt x="733382" y="140170"/>
                    <a:pt x="768721" y="104451"/>
                    <a:pt x="812800" y="104451"/>
                  </a:cubicBezTo>
                  <a:lnTo>
                    <a:pt x="812800" y="79418"/>
                  </a:lnTo>
                  <a:cubicBezTo>
                    <a:pt x="769101" y="79418"/>
                    <a:pt x="733382" y="44079"/>
                    <a:pt x="733382" y="0"/>
                  </a:cubicBezTo>
                  <a:close/>
                </a:path>
              </a:pathLst>
            </a:custGeom>
            <a:solidFill>
              <a:srgbClr val="004F7C"/>
            </a:solidFill>
          </p:spPr>
          <p:txBody>
            <a:bodyP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4F7C"/>
                </a:solidFill>
                <a:effectLst/>
                <a:uLnTx/>
                <a:uFillTx/>
                <a:latin typeface="Calibri"/>
                <a:ea typeface="+mn-ea"/>
                <a:cs typeface="+mn-cs"/>
              </a:endParaRPr>
            </a:p>
          </p:txBody>
        </p:sp>
        <p:sp>
          <p:nvSpPr>
            <p:cNvPr id="13" name="TextBox 8">
              <a:extLst>
                <a:ext uri="{FF2B5EF4-FFF2-40B4-BE49-F238E27FC236}">
                  <a16:creationId xmlns:a16="http://schemas.microsoft.com/office/drawing/2014/main" id="{7F541944-91CA-691E-8A89-1B31EDB91F52}"/>
                </a:ext>
              </a:extLst>
            </p:cNvPr>
            <p:cNvSpPr txBox="1"/>
            <p:nvPr/>
          </p:nvSpPr>
          <p:spPr>
            <a:xfrm>
              <a:off x="38100" y="-28575"/>
              <a:ext cx="736600" cy="174344"/>
            </a:xfrm>
            <a:prstGeom prst="rect">
              <a:avLst/>
            </a:prstGeom>
          </p:spPr>
          <p:txBody>
            <a:bodyPr lIns="50800" tIns="50800" rIns="50800" bIns="50800" rtlCol="0" anchor="ctr"/>
            <a:lstStyle/>
            <a:p>
              <a:pPr marL="0" marR="0" lvl="0" indent="0" algn="ctr" defTabSz="609585" rtl="0" eaLnBrk="1" fontAlgn="auto" latinLnBrk="0" hangingPunct="1">
                <a:lnSpc>
                  <a:spcPts val="2213"/>
                </a:lnSpc>
                <a:spcBef>
                  <a:spcPts val="0"/>
                </a:spcBef>
                <a:spcAft>
                  <a:spcPts val="0"/>
                </a:spcAft>
                <a:buClrTx/>
                <a:buSzTx/>
                <a:buFontTx/>
                <a:buNone/>
                <a:tabLst/>
                <a:defRPr/>
              </a:pPr>
              <a:endParaRPr kumimoji="0" sz="1200" b="0" i="0" u="none" strike="noStrike" kern="1200" cap="none" spc="0" normalizeH="0" baseline="0" noProof="0">
                <a:ln>
                  <a:noFill/>
                </a:ln>
                <a:solidFill>
                  <a:srgbClr val="004F7C"/>
                </a:solidFill>
                <a:effectLst/>
                <a:uLnTx/>
                <a:uFillTx/>
                <a:latin typeface="Calibri"/>
                <a:ea typeface="+mn-ea"/>
                <a:cs typeface="+mn-cs"/>
              </a:endParaRPr>
            </a:p>
          </p:txBody>
        </p:sp>
      </p:grpSp>
      <p:sp>
        <p:nvSpPr>
          <p:cNvPr id="14" name="TextBox 9">
            <a:extLst>
              <a:ext uri="{FF2B5EF4-FFF2-40B4-BE49-F238E27FC236}">
                <a16:creationId xmlns:a16="http://schemas.microsoft.com/office/drawing/2014/main" id="{E2512F9C-5FE7-0C6E-D00F-D82E77614C5A}"/>
              </a:ext>
            </a:extLst>
          </p:cNvPr>
          <p:cNvSpPr txBox="1"/>
          <p:nvPr/>
        </p:nvSpPr>
        <p:spPr>
          <a:xfrm>
            <a:off x="9638588" y="219068"/>
            <a:ext cx="2159760" cy="269882"/>
          </a:xfrm>
          <a:prstGeom prst="rect">
            <a:avLst/>
          </a:prstGeom>
        </p:spPr>
        <p:txBody>
          <a:bodyPr lIns="0" tIns="0" rIns="0" bIns="0" rtlCol="0" anchor="t">
            <a:spAutoFit/>
          </a:bodyPr>
          <a:lstStyle/>
          <a:p>
            <a:pPr marL="0" marR="0" lvl="0" indent="0" algn="ctr" defTabSz="609585" rtl="0" eaLnBrk="1" fontAlgn="auto" latinLnBrk="0" hangingPunct="1">
              <a:lnSpc>
                <a:spcPts val="2333"/>
              </a:lnSpc>
              <a:spcBef>
                <a:spcPts val="0"/>
              </a:spcBef>
              <a:spcAft>
                <a:spcPts val="0"/>
              </a:spcAft>
              <a:buClrTx/>
              <a:buSzTx/>
              <a:buFontTx/>
              <a:buNone/>
              <a:tabLst/>
              <a:defRPr/>
            </a:pPr>
            <a:r>
              <a:rPr kumimoji="0" lang="en-US" sz="1667" b="0" i="0" u="none" strike="noStrike" kern="1200" cap="none" spc="0" normalizeH="0" baseline="0" noProof="0">
                <a:ln>
                  <a:noFill/>
                </a:ln>
                <a:solidFill>
                  <a:srgbClr val="FFFFFF"/>
                </a:solidFill>
                <a:effectLst/>
                <a:uLnTx/>
                <a:uFillTx/>
                <a:latin typeface="Helios Extended"/>
                <a:ea typeface="Helios Extended"/>
                <a:cs typeface="Helios Extended"/>
                <a:sym typeface="Helios Extended"/>
              </a:rPr>
              <a:t>www.rgpeo.com</a:t>
            </a:r>
          </a:p>
        </p:txBody>
      </p:sp>
      <p:sp>
        <p:nvSpPr>
          <p:cNvPr id="15" name="TextBox 10">
            <a:extLst>
              <a:ext uri="{FF2B5EF4-FFF2-40B4-BE49-F238E27FC236}">
                <a16:creationId xmlns:a16="http://schemas.microsoft.com/office/drawing/2014/main" id="{86569747-92BA-242D-93EC-479189CEA282}"/>
              </a:ext>
            </a:extLst>
          </p:cNvPr>
          <p:cNvSpPr txBox="1"/>
          <p:nvPr/>
        </p:nvSpPr>
        <p:spPr>
          <a:xfrm>
            <a:off x="4570986" y="5886603"/>
            <a:ext cx="3050031" cy="269882"/>
          </a:xfrm>
          <a:prstGeom prst="rect">
            <a:avLst/>
          </a:prstGeom>
        </p:spPr>
        <p:txBody>
          <a:bodyPr lIns="0" tIns="0" rIns="0" bIns="0" rtlCol="0" anchor="t">
            <a:spAutoFit/>
          </a:bodyPr>
          <a:lstStyle/>
          <a:p>
            <a:pPr marL="0" marR="0" lvl="0" indent="0" algn="ctr" defTabSz="609585" rtl="0" eaLnBrk="1" fontAlgn="auto" latinLnBrk="0" hangingPunct="1">
              <a:lnSpc>
                <a:spcPts val="2333"/>
              </a:lnSpc>
              <a:spcBef>
                <a:spcPts val="0"/>
              </a:spcBef>
              <a:spcAft>
                <a:spcPts val="0"/>
              </a:spcAft>
              <a:buClrTx/>
              <a:buSzTx/>
              <a:buFontTx/>
              <a:buNone/>
              <a:tabLst/>
              <a:defRPr/>
            </a:pPr>
            <a:r>
              <a:rPr kumimoji="0" lang="en-US" sz="1667" b="0" i="0" u="none" strike="noStrike" kern="1200" cap="none" spc="0" normalizeH="0" baseline="0" noProof="0">
                <a:ln>
                  <a:noFill/>
                </a:ln>
                <a:solidFill>
                  <a:srgbClr val="0B1320"/>
                </a:solidFill>
                <a:effectLst/>
                <a:uLnTx/>
                <a:uFillTx/>
                <a:latin typeface="Helios Extended"/>
                <a:ea typeface="Helios Extended"/>
                <a:cs typeface="Helios Extended"/>
                <a:sym typeface="Helios Extended"/>
              </a:rPr>
              <a:t>NOVEMBER 2024</a:t>
            </a:r>
          </a:p>
        </p:txBody>
      </p:sp>
      <p:sp>
        <p:nvSpPr>
          <p:cNvPr id="2" name="Title 1">
            <a:extLst>
              <a:ext uri="{FF2B5EF4-FFF2-40B4-BE49-F238E27FC236}">
                <a16:creationId xmlns:a16="http://schemas.microsoft.com/office/drawing/2014/main" id="{EC2AD356-3E18-C0CF-2FAA-5E5438296EE6}"/>
              </a:ext>
            </a:extLst>
          </p:cNvPr>
          <p:cNvSpPr>
            <a:spLocks noGrp="1"/>
          </p:cNvSpPr>
          <p:nvPr>
            <p:ph type="title" hasCustomPrompt="1"/>
          </p:nvPr>
        </p:nvSpPr>
        <p:spPr>
          <a:xfrm>
            <a:off x="838200" y="2605427"/>
            <a:ext cx="10515600" cy="1326092"/>
          </a:xfrm>
          <a:prstGeom prst="rect">
            <a:avLst/>
          </a:prstGeom>
        </p:spPr>
        <p:txBody>
          <a:bodyPr/>
          <a:lstStyle>
            <a:lvl1pPr>
              <a:defRPr sz="8000">
                <a:latin typeface="League Spartan" panose="020B0604020202020204" charset="0"/>
              </a:defRPr>
            </a:lvl1pPr>
          </a:lstStyle>
          <a:p>
            <a:r>
              <a:rPr lang="en-US"/>
              <a:t>TOPIC TITLE</a:t>
            </a:r>
          </a:p>
        </p:txBody>
      </p:sp>
      <p:sp>
        <p:nvSpPr>
          <p:cNvPr id="19" name="Text Placeholder 18">
            <a:extLst>
              <a:ext uri="{FF2B5EF4-FFF2-40B4-BE49-F238E27FC236}">
                <a16:creationId xmlns:a16="http://schemas.microsoft.com/office/drawing/2014/main" id="{97D2E173-2FCC-8B30-B4B2-3ECE163ED5CC}"/>
              </a:ext>
            </a:extLst>
          </p:cNvPr>
          <p:cNvSpPr>
            <a:spLocks noGrp="1"/>
          </p:cNvSpPr>
          <p:nvPr>
            <p:ph type="body" sz="quarter" idx="10" hasCustomPrompt="1"/>
          </p:nvPr>
        </p:nvSpPr>
        <p:spPr>
          <a:xfrm>
            <a:off x="3701653" y="4060587"/>
            <a:ext cx="4788695" cy="609600"/>
          </a:xfrm>
          <a:prstGeom prst="rect">
            <a:avLst/>
          </a:prstGeom>
        </p:spPr>
        <p:txBody>
          <a:bodyPr/>
          <a:lstStyle>
            <a:lvl1pPr marL="0" indent="0" algn="ctr">
              <a:buNone/>
              <a:defRPr sz="2933" b="0">
                <a:latin typeface="Helios Extended" panose="020B0604020202020204" charset="0"/>
              </a:defRPr>
            </a:lvl1pPr>
          </a:lstStyle>
          <a:p>
            <a:pPr lvl="0"/>
            <a:r>
              <a:rPr lang="en-US"/>
              <a:t>AUTHOR(S) NAMES</a:t>
            </a:r>
          </a:p>
        </p:txBody>
      </p:sp>
    </p:spTree>
    <p:extLst>
      <p:ext uri="{BB962C8B-B14F-4D97-AF65-F5344CB8AC3E}">
        <p14:creationId xmlns:p14="http://schemas.microsoft.com/office/powerpoint/2010/main" val="1367286338"/>
      </p:ext>
    </p:extLst>
  </p:cSld>
  <p:clrMapOvr>
    <a:masterClrMapping/>
  </p:clrMapOvr>
  <p:hf hdr="0" ftr="0" dt="0"/>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p:cSld name=" Table of Content">
    <p:spTree>
      <p:nvGrpSpPr>
        <p:cNvPr id="1" name=""/>
        <p:cNvGrpSpPr/>
        <p:nvPr/>
      </p:nvGrpSpPr>
      <p:grpSpPr>
        <a:xfrm>
          <a:off x="0" y="0"/>
          <a:ext cx="0" cy="0"/>
          <a:chOff x="0" y="0"/>
          <a:chExt cx="0" cy="0"/>
        </a:xfrm>
      </p:grpSpPr>
      <p:grpSp>
        <p:nvGrpSpPr>
          <p:cNvPr id="7" name="Group 2">
            <a:extLst>
              <a:ext uri="{FF2B5EF4-FFF2-40B4-BE49-F238E27FC236}">
                <a16:creationId xmlns:a16="http://schemas.microsoft.com/office/drawing/2014/main" id="{139A2ECF-3859-E60F-0712-2927CE537F9E}"/>
              </a:ext>
            </a:extLst>
          </p:cNvPr>
          <p:cNvGrpSpPr/>
          <p:nvPr/>
        </p:nvGrpSpPr>
        <p:grpSpPr>
          <a:xfrm>
            <a:off x="-2270962" y="0"/>
            <a:ext cx="7999433" cy="6858000"/>
            <a:chOff x="0" y="0"/>
            <a:chExt cx="711061" cy="609600"/>
          </a:xfrm>
        </p:grpSpPr>
        <p:sp>
          <p:nvSpPr>
            <p:cNvPr id="8" name="Freeform 3">
              <a:extLst>
                <a:ext uri="{FF2B5EF4-FFF2-40B4-BE49-F238E27FC236}">
                  <a16:creationId xmlns:a16="http://schemas.microsoft.com/office/drawing/2014/main" id="{4BA633D2-D60A-051A-4E18-33D35715763A}"/>
                </a:ext>
              </a:extLst>
            </p:cNvPr>
            <p:cNvSpPr/>
            <p:nvPr/>
          </p:nvSpPr>
          <p:spPr>
            <a:xfrm>
              <a:off x="0" y="0"/>
              <a:ext cx="711061" cy="609600"/>
            </a:xfrm>
            <a:custGeom>
              <a:avLst/>
              <a:gdLst/>
              <a:ahLst/>
              <a:cxnLst/>
              <a:rect l="l" t="t" r="r" b="b"/>
              <a:pathLst>
                <a:path w="711061" h="609600">
                  <a:moveTo>
                    <a:pt x="203200" y="0"/>
                  </a:moveTo>
                  <a:lnTo>
                    <a:pt x="711061" y="0"/>
                  </a:lnTo>
                  <a:lnTo>
                    <a:pt x="507861" y="609600"/>
                  </a:lnTo>
                  <a:lnTo>
                    <a:pt x="0" y="609600"/>
                  </a:lnTo>
                  <a:lnTo>
                    <a:pt x="203200" y="0"/>
                  </a:lnTo>
                  <a:close/>
                </a:path>
              </a:pathLst>
            </a:custGeom>
            <a:solidFill>
              <a:srgbClr val="AFC1D0"/>
            </a:solidFill>
          </p:spPr>
          <p:txBody>
            <a:bodyP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4F7C"/>
                </a:solidFill>
                <a:effectLst/>
                <a:uLnTx/>
                <a:uFillTx/>
                <a:latin typeface="Calibri"/>
                <a:ea typeface="+mn-ea"/>
                <a:cs typeface="+mn-cs"/>
              </a:endParaRPr>
            </a:p>
          </p:txBody>
        </p:sp>
        <p:sp>
          <p:nvSpPr>
            <p:cNvPr id="9" name="TextBox 4">
              <a:extLst>
                <a:ext uri="{FF2B5EF4-FFF2-40B4-BE49-F238E27FC236}">
                  <a16:creationId xmlns:a16="http://schemas.microsoft.com/office/drawing/2014/main" id="{F42A3C13-40CB-9B9B-0C30-91BF0146D609}"/>
                </a:ext>
              </a:extLst>
            </p:cNvPr>
            <p:cNvSpPr txBox="1"/>
            <p:nvPr/>
          </p:nvSpPr>
          <p:spPr>
            <a:xfrm>
              <a:off x="101600" y="-66675"/>
              <a:ext cx="507861" cy="676275"/>
            </a:xfrm>
            <a:prstGeom prst="rect">
              <a:avLst/>
            </a:prstGeom>
          </p:spPr>
          <p:txBody>
            <a:bodyPr lIns="50800" tIns="50800" rIns="50800" bIns="50800" rtlCol="0" anchor="ctr"/>
            <a:lstStyle/>
            <a:p>
              <a:pPr marL="0" marR="0" lvl="0" indent="0" algn="ctr" defTabSz="609585" rtl="0" eaLnBrk="1" fontAlgn="auto" latinLnBrk="0" hangingPunct="1">
                <a:lnSpc>
                  <a:spcPts val="2213"/>
                </a:lnSpc>
                <a:spcBef>
                  <a:spcPts val="0"/>
                </a:spcBef>
                <a:spcAft>
                  <a:spcPts val="0"/>
                </a:spcAft>
                <a:buClrTx/>
                <a:buSzTx/>
                <a:buFontTx/>
                <a:buNone/>
                <a:tabLst/>
                <a:defRPr/>
              </a:pPr>
              <a:endParaRPr kumimoji="0" sz="1200" b="0" i="0" u="none" strike="noStrike" kern="1200" cap="none" spc="0" normalizeH="0" baseline="0" noProof="0">
                <a:ln>
                  <a:noFill/>
                </a:ln>
                <a:solidFill>
                  <a:srgbClr val="004F7C"/>
                </a:solidFill>
                <a:effectLst/>
                <a:uLnTx/>
                <a:uFillTx/>
                <a:latin typeface="Calibri"/>
                <a:ea typeface="+mn-ea"/>
                <a:cs typeface="+mn-cs"/>
              </a:endParaRPr>
            </a:p>
          </p:txBody>
        </p:sp>
      </p:grpSp>
      <p:sp>
        <p:nvSpPr>
          <p:cNvPr id="12" name="AutoShape 7">
            <a:extLst>
              <a:ext uri="{FF2B5EF4-FFF2-40B4-BE49-F238E27FC236}">
                <a16:creationId xmlns:a16="http://schemas.microsoft.com/office/drawing/2014/main" id="{31B929B3-16E6-F2C1-03FA-199725D31EE6}"/>
              </a:ext>
            </a:extLst>
          </p:cNvPr>
          <p:cNvSpPr/>
          <p:nvPr/>
        </p:nvSpPr>
        <p:spPr>
          <a:xfrm>
            <a:off x="5435601" y="2614093"/>
            <a:ext cx="996185" cy="0"/>
          </a:xfrm>
          <a:prstGeom prst="line">
            <a:avLst/>
          </a:prstGeom>
          <a:ln w="114300" cap="flat">
            <a:solidFill>
              <a:srgbClr val="004F7C"/>
            </a:solidFill>
            <a:prstDash val="solid"/>
            <a:headEnd type="none" w="sm" len="sm"/>
            <a:tailEnd type="none" w="sm" len="sm"/>
          </a:ln>
        </p:spPr>
        <p:txBody>
          <a:bodyP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4F7C"/>
              </a:solidFill>
              <a:effectLst/>
              <a:uLnTx/>
              <a:uFillTx/>
              <a:latin typeface="Calibri"/>
              <a:ea typeface="+mn-ea"/>
              <a:cs typeface="+mn-cs"/>
            </a:endParaRPr>
          </a:p>
        </p:txBody>
      </p:sp>
      <p:grpSp>
        <p:nvGrpSpPr>
          <p:cNvPr id="15" name="Group 10">
            <a:extLst>
              <a:ext uri="{FF2B5EF4-FFF2-40B4-BE49-F238E27FC236}">
                <a16:creationId xmlns:a16="http://schemas.microsoft.com/office/drawing/2014/main" id="{F8ACEB4E-2C99-BE9B-CEBD-056F32FEC08D}"/>
              </a:ext>
            </a:extLst>
          </p:cNvPr>
          <p:cNvGrpSpPr/>
          <p:nvPr/>
        </p:nvGrpSpPr>
        <p:grpSpPr>
          <a:xfrm>
            <a:off x="10759381" y="-1985558"/>
            <a:ext cx="3755407" cy="3219551"/>
            <a:chOff x="0" y="0"/>
            <a:chExt cx="711061" cy="609600"/>
          </a:xfrm>
        </p:grpSpPr>
        <p:sp>
          <p:nvSpPr>
            <p:cNvPr id="16" name="Freeform 11">
              <a:extLst>
                <a:ext uri="{FF2B5EF4-FFF2-40B4-BE49-F238E27FC236}">
                  <a16:creationId xmlns:a16="http://schemas.microsoft.com/office/drawing/2014/main" id="{998E84A1-C678-ECDB-C290-BBEA248B0896}"/>
                </a:ext>
              </a:extLst>
            </p:cNvPr>
            <p:cNvSpPr/>
            <p:nvPr/>
          </p:nvSpPr>
          <p:spPr>
            <a:xfrm>
              <a:off x="0" y="0"/>
              <a:ext cx="711061" cy="609600"/>
            </a:xfrm>
            <a:custGeom>
              <a:avLst/>
              <a:gdLst/>
              <a:ahLst/>
              <a:cxnLst/>
              <a:rect l="l" t="t" r="r" b="b"/>
              <a:pathLst>
                <a:path w="711061" h="609600">
                  <a:moveTo>
                    <a:pt x="203200" y="0"/>
                  </a:moveTo>
                  <a:lnTo>
                    <a:pt x="711061" y="0"/>
                  </a:lnTo>
                  <a:lnTo>
                    <a:pt x="507861" y="609600"/>
                  </a:lnTo>
                  <a:lnTo>
                    <a:pt x="0" y="609600"/>
                  </a:lnTo>
                  <a:lnTo>
                    <a:pt x="203200" y="0"/>
                  </a:lnTo>
                  <a:close/>
                </a:path>
              </a:pathLst>
            </a:custGeom>
            <a:solidFill>
              <a:srgbClr val="AFC1D0"/>
            </a:solidFill>
          </p:spPr>
          <p:txBody>
            <a:bodyP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4F7C"/>
                </a:solidFill>
                <a:effectLst/>
                <a:uLnTx/>
                <a:uFillTx/>
                <a:latin typeface="Calibri"/>
                <a:ea typeface="+mn-ea"/>
                <a:cs typeface="+mn-cs"/>
              </a:endParaRPr>
            </a:p>
          </p:txBody>
        </p:sp>
        <p:sp>
          <p:nvSpPr>
            <p:cNvPr id="17" name="TextBox 12">
              <a:extLst>
                <a:ext uri="{FF2B5EF4-FFF2-40B4-BE49-F238E27FC236}">
                  <a16:creationId xmlns:a16="http://schemas.microsoft.com/office/drawing/2014/main" id="{E3FC2B75-56BA-62F7-CE25-F0171EB900D9}"/>
                </a:ext>
              </a:extLst>
            </p:cNvPr>
            <p:cNvSpPr txBox="1"/>
            <p:nvPr/>
          </p:nvSpPr>
          <p:spPr>
            <a:xfrm>
              <a:off x="101600" y="-66675"/>
              <a:ext cx="507861" cy="676275"/>
            </a:xfrm>
            <a:prstGeom prst="rect">
              <a:avLst/>
            </a:prstGeom>
          </p:spPr>
          <p:txBody>
            <a:bodyPr lIns="50800" tIns="50800" rIns="50800" bIns="50800" rtlCol="0" anchor="ctr"/>
            <a:lstStyle/>
            <a:p>
              <a:pPr marL="0" marR="0" lvl="0" indent="0" algn="ctr" defTabSz="609585" rtl="0" eaLnBrk="1" fontAlgn="auto" latinLnBrk="0" hangingPunct="1">
                <a:lnSpc>
                  <a:spcPts val="2213"/>
                </a:lnSpc>
                <a:spcBef>
                  <a:spcPts val="0"/>
                </a:spcBef>
                <a:spcAft>
                  <a:spcPts val="0"/>
                </a:spcAft>
                <a:buClrTx/>
                <a:buSzTx/>
                <a:buFontTx/>
                <a:buNone/>
                <a:tabLst/>
                <a:defRPr/>
              </a:pPr>
              <a:endParaRPr kumimoji="0" sz="1200" b="0" i="0" u="none" strike="noStrike" kern="1200" cap="none" spc="0" normalizeH="0" baseline="0" noProof="0">
                <a:ln>
                  <a:noFill/>
                </a:ln>
                <a:solidFill>
                  <a:srgbClr val="004F7C"/>
                </a:solidFill>
                <a:effectLst/>
                <a:uLnTx/>
                <a:uFillTx/>
                <a:latin typeface="Calibri"/>
                <a:ea typeface="+mn-ea"/>
                <a:cs typeface="+mn-cs"/>
              </a:endParaRPr>
            </a:p>
          </p:txBody>
        </p:sp>
      </p:grpSp>
      <p:sp>
        <p:nvSpPr>
          <p:cNvPr id="19" name="TextBox 14">
            <a:extLst>
              <a:ext uri="{FF2B5EF4-FFF2-40B4-BE49-F238E27FC236}">
                <a16:creationId xmlns:a16="http://schemas.microsoft.com/office/drawing/2014/main" id="{819FC86D-F668-5404-4F79-381C48D938D5}"/>
              </a:ext>
            </a:extLst>
          </p:cNvPr>
          <p:cNvSpPr txBox="1"/>
          <p:nvPr/>
        </p:nvSpPr>
        <p:spPr>
          <a:xfrm>
            <a:off x="6265989" y="2159303"/>
            <a:ext cx="4755491" cy="653577"/>
          </a:xfrm>
          <a:prstGeom prst="rect">
            <a:avLst/>
          </a:prstGeom>
        </p:spPr>
        <p:txBody>
          <a:bodyPr lIns="0" tIns="0" rIns="0" bIns="0" rtlCol="0" anchor="t">
            <a:spAutoFit/>
          </a:bodyPr>
          <a:lstStyle/>
          <a:p>
            <a:pPr marL="0" marR="0" lvl="0" indent="0" algn="l" defTabSz="609585" rtl="0" eaLnBrk="1" fontAlgn="auto" latinLnBrk="0" hangingPunct="1">
              <a:lnSpc>
                <a:spcPts val="5549"/>
              </a:lnSpc>
              <a:spcBef>
                <a:spcPts val="0"/>
              </a:spcBef>
              <a:spcAft>
                <a:spcPts val="0"/>
              </a:spcAft>
              <a:buClrTx/>
              <a:buSzTx/>
              <a:buFontTx/>
              <a:buNone/>
              <a:tabLst/>
              <a:defRPr/>
            </a:pPr>
            <a:endParaRPr kumimoji="0" lang="en-US" sz="4269" b="0" i="0" u="none" strike="noStrike" kern="1200" cap="none" spc="0" normalizeH="0" baseline="0" noProof="0">
              <a:ln>
                <a:noFill/>
              </a:ln>
              <a:solidFill>
                <a:srgbClr val="365679"/>
              </a:solidFill>
              <a:effectLst/>
              <a:uLnTx/>
              <a:uFillTx/>
              <a:latin typeface="League Spartan"/>
              <a:ea typeface="League Spartan"/>
              <a:cs typeface="League Spartan"/>
              <a:sym typeface="League Spartan"/>
            </a:endParaRPr>
          </a:p>
        </p:txBody>
      </p:sp>
      <p:sp>
        <p:nvSpPr>
          <p:cNvPr id="20" name="TextBox 15">
            <a:extLst>
              <a:ext uri="{FF2B5EF4-FFF2-40B4-BE49-F238E27FC236}">
                <a16:creationId xmlns:a16="http://schemas.microsoft.com/office/drawing/2014/main" id="{6B64B047-C642-4392-0E24-1BFD6790E03C}"/>
              </a:ext>
            </a:extLst>
          </p:cNvPr>
          <p:cNvSpPr txBox="1"/>
          <p:nvPr/>
        </p:nvSpPr>
        <p:spPr>
          <a:xfrm>
            <a:off x="6265990" y="1459390"/>
            <a:ext cx="4197545" cy="653577"/>
          </a:xfrm>
          <a:prstGeom prst="rect">
            <a:avLst/>
          </a:prstGeom>
        </p:spPr>
        <p:txBody>
          <a:bodyPr lIns="0" tIns="0" rIns="0" bIns="0" rtlCol="0" anchor="t">
            <a:spAutoFit/>
          </a:bodyPr>
          <a:lstStyle/>
          <a:p>
            <a:pPr marL="0" marR="0" lvl="0" indent="0" algn="l" defTabSz="609585" rtl="0" eaLnBrk="1" fontAlgn="auto" latinLnBrk="0" hangingPunct="1">
              <a:lnSpc>
                <a:spcPts val="5549"/>
              </a:lnSpc>
              <a:spcBef>
                <a:spcPts val="0"/>
              </a:spcBef>
              <a:spcAft>
                <a:spcPts val="0"/>
              </a:spcAft>
              <a:buClrTx/>
              <a:buSzTx/>
              <a:buFontTx/>
              <a:buNone/>
              <a:tabLst/>
              <a:defRPr/>
            </a:pPr>
            <a:endParaRPr kumimoji="0" lang="en-US" sz="4269" b="0" i="0" u="none" strike="noStrike" kern="1200" cap="none" spc="0" normalizeH="0" baseline="0" noProof="0">
              <a:ln>
                <a:noFill/>
              </a:ln>
              <a:solidFill>
                <a:srgbClr val="0B1320"/>
              </a:solidFill>
              <a:effectLst/>
              <a:uLnTx/>
              <a:uFillTx/>
              <a:latin typeface="League Spartan"/>
              <a:ea typeface="League Spartan"/>
              <a:cs typeface="League Spartan"/>
              <a:sym typeface="League Spartan"/>
            </a:endParaRPr>
          </a:p>
        </p:txBody>
      </p:sp>
      <p:sp>
        <p:nvSpPr>
          <p:cNvPr id="21" name="TextBox 16">
            <a:extLst>
              <a:ext uri="{FF2B5EF4-FFF2-40B4-BE49-F238E27FC236}">
                <a16:creationId xmlns:a16="http://schemas.microsoft.com/office/drawing/2014/main" id="{3DEE248D-1EDB-2AFF-94B3-ADDFC6105F4C}"/>
              </a:ext>
            </a:extLst>
          </p:cNvPr>
          <p:cNvSpPr txBox="1"/>
          <p:nvPr/>
        </p:nvSpPr>
        <p:spPr>
          <a:xfrm>
            <a:off x="97833" y="6636181"/>
            <a:ext cx="5382897" cy="106055"/>
          </a:xfrm>
          <a:prstGeom prst="rect">
            <a:avLst/>
          </a:prstGeom>
        </p:spPr>
        <p:txBody>
          <a:bodyPr lIns="0" tIns="0" rIns="0" bIns="0" rtlCol="0" anchor="t">
            <a:spAutoFit/>
          </a:bodyPr>
          <a:lstStyle/>
          <a:p>
            <a:pPr marL="0" marR="0" lvl="0" indent="0" algn="l" defTabSz="609585" rtl="0" eaLnBrk="1" fontAlgn="auto" latinLnBrk="0" hangingPunct="1">
              <a:lnSpc>
                <a:spcPts val="933"/>
              </a:lnSpc>
              <a:spcBef>
                <a:spcPct val="0"/>
              </a:spcBef>
              <a:spcAft>
                <a:spcPts val="0"/>
              </a:spcAft>
              <a:buClrTx/>
              <a:buSzTx/>
              <a:buFontTx/>
              <a:buNone/>
              <a:tabLst/>
              <a:defRPr/>
            </a:pPr>
            <a:r>
              <a:rPr kumimoji="0" lang="en-US" sz="667" b="0" i="0" u="none" strike="noStrike" kern="1200" cap="none" spc="0" normalizeH="0" baseline="0" noProof="0">
                <a:ln>
                  <a:noFill/>
                </a:ln>
                <a:solidFill>
                  <a:srgbClr val="000000"/>
                </a:solidFill>
                <a:effectLst/>
                <a:uLnTx/>
                <a:uFillTx/>
                <a:latin typeface="Helios Extended"/>
                <a:ea typeface="Helios Extended"/>
                <a:cs typeface="Helios Extended"/>
                <a:sym typeface="Helios Extended"/>
              </a:rPr>
              <a:t>© 2024 Regional Geriatric Program of Eastern Ontario</a:t>
            </a:r>
          </a:p>
        </p:txBody>
      </p:sp>
      <p:sp>
        <p:nvSpPr>
          <p:cNvPr id="2" name="Title 1">
            <a:extLst>
              <a:ext uri="{FF2B5EF4-FFF2-40B4-BE49-F238E27FC236}">
                <a16:creationId xmlns:a16="http://schemas.microsoft.com/office/drawing/2014/main" id="{A75443DD-9218-6FC0-A0A3-17FD54D1D349}"/>
              </a:ext>
            </a:extLst>
          </p:cNvPr>
          <p:cNvSpPr>
            <a:spLocks noGrp="1"/>
          </p:cNvSpPr>
          <p:nvPr>
            <p:ph type="title" hasCustomPrompt="1"/>
          </p:nvPr>
        </p:nvSpPr>
        <p:spPr>
          <a:xfrm>
            <a:off x="5384800" y="1816632"/>
            <a:ext cx="5636679" cy="763464"/>
          </a:xfrm>
          <a:prstGeom prst="rect">
            <a:avLst/>
          </a:prstGeom>
        </p:spPr>
        <p:txBody>
          <a:bodyPr/>
          <a:lstStyle>
            <a:lvl1pPr algn="l">
              <a:lnSpc>
                <a:spcPts val="11098"/>
              </a:lnSpc>
              <a:defRPr sz="3200"/>
            </a:lvl1pPr>
          </a:lstStyle>
          <a:p>
            <a:pPr algn="l">
              <a:lnSpc>
                <a:spcPts val="8324"/>
              </a:lnSpc>
            </a:pPr>
            <a:r>
              <a:rPr lang="en-US" sz="2933">
                <a:solidFill>
                  <a:srgbClr val="0B1320"/>
                </a:solidFill>
                <a:latin typeface="League Spartan"/>
                <a:ea typeface="League Spartan"/>
                <a:cs typeface="League Spartan"/>
                <a:sym typeface="League Spartan"/>
              </a:rPr>
              <a:t>Table Of Contents</a:t>
            </a:r>
          </a:p>
        </p:txBody>
      </p:sp>
      <p:sp>
        <p:nvSpPr>
          <p:cNvPr id="5" name="Text Placeholder 4">
            <a:extLst>
              <a:ext uri="{FF2B5EF4-FFF2-40B4-BE49-F238E27FC236}">
                <a16:creationId xmlns:a16="http://schemas.microsoft.com/office/drawing/2014/main" id="{73F16B58-1FFD-D302-157A-4B77FB226AD0}"/>
              </a:ext>
            </a:extLst>
          </p:cNvPr>
          <p:cNvSpPr>
            <a:spLocks noGrp="1"/>
          </p:cNvSpPr>
          <p:nvPr>
            <p:ph type="body" sz="quarter" idx="10" hasCustomPrompt="1"/>
          </p:nvPr>
        </p:nvSpPr>
        <p:spPr>
          <a:xfrm>
            <a:off x="5341771" y="2868899"/>
            <a:ext cx="5679708" cy="2794000"/>
          </a:xfrm>
          <a:prstGeom prst="rect">
            <a:avLst/>
          </a:prstGeom>
        </p:spPr>
        <p:txBody>
          <a:bodyPr/>
          <a:lstStyle>
            <a:lvl1pPr>
              <a:defRPr>
                <a:latin typeface="Helios Extended" panose="020B0604020202020204" charset="0"/>
              </a:defRPr>
            </a:lvl1pPr>
          </a:lstStyle>
          <a:p>
            <a:pPr lvl="0"/>
            <a:r>
              <a:rPr lang="en-US"/>
              <a:t>List of content</a:t>
            </a:r>
          </a:p>
        </p:txBody>
      </p:sp>
      <p:sp>
        <p:nvSpPr>
          <p:cNvPr id="22" name="Picture Placeholder 21">
            <a:extLst>
              <a:ext uri="{FF2B5EF4-FFF2-40B4-BE49-F238E27FC236}">
                <a16:creationId xmlns:a16="http://schemas.microsoft.com/office/drawing/2014/main" id="{E16ABAA0-9FD7-0166-9E22-06EFF878EB6C}"/>
              </a:ext>
            </a:extLst>
          </p:cNvPr>
          <p:cNvSpPr>
            <a:spLocks noGrp="1"/>
          </p:cNvSpPr>
          <p:nvPr>
            <p:ph type="pic" sz="quarter" idx="11"/>
          </p:nvPr>
        </p:nvSpPr>
        <p:spPr>
          <a:xfrm>
            <a:off x="357876" y="1810803"/>
            <a:ext cx="4675225" cy="3852447"/>
          </a:xfrm>
          <a:prstGeom prst="rect">
            <a:avLst/>
          </a:prstGeom>
        </p:spPr>
        <p:txBody>
          <a:bodyPr/>
          <a:lstStyle/>
          <a:p>
            <a:r>
              <a:rPr lang="en-US"/>
              <a:t>Click icon to add picture</a:t>
            </a:r>
          </a:p>
        </p:txBody>
      </p:sp>
      <p:pic>
        <p:nvPicPr>
          <p:cNvPr id="11" name="Picture 10" descr="A black background with text and a silhouette of a tree&#10;&#10;Description automatically generated">
            <a:extLst>
              <a:ext uri="{FF2B5EF4-FFF2-40B4-BE49-F238E27FC236}">
                <a16:creationId xmlns:a16="http://schemas.microsoft.com/office/drawing/2014/main" id="{BAE486EC-6831-C1AF-79C5-4C84A4144B94}"/>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26718" y="264883"/>
            <a:ext cx="2339061" cy="998843"/>
          </a:xfrm>
          <a:prstGeom prst="rect">
            <a:avLst/>
          </a:prstGeom>
        </p:spPr>
      </p:pic>
    </p:spTree>
    <p:extLst>
      <p:ext uri="{BB962C8B-B14F-4D97-AF65-F5344CB8AC3E}">
        <p14:creationId xmlns:p14="http://schemas.microsoft.com/office/powerpoint/2010/main" val="21396052"/>
      </p:ext>
    </p:extLst>
  </p:cSld>
  <p:clrMapOvr>
    <a:masterClrMapping/>
  </p:clrMapOvr>
  <p:hf hdr="0" ftr="0" dt="0"/>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p:cSld name="Speaker Slide">
    <p:spTree>
      <p:nvGrpSpPr>
        <p:cNvPr id="1" name=""/>
        <p:cNvGrpSpPr/>
        <p:nvPr/>
      </p:nvGrpSpPr>
      <p:grpSpPr>
        <a:xfrm>
          <a:off x="0" y="0"/>
          <a:ext cx="0" cy="0"/>
          <a:chOff x="0" y="0"/>
          <a:chExt cx="0" cy="0"/>
        </a:xfrm>
      </p:grpSpPr>
      <p:grpSp>
        <p:nvGrpSpPr>
          <p:cNvPr id="35" name="Group 2">
            <a:extLst>
              <a:ext uri="{FF2B5EF4-FFF2-40B4-BE49-F238E27FC236}">
                <a16:creationId xmlns:a16="http://schemas.microsoft.com/office/drawing/2014/main" id="{B9880C3D-957D-B3C1-2137-1CA6721CC5D1}"/>
              </a:ext>
            </a:extLst>
          </p:cNvPr>
          <p:cNvGrpSpPr/>
          <p:nvPr/>
        </p:nvGrpSpPr>
        <p:grpSpPr>
          <a:xfrm>
            <a:off x="0" y="-19432"/>
            <a:ext cx="12192000" cy="3448432"/>
            <a:chOff x="0" y="0"/>
            <a:chExt cx="4816593" cy="1590418"/>
          </a:xfrm>
        </p:grpSpPr>
        <p:sp>
          <p:nvSpPr>
            <p:cNvPr id="36" name="Freeform 3">
              <a:extLst>
                <a:ext uri="{FF2B5EF4-FFF2-40B4-BE49-F238E27FC236}">
                  <a16:creationId xmlns:a16="http://schemas.microsoft.com/office/drawing/2014/main" id="{81164FEE-03A0-6E9C-387F-A8D98E2D6002}"/>
                </a:ext>
              </a:extLst>
            </p:cNvPr>
            <p:cNvSpPr/>
            <p:nvPr/>
          </p:nvSpPr>
          <p:spPr>
            <a:xfrm>
              <a:off x="0" y="0"/>
              <a:ext cx="4816592" cy="1590418"/>
            </a:xfrm>
            <a:custGeom>
              <a:avLst/>
              <a:gdLst/>
              <a:ahLst/>
              <a:cxnLst/>
              <a:rect l="l" t="t" r="r" b="b"/>
              <a:pathLst>
                <a:path w="4816592" h="1590418">
                  <a:moveTo>
                    <a:pt x="0" y="0"/>
                  </a:moveTo>
                  <a:lnTo>
                    <a:pt x="4816592" y="0"/>
                  </a:lnTo>
                  <a:lnTo>
                    <a:pt x="4816592" y="1590418"/>
                  </a:lnTo>
                  <a:lnTo>
                    <a:pt x="0" y="1590418"/>
                  </a:lnTo>
                  <a:close/>
                </a:path>
              </a:pathLst>
            </a:custGeom>
            <a:solidFill>
              <a:srgbClr val="AFC1D0"/>
            </a:solidFill>
          </p:spPr>
          <p:txBody>
            <a:bodyP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1200" b="1" i="0" u="none" strike="noStrike" kern="1200" cap="none" spc="0" normalizeH="0" baseline="0" noProof="0">
                <a:ln>
                  <a:noFill/>
                </a:ln>
                <a:solidFill>
                  <a:srgbClr val="004F7C"/>
                </a:solidFill>
                <a:effectLst/>
                <a:uLnTx/>
                <a:uFillTx/>
                <a:latin typeface="Calibri"/>
                <a:ea typeface="+mn-ea"/>
                <a:cs typeface="+mn-cs"/>
              </a:endParaRPr>
            </a:p>
          </p:txBody>
        </p:sp>
        <p:sp>
          <p:nvSpPr>
            <p:cNvPr id="37" name="TextBox 4">
              <a:extLst>
                <a:ext uri="{FF2B5EF4-FFF2-40B4-BE49-F238E27FC236}">
                  <a16:creationId xmlns:a16="http://schemas.microsoft.com/office/drawing/2014/main" id="{8FC6087B-B62F-EF1D-434F-96BD1D20B88C}"/>
                </a:ext>
              </a:extLst>
            </p:cNvPr>
            <p:cNvSpPr txBox="1"/>
            <p:nvPr/>
          </p:nvSpPr>
          <p:spPr>
            <a:xfrm>
              <a:off x="0" y="-66675"/>
              <a:ext cx="4816593" cy="1657093"/>
            </a:xfrm>
            <a:prstGeom prst="rect">
              <a:avLst/>
            </a:prstGeom>
          </p:spPr>
          <p:txBody>
            <a:bodyPr lIns="50800" tIns="50800" rIns="50800" bIns="50800" rtlCol="0" anchor="ctr"/>
            <a:lstStyle/>
            <a:p>
              <a:pPr marL="0" marR="0" lvl="0" indent="0" algn="ctr" defTabSz="609585" rtl="0" eaLnBrk="1" fontAlgn="auto" latinLnBrk="0" hangingPunct="1">
                <a:lnSpc>
                  <a:spcPts val="2213"/>
                </a:lnSpc>
                <a:spcBef>
                  <a:spcPts val="0"/>
                </a:spcBef>
                <a:spcAft>
                  <a:spcPts val="0"/>
                </a:spcAft>
                <a:buClrTx/>
                <a:buSzTx/>
                <a:buFontTx/>
                <a:buNone/>
                <a:tabLst/>
                <a:defRPr/>
              </a:pPr>
              <a:endParaRPr kumimoji="0" sz="1200" b="1" i="0" u="none" strike="noStrike" kern="1200" cap="none" spc="0" normalizeH="0" baseline="0" noProof="0">
                <a:ln>
                  <a:noFill/>
                </a:ln>
                <a:solidFill>
                  <a:srgbClr val="004F7C"/>
                </a:solidFill>
                <a:effectLst/>
                <a:uLnTx/>
                <a:uFillTx/>
                <a:latin typeface="Calibri"/>
                <a:ea typeface="+mn-ea"/>
                <a:cs typeface="+mn-cs"/>
              </a:endParaRPr>
            </a:p>
          </p:txBody>
        </p:sp>
      </p:grpSp>
      <p:sp>
        <p:nvSpPr>
          <p:cNvPr id="52" name="TextBox 19">
            <a:extLst>
              <a:ext uri="{FF2B5EF4-FFF2-40B4-BE49-F238E27FC236}">
                <a16:creationId xmlns:a16="http://schemas.microsoft.com/office/drawing/2014/main" id="{DF9FD200-E6F7-E95F-036E-50395CC9714B}"/>
              </a:ext>
            </a:extLst>
          </p:cNvPr>
          <p:cNvSpPr txBox="1"/>
          <p:nvPr/>
        </p:nvSpPr>
        <p:spPr>
          <a:xfrm>
            <a:off x="97833" y="6636181"/>
            <a:ext cx="5382897" cy="106055"/>
          </a:xfrm>
          <a:prstGeom prst="rect">
            <a:avLst/>
          </a:prstGeom>
        </p:spPr>
        <p:txBody>
          <a:bodyPr lIns="0" tIns="0" rIns="0" bIns="0" rtlCol="0" anchor="t">
            <a:spAutoFit/>
          </a:bodyPr>
          <a:lstStyle/>
          <a:p>
            <a:pPr marL="0" marR="0" lvl="0" indent="0" algn="l" defTabSz="609585" rtl="0" eaLnBrk="1" fontAlgn="auto" latinLnBrk="0" hangingPunct="1">
              <a:lnSpc>
                <a:spcPts val="933"/>
              </a:lnSpc>
              <a:spcBef>
                <a:spcPct val="0"/>
              </a:spcBef>
              <a:spcAft>
                <a:spcPts val="0"/>
              </a:spcAft>
              <a:buClrTx/>
              <a:buSzTx/>
              <a:buFontTx/>
              <a:buNone/>
              <a:tabLst/>
              <a:defRPr/>
            </a:pPr>
            <a:r>
              <a:rPr kumimoji="0" lang="en-US" sz="667" b="0" i="0" u="none" strike="noStrike" kern="1200" cap="none" spc="0" normalizeH="0" baseline="0" noProof="0">
                <a:ln>
                  <a:noFill/>
                </a:ln>
                <a:solidFill>
                  <a:srgbClr val="000000"/>
                </a:solidFill>
                <a:effectLst/>
                <a:uLnTx/>
                <a:uFillTx/>
                <a:latin typeface="Helios Extended"/>
                <a:ea typeface="Helios Extended"/>
                <a:cs typeface="Helios Extended"/>
                <a:sym typeface="Helios Extended"/>
              </a:rPr>
              <a:t>© 2024 Regional Geriatric Program of Eastern Ontario</a:t>
            </a:r>
          </a:p>
        </p:txBody>
      </p:sp>
      <p:sp>
        <p:nvSpPr>
          <p:cNvPr id="4" name="Picture Placeholder 3">
            <a:extLst>
              <a:ext uri="{FF2B5EF4-FFF2-40B4-BE49-F238E27FC236}">
                <a16:creationId xmlns:a16="http://schemas.microsoft.com/office/drawing/2014/main" id="{009CFE9B-D953-7E56-196C-90515A83EDAE}"/>
              </a:ext>
            </a:extLst>
          </p:cNvPr>
          <p:cNvSpPr>
            <a:spLocks noGrp="1"/>
          </p:cNvSpPr>
          <p:nvPr>
            <p:ph type="pic" sz="quarter" idx="10"/>
          </p:nvPr>
        </p:nvSpPr>
        <p:spPr>
          <a:xfrm>
            <a:off x="7924800" y="1752600"/>
            <a:ext cx="3505200" cy="2844800"/>
          </a:xfrm>
          <a:prstGeom prst="rect">
            <a:avLst/>
          </a:prstGeom>
        </p:spPr>
        <p:txBody>
          <a:bodyPr/>
          <a:lstStyle/>
          <a:p>
            <a:r>
              <a:rPr lang="en-US"/>
              <a:t>Click icon to add picture</a:t>
            </a:r>
          </a:p>
        </p:txBody>
      </p:sp>
      <p:sp>
        <p:nvSpPr>
          <p:cNvPr id="13" name="Text Placeholder 4">
            <a:extLst>
              <a:ext uri="{FF2B5EF4-FFF2-40B4-BE49-F238E27FC236}">
                <a16:creationId xmlns:a16="http://schemas.microsoft.com/office/drawing/2014/main" id="{34F57794-7FC3-A741-6EDE-74CF66E7166F}"/>
              </a:ext>
            </a:extLst>
          </p:cNvPr>
          <p:cNvSpPr>
            <a:spLocks noGrp="1"/>
          </p:cNvSpPr>
          <p:nvPr>
            <p:ph type="body" sz="quarter" idx="11" hasCustomPrompt="1"/>
          </p:nvPr>
        </p:nvSpPr>
        <p:spPr>
          <a:xfrm>
            <a:off x="685800" y="3625406"/>
            <a:ext cx="6680200" cy="2648396"/>
          </a:xfrm>
          <a:prstGeom prst="rect">
            <a:avLst/>
          </a:prstGeom>
        </p:spPr>
        <p:txBody>
          <a:bodyPr/>
          <a:lstStyle>
            <a:lvl1pPr marL="0" indent="0">
              <a:buNone/>
              <a:defRPr>
                <a:latin typeface="Helios Extended" panose="020B0604020202020204" charset="0"/>
              </a:defRPr>
            </a:lvl1pPr>
          </a:lstStyle>
          <a:p>
            <a:pPr marL="0" marR="0" lvl="0" indent="0" algn="l" defTabSz="609585" rtl="0" eaLnBrk="1" fontAlgn="auto" latinLnBrk="0" hangingPunct="1">
              <a:lnSpc>
                <a:spcPct val="100000"/>
              </a:lnSpc>
              <a:spcBef>
                <a:spcPct val="20000"/>
              </a:spcBef>
              <a:spcAft>
                <a:spcPts val="0"/>
              </a:spcAft>
              <a:buClrTx/>
              <a:buSzTx/>
              <a:buFont typeface="Arial" pitchFamily="34" charset="0"/>
              <a:buNone/>
              <a:tabLst/>
              <a:defRPr/>
            </a:pPr>
            <a:r>
              <a:rPr lang="en-US" sz="2133">
                <a:solidFill>
                  <a:srgbClr val="0B1320"/>
                </a:solidFill>
                <a:latin typeface="Helios Extended"/>
                <a:ea typeface="Helios Extended"/>
                <a:cs typeface="Helios Extended"/>
                <a:sym typeface="Helios Extended"/>
              </a:rPr>
              <a:t>Here you can put a little something to introduce yourself as the speaker. Try and keep this brief (we can add more details in the MC notes)</a:t>
            </a:r>
          </a:p>
        </p:txBody>
      </p:sp>
      <p:sp>
        <p:nvSpPr>
          <p:cNvPr id="15" name="Content Placeholder 2">
            <a:extLst>
              <a:ext uri="{FF2B5EF4-FFF2-40B4-BE49-F238E27FC236}">
                <a16:creationId xmlns:a16="http://schemas.microsoft.com/office/drawing/2014/main" id="{C4151E6A-741F-00D2-56A0-B28D272EF623}"/>
              </a:ext>
            </a:extLst>
          </p:cNvPr>
          <p:cNvSpPr>
            <a:spLocks noGrp="1"/>
          </p:cNvSpPr>
          <p:nvPr>
            <p:ph sz="quarter" idx="12" hasCustomPrompt="1"/>
          </p:nvPr>
        </p:nvSpPr>
        <p:spPr>
          <a:xfrm>
            <a:off x="506570" y="1414717"/>
            <a:ext cx="5190460" cy="609600"/>
          </a:xfrm>
          <a:prstGeom prst="rect">
            <a:avLst/>
          </a:prstGeom>
        </p:spPr>
        <p:txBody>
          <a:bodyPr/>
          <a:lstStyle>
            <a:lvl1pPr marL="0" indent="0">
              <a:buNone/>
              <a:defRPr sz="4533">
                <a:solidFill>
                  <a:srgbClr val="000000"/>
                </a:solidFill>
                <a:latin typeface="League Spartan" panose="020B0604020202020204" charset="0"/>
              </a:defRPr>
            </a:lvl1pPr>
          </a:lstStyle>
          <a:p>
            <a:pPr lvl="0"/>
            <a:r>
              <a:rPr lang="en-US" err="1"/>
              <a:t>firstname</a:t>
            </a:r>
            <a:endParaRPr lang="en-US"/>
          </a:p>
        </p:txBody>
      </p:sp>
      <p:sp>
        <p:nvSpPr>
          <p:cNvPr id="16" name="Content Placeholder 6">
            <a:extLst>
              <a:ext uri="{FF2B5EF4-FFF2-40B4-BE49-F238E27FC236}">
                <a16:creationId xmlns:a16="http://schemas.microsoft.com/office/drawing/2014/main" id="{D2E5E45B-6E05-E05C-E65E-0F185614318F}"/>
              </a:ext>
            </a:extLst>
          </p:cNvPr>
          <p:cNvSpPr>
            <a:spLocks noGrp="1"/>
          </p:cNvSpPr>
          <p:nvPr>
            <p:ph sz="quarter" idx="13" hasCustomPrompt="1"/>
          </p:nvPr>
        </p:nvSpPr>
        <p:spPr>
          <a:xfrm>
            <a:off x="506570" y="2152392"/>
            <a:ext cx="5190460" cy="673936"/>
          </a:xfrm>
          <a:prstGeom prst="rect">
            <a:avLst/>
          </a:prstGeom>
        </p:spPr>
        <p:txBody>
          <a:bodyPr/>
          <a:lstStyle>
            <a:lvl1pPr marL="0" indent="0">
              <a:buNone/>
              <a:defRPr sz="4533">
                <a:latin typeface="League Spartan" panose="020B0604020202020204" charset="0"/>
              </a:defRPr>
            </a:lvl1pPr>
          </a:lstStyle>
          <a:p>
            <a:pPr lvl="0"/>
            <a:r>
              <a:rPr lang="en-US" err="1"/>
              <a:t>lastname</a:t>
            </a:r>
            <a:endParaRPr lang="en-US"/>
          </a:p>
        </p:txBody>
      </p:sp>
      <p:sp>
        <p:nvSpPr>
          <p:cNvPr id="17" name="Content Placeholder 2">
            <a:extLst>
              <a:ext uri="{FF2B5EF4-FFF2-40B4-BE49-F238E27FC236}">
                <a16:creationId xmlns:a16="http://schemas.microsoft.com/office/drawing/2014/main" id="{C3D94373-A1DD-0086-F4B4-EF38F0305071}"/>
              </a:ext>
            </a:extLst>
          </p:cNvPr>
          <p:cNvSpPr>
            <a:spLocks noGrp="1"/>
          </p:cNvSpPr>
          <p:nvPr>
            <p:ph sz="quarter" idx="14" hasCustomPrompt="1"/>
          </p:nvPr>
        </p:nvSpPr>
        <p:spPr>
          <a:xfrm>
            <a:off x="7924800" y="4850139"/>
            <a:ext cx="3581400" cy="966461"/>
          </a:xfrm>
          <a:prstGeom prst="rect">
            <a:avLst/>
          </a:prstGeom>
        </p:spPr>
        <p:txBody>
          <a:bodyPr/>
          <a:lstStyle>
            <a:lvl1pPr marL="0" indent="0" algn="ctr">
              <a:buNone/>
              <a:defRPr sz="2133" b="1">
                <a:solidFill>
                  <a:srgbClr val="000000"/>
                </a:solidFill>
                <a:latin typeface="League Spartan" panose="020B0604020202020204" charset="0"/>
              </a:defRPr>
            </a:lvl1pPr>
          </a:lstStyle>
          <a:p>
            <a:pPr lvl="0"/>
            <a:r>
              <a:rPr lang="en-US"/>
              <a:t>POSITION</a:t>
            </a:r>
          </a:p>
        </p:txBody>
      </p:sp>
      <p:sp>
        <p:nvSpPr>
          <p:cNvPr id="18" name="Content Placeholder 6">
            <a:extLst>
              <a:ext uri="{FF2B5EF4-FFF2-40B4-BE49-F238E27FC236}">
                <a16:creationId xmlns:a16="http://schemas.microsoft.com/office/drawing/2014/main" id="{39334D1D-7D1C-4550-2055-2565D67F1659}"/>
              </a:ext>
            </a:extLst>
          </p:cNvPr>
          <p:cNvSpPr>
            <a:spLocks noGrp="1"/>
          </p:cNvSpPr>
          <p:nvPr>
            <p:ph sz="quarter" idx="15" hasCustomPrompt="1"/>
          </p:nvPr>
        </p:nvSpPr>
        <p:spPr>
          <a:xfrm>
            <a:off x="7924800" y="5981053"/>
            <a:ext cx="3581400" cy="292748"/>
          </a:xfrm>
          <a:prstGeom prst="rect">
            <a:avLst/>
          </a:prstGeom>
        </p:spPr>
        <p:txBody>
          <a:bodyPr/>
          <a:lstStyle>
            <a:lvl1pPr marL="0" indent="0" algn="ctr">
              <a:buNone/>
              <a:defRPr sz="1333">
                <a:solidFill>
                  <a:srgbClr val="000000"/>
                </a:solidFill>
                <a:latin typeface="Helios Extended" panose="020B0604020202020204" charset="0"/>
              </a:defRPr>
            </a:lvl1pPr>
          </a:lstStyle>
          <a:p>
            <a:pPr lvl="0"/>
            <a:r>
              <a:rPr lang="en-US"/>
              <a:t>ORANIZATION</a:t>
            </a:r>
          </a:p>
        </p:txBody>
      </p:sp>
      <p:cxnSp>
        <p:nvCxnSpPr>
          <p:cNvPr id="3" name="Straight Connector 2">
            <a:extLst>
              <a:ext uri="{FF2B5EF4-FFF2-40B4-BE49-F238E27FC236}">
                <a16:creationId xmlns:a16="http://schemas.microsoft.com/office/drawing/2014/main" id="{C0EA149E-73D3-6CB6-F84E-9FFB4A15C7DF}"/>
              </a:ext>
            </a:extLst>
          </p:cNvPr>
          <p:cNvCxnSpPr>
            <a:cxnSpLocks/>
          </p:cNvCxnSpPr>
          <p:nvPr userDrawn="1"/>
        </p:nvCxnSpPr>
        <p:spPr>
          <a:xfrm>
            <a:off x="599141" y="2970727"/>
            <a:ext cx="6698171"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Title 1">
            <a:extLst>
              <a:ext uri="{FF2B5EF4-FFF2-40B4-BE49-F238E27FC236}">
                <a16:creationId xmlns:a16="http://schemas.microsoft.com/office/drawing/2014/main" id="{92A7088B-1705-417C-30CD-081686E5C849}"/>
              </a:ext>
            </a:extLst>
          </p:cNvPr>
          <p:cNvSpPr txBox="1">
            <a:spLocks/>
          </p:cNvSpPr>
          <p:nvPr userDrawn="1"/>
        </p:nvSpPr>
        <p:spPr>
          <a:xfrm>
            <a:off x="3210492" y="219262"/>
            <a:ext cx="8085480" cy="1104900"/>
          </a:xfrm>
          <a:prstGeom prst="rect">
            <a:avLst/>
          </a:prstGeom>
        </p:spPr>
        <p:txBody>
          <a:bodyPr/>
          <a:lstStyle>
            <a:lvl1pPr algn="l" defTabSz="457200" rtl="0" eaLnBrk="1" latinLnBrk="0" hangingPunct="1">
              <a:spcBef>
                <a:spcPct val="0"/>
              </a:spcBef>
              <a:buNone/>
              <a:defRPr sz="4534" kern="1200">
                <a:solidFill>
                  <a:schemeClr val="tx1"/>
                </a:solidFill>
                <a:latin typeface="League Spartan" panose="020B0604020202020204" charset="0"/>
                <a:ea typeface="+mj-ea"/>
                <a:cs typeface="+mj-cs"/>
              </a:defRPr>
            </a:lvl1pPr>
          </a:lstStyle>
          <a:p>
            <a:pPr marL="0" marR="0" lvl="0" indent="0" algn="l" defTabSz="609585" rtl="0" eaLnBrk="1" fontAlgn="auto" latinLnBrk="0" hangingPunct="1">
              <a:lnSpc>
                <a:spcPct val="100000"/>
              </a:lnSpc>
              <a:spcBef>
                <a:spcPct val="0"/>
              </a:spcBef>
              <a:spcAft>
                <a:spcPts val="0"/>
              </a:spcAft>
              <a:buClrTx/>
              <a:buSzTx/>
              <a:buFontTx/>
              <a:buNone/>
              <a:tabLst/>
              <a:defRPr/>
            </a:pPr>
            <a:endParaRPr kumimoji="0" lang="en-US" sz="6045" b="0" i="0" u="none" strike="noStrike" kern="1200" cap="none" spc="0" normalizeH="0" baseline="0" noProof="0">
              <a:ln>
                <a:noFill/>
              </a:ln>
              <a:solidFill>
                <a:srgbClr val="004F7C"/>
              </a:solidFill>
              <a:effectLst/>
              <a:uLnTx/>
              <a:uFillTx/>
              <a:latin typeface="League Spartan" panose="020B0604020202020204" charset="0"/>
              <a:ea typeface="+mj-ea"/>
              <a:cs typeface="+mj-cs"/>
            </a:endParaRPr>
          </a:p>
        </p:txBody>
      </p:sp>
      <p:pic>
        <p:nvPicPr>
          <p:cNvPr id="11" name="Picture 10" descr="A black background with text and a silhouette of a tree&#10;&#10;Description automatically generated">
            <a:extLst>
              <a:ext uri="{FF2B5EF4-FFF2-40B4-BE49-F238E27FC236}">
                <a16:creationId xmlns:a16="http://schemas.microsoft.com/office/drawing/2014/main" id="{5DCA0064-B7A0-7358-47CF-12CD923C60E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26718" y="264883"/>
            <a:ext cx="2339061" cy="998843"/>
          </a:xfrm>
          <a:prstGeom prst="rect">
            <a:avLst/>
          </a:prstGeom>
        </p:spPr>
      </p:pic>
    </p:spTree>
    <p:extLst>
      <p:ext uri="{BB962C8B-B14F-4D97-AF65-F5344CB8AC3E}">
        <p14:creationId xmlns:p14="http://schemas.microsoft.com/office/powerpoint/2010/main" val="399866283"/>
      </p:ext>
    </p:extLst>
  </p:cSld>
  <p:clrMapOvr>
    <a:masterClrMapping/>
  </p:clrMapOvr>
  <p:hf hdr="0" ftr="0" dt="0"/>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Section Header 1">
    <p:spTree>
      <p:nvGrpSpPr>
        <p:cNvPr id="1" name=""/>
        <p:cNvGrpSpPr/>
        <p:nvPr/>
      </p:nvGrpSpPr>
      <p:grpSpPr>
        <a:xfrm>
          <a:off x="0" y="0"/>
          <a:ext cx="0" cy="0"/>
          <a:chOff x="0" y="0"/>
          <a:chExt cx="0" cy="0"/>
        </a:xfrm>
      </p:grpSpPr>
      <p:grpSp>
        <p:nvGrpSpPr>
          <p:cNvPr id="35" name="Group 5">
            <a:extLst>
              <a:ext uri="{FF2B5EF4-FFF2-40B4-BE49-F238E27FC236}">
                <a16:creationId xmlns:a16="http://schemas.microsoft.com/office/drawing/2014/main" id="{3C950F6C-A9A4-23B7-24FA-F37870E5FA98}"/>
              </a:ext>
            </a:extLst>
          </p:cNvPr>
          <p:cNvGrpSpPr/>
          <p:nvPr/>
        </p:nvGrpSpPr>
        <p:grpSpPr>
          <a:xfrm>
            <a:off x="667829" y="3084764"/>
            <a:ext cx="7256971" cy="3087435"/>
            <a:chOff x="-6015" y="-66675"/>
            <a:chExt cx="2428994" cy="924225"/>
          </a:xfrm>
        </p:grpSpPr>
        <p:sp>
          <p:nvSpPr>
            <p:cNvPr id="36" name="Freeform 6">
              <a:extLst>
                <a:ext uri="{FF2B5EF4-FFF2-40B4-BE49-F238E27FC236}">
                  <a16:creationId xmlns:a16="http://schemas.microsoft.com/office/drawing/2014/main" id="{1AD574B5-BCE0-DF27-FB17-22895B26ABC3}"/>
                </a:ext>
              </a:extLst>
            </p:cNvPr>
            <p:cNvSpPr/>
            <p:nvPr/>
          </p:nvSpPr>
          <p:spPr>
            <a:xfrm>
              <a:off x="-6015" y="0"/>
              <a:ext cx="2422979" cy="857550"/>
            </a:xfrm>
            <a:custGeom>
              <a:avLst/>
              <a:gdLst/>
              <a:ahLst/>
              <a:cxnLst/>
              <a:rect l="l" t="t" r="r" b="b"/>
              <a:pathLst>
                <a:path w="2422979" h="857550">
                  <a:moveTo>
                    <a:pt x="42918" y="0"/>
                  </a:moveTo>
                  <a:lnTo>
                    <a:pt x="2380061" y="0"/>
                  </a:lnTo>
                  <a:cubicBezTo>
                    <a:pt x="2403764" y="0"/>
                    <a:pt x="2422979" y="19215"/>
                    <a:pt x="2422979" y="42918"/>
                  </a:cubicBezTo>
                  <a:lnTo>
                    <a:pt x="2422979" y="814631"/>
                  </a:lnTo>
                  <a:cubicBezTo>
                    <a:pt x="2422979" y="838334"/>
                    <a:pt x="2403764" y="857550"/>
                    <a:pt x="2380061" y="857550"/>
                  </a:cubicBezTo>
                  <a:lnTo>
                    <a:pt x="42918" y="857550"/>
                  </a:lnTo>
                  <a:cubicBezTo>
                    <a:pt x="19215" y="857550"/>
                    <a:pt x="0" y="838334"/>
                    <a:pt x="0" y="814631"/>
                  </a:cubicBezTo>
                  <a:lnTo>
                    <a:pt x="0" y="42918"/>
                  </a:lnTo>
                  <a:cubicBezTo>
                    <a:pt x="0" y="19215"/>
                    <a:pt x="19215" y="0"/>
                    <a:pt x="42918" y="0"/>
                  </a:cubicBezTo>
                  <a:close/>
                </a:path>
              </a:pathLst>
            </a:custGeom>
            <a:solidFill>
              <a:srgbClr val="AFC1D0"/>
            </a:solidFill>
          </p:spPr>
          <p:txBody>
            <a:bodyP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4F7C"/>
                </a:solidFill>
                <a:effectLst/>
                <a:uLnTx/>
                <a:uFillTx/>
                <a:latin typeface="Calibri"/>
                <a:ea typeface="+mn-ea"/>
                <a:cs typeface="+mn-cs"/>
              </a:endParaRPr>
            </a:p>
          </p:txBody>
        </p:sp>
        <p:sp>
          <p:nvSpPr>
            <p:cNvPr id="37" name="TextBox 7">
              <a:extLst>
                <a:ext uri="{FF2B5EF4-FFF2-40B4-BE49-F238E27FC236}">
                  <a16:creationId xmlns:a16="http://schemas.microsoft.com/office/drawing/2014/main" id="{33FA0B44-6768-2239-8DCF-8B4687624D17}"/>
                </a:ext>
              </a:extLst>
            </p:cNvPr>
            <p:cNvSpPr txBox="1"/>
            <p:nvPr/>
          </p:nvSpPr>
          <p:spPr>
            <a:xfrm>
              <a:off x="0" y="-66675"/>
              <a:ext cx="2422979" cy="924225"/>
            </a:xfrm>
            <a:prstGeom prst="rect">
              <a:avLst/>
            </a:prstGeom>
          </p:spPr>
          <p:txBody>
            <a:bodyPr lIns="50800" tIns="50800" rIns="50800" bIns="50800" rtlCol="0" anchor="ctr"/>
            <a:lstStyle/>
            <a:p>
              <a:pPr marL="0" marR="0" lvl="0" indent="0" algn="l" defTabSz="609585" rtl="0" eaLnBrk="1" fontAlgn="auto" latinLnBrk="0" hangingPunct="1">
                <a:lnSpc>
                  <a:spcPts val="2213"/>
                </a:lnSpc>
                <a:spcBef>
                  <a:spcPts val="0"/>
                </a:spcBef>
                <a:spcAft>
                  <a:spcPts val="0"/>
                </a:spcAft>
                <a:buClrTx/>
                <a:buSzTx/>
                <a:buFontTx/>
                <a:buNone/>
                <a:tabLst/>
                <a:defRPr/>
              </a:pPr>
              <a:endParaRPr kumimoji="0" sz="1200" b="0" i="0" u="none" strike="noStrike" kern="1200" cap="none" spc="0" normalizeH="0" baseline="0" noProof="0">
                <a:ln>
                  <a:noFill/>
                </a:ln>
                <a:solidFill>
                  <a:srgbClr val="004F7C"/>
                </a:solidFill>
                <a:effectLst/>
                <a:uLnTx/>
                <a:uFillTx/>
                <a:latin typeface="Calibri"/>
                <a:ea typeface="+mn-ea"/>
                <a:cs typeface="+mn-cs"/>
              </a:endParaRPr>
            </a:p>
          </p:txBody>
        </p:sp>
      </p:grpSp>
      <p:sp>
        <p:nvSpPr>
          <p:cNvPr id="44" name="TextBox 14">
            <a:extLst>
              <a:ext uri="{FF2B5EF4-FFF2-40B4-BE49-F238E27FC236}">
                <a16:creationId xmlns:a16="http://schemas.microsoft.com/office/drawing/2014/main" id="{AD71668B-6140-5212-370C-84D0A8FB48FB}"/>
              </a:ext>
            </a:extLst>
          </p:cNvPr>
          <p:cNvSpPr txBox="1"/>
          <p:nvPr/>
        </p:nvSpPr>
        <p:spPr>
          <a:xfrm>
            <a:off x="97833" y="6636181"/>
            <a:ext cx="5382897" cy="106055"/>
          </a:xfrm>
          <a:prstGeom prst="rect">
            <a:avLst/>
          </a:prstGeom>
        </p:spPr>
        <p:txBody>
          <a:bodyPr lIns="0" tIns="0" rIns="0" bIns="0" rtlCol="0" anchor="t">
            <a:spAutoFit/>
          </a:bodyPr>
          <a:lstStyle/>
          <a:p>
            <a:pPr marL="0" marR="0" lvl="0" indent="0" algn="l" defTabSz="609585" rtl="0" eaLnBrk="1" fontAlgn="auto" latinLnBrk="0" hangingPunct="1">
              <a:lnSpc>
                <a:spcPts val="933"/>
              </a:lnSpc>
              <a:spcBef>
                <a:spcPct val="0"/>
              </a:spcBef>
              <a:spcAft>
                <a:spcPts val="0"/>
              </a:spcAft>
              <a:buClrTx/>
              <a:buSzTx/>
              <a:buFontTx/>
              <a:buNone/>
              <a:tabLst/>
              <a:defRPr/>
            </a:pPr>
            <a:r>
              <a:rPr kumimoji="0" lang="en-US" sz="667" b="0" i="0" u="none" strike="noStrike" kern="1200" cap="none" spc="0" normalizeH="0" baseline="0" noProof="0">
                <a:ln>
                  <a:noFill/>
                </a:ln>
                <a:solidFill>
                  <a:srgbClr val="000000"/>
                </a:solidFill>
                <a:effectLst/>
                <a:uLnTx/>
                <a:uFillTx/>
                <a:latin typeface="Helios Extended"/>
                <a:ea typeface="Helios Extended"/>
                <a:cs typeface="Helios Extended"/>
                <a:sym typeface="Helios Extended"/>
              </a:rPr>
              <a:t>© 2024 Regional Geriatric Program of Eastern Ontario</a:t>
            </a:r>
          </a:p>
        </p:txBody>
      </p:sp>
      <p:sp>
        <p:nvSpPr>
          <p:cNvPr id="7" name="Content Placeholder 6">
            <a:extLst>
              <a:ext uri="{FF2B5EF4-FFF2-40B4-BE49-F238E27FC236}">
                <a16:creationId xmlns:a16="http://schemas.microsoft.com/office/drawing/2014/main" id="{95E74ED7-0DAE-F4EE-AED2-90981F0CB7C0}"/>
              </a:ext>
            </a:extLst>
          </p:cNvPr>
          <p:cNvSpPr>
            <a:spLocks noGrp="1"/>
          </p:cNvSpPr>
          <p:nvPr>
            <p:ph sz="quarter" idx="11" hasCustomPrompt="1"/>
          </p:nvPr>
        </p:nvSpPr>
        <p:spPr>
          <a:xfrm>
            <a:off x="685800" y="2163245"/>
            <a:ext cx="5029200" cy="673936"/>
          </a:xfrm>
          <a:prstGeom prst="rect">
            <a:avLst/>
          </a:prstGeom>
        </p:spPr>
        <p:txBody>
          <a:bodyPr/>
          <a:lstStyle>
            <a:lvl1pPr marL="0" indent="0">
              <a:buNone/>
              <a:defRPr sz="4533">
                <a:latin typeface="League Spartan" panose="020B0604020202020204" charset="0"/>
              </a:defRPr>
            </a:lvl1pPr>
          </a:lstStyle>
          <a:p>
            <a:pPr lvl="0"/>
            <a:r>
              <a:rPr lang="en-US"/>
              <a:t>Option 1</a:t>
            </a:r>
          </a:p>
        </p:txBody>
      </p:sp>
      <p:sp>
        <p:nvSpPr>
          <p:cNvPr id="9" name="Text Placeholder 8">
            <a:extLst>
              <a:ext uri="{FF2B5EF4-FFF2-40B4-BE49-F238E27FC236}">
                <a16:creationId xmlns:a16="http://schemas.microsoft.com/office/drawing/2014/main" id="{777E9F1C-CB5D-9109-D15A-CB64DBF21BB9}"/>
              </a:ext>
            </a:extLst>
          </p:cNvPr>
          <p:cNvSpPr>
            <a:spLocks noGrp="1"/>
          </p:cNvSpPr>
          <p:nvPr>
            <p:ph type="body" sz="quarter" idx="12"/>
          </p:nvPr>
        </p:nvSpPr>
        <p:spPr>
          <a:xfrm>
            <a:off x="812800" y="3429000"/>
            <a:ext cx="6705600" cy="2591344"/>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Picture Placeholder 10">
            <a:extLst>
              <a:ext uri="{FF2B5EF4-FFF2-40B4-BE49-F238E27FC236}">
                <a16:creationId xmlns:a16="http://schemas.microsoft.com/office/drawing/2014/main" id="{C85A2CD0-ADD0-88C2-01A6-CAA2A6D76551}"/>
              </a:ext>
            </a:extLst>
          </p:cNvPr>
          <p:cNvSpPr>
            <a:spLocks noGrp="1"/>
          </p:cNvSpPr>
          <p:nvPr>
            <p:ph type="pic" sz="quarter" idx="13"/>
          </p:nvPr>
        </p:nvSpPr>
        <p:spPr>
          <a:xfrm>
            <a:off x="7906810" y="2087317"/>
            <a:ext cx="3599391" cy="4084883"/>
          </a:xfrm>
          <a:prstGeom prst="rect">
            <a:avLst/>
          </a:prstGeom>
        </p:spPr>
        <p:txBody>
          <a:bodyPr/>
          <a:lstStyle/>
          <a:p>
            <a:r>
              <a:rPr lang="en-US"/>
              <a:t>Click icon to add picture</a:t>
            </a:r>
          </a:p>
        </p:txBody>
      </p:sp>
      <p:pic>
        <p:nvPicPr>
          <p:cNvPr id="10" name="Picture 9" descr="A black background with text and a silhouette of a tree&#10;&#10;Description automatically generated">
            <a:extLst>
              <a:ext uri="{FF2B5EF4-FFF2-40B4-BE49-F238E27FC236}">
                <a16:creationId xmlns:a16="http://schemas.microsoft.com/office/drawing/2014/main" id="{4EAF47C7-51FE-0901-0DF1-8182F3FDEA3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26718" y="264883"/>
            <a:ext cx="2339061" cy="998843"/>
          </a:xfrm>
          <a:prstGeom prst="rect">
            <a:avLst/>
          </a:prstGeom>
        </p:spPr>
      </p:pic>
    </p:spTree>
    <p:extLst>
      <p:ext uri="{BB962C8B-B14F-4D97-AF65-F5344CB8AC3E}">
        <p14:creationId xmlns:p14="http://schemas.microsoft.com/office/powerpoint/2010/main" val="3205276444"/>
      </p:ext>
    </p:extLst>
  </p:cSld>
  <p:clrMapOvr>
    <a:masterClrMapping/>
  </p:clrMapOvr>
  <p:hf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ection Header 2">
    <p:spTree>
      <p:nvGrpSpPr>
        <p:cNvPr id="1" name=""/>
        <p:cNvGrpSpPr/>
        <p:nvPr/>
      </p:nvGrpSpPr>
      <p:grpSpPr>
        <a:xfrm>
          <a:off x="0" y="0"/>
          <a:ext cx="0" cy="0"/>
          <a:chOff x="0" y="0"/>
          <a:chExt cx="0" cy="0"/>
        </a:xfrm>
      </p:grpSpPr>
      <p:grpSp>
        <p:nvGrpSpPr>
          <p:cNvPr id="38" name="Group 2">
            <a:extLst>
              <a:ext uri="{FF2B5EF4-FFF2-40B4-BE49-F238E27FC236}">
                <a16:creationId xmlns:a16="http://schemas.microsoft.com/office/drawing/2014/main" id="{70A379F1-86A7-F810-4F73-C81C5A94B309}"/>
              </a:ext>
            </a:extLst>
          </p:cNvPr>
          <p:cNvGrpSpPr/>
          <p:nvPr/>
        </p:nvGrpSpPr>
        <p:grpSpPr>
          <a:xfrm>
            <a:off x="3943604" y="-14236"/>
            <a:ext cx="8248397" cy="6886471"/>
            <a:chOff x="0" y="0"/>
            <a:chExt cx="973546" cy="812800"/>
          </a:xfrm>
        </p:grpSpPr>
        <p:sp>
          <p:nvSpPr>
            <p:cNvPr id="39" name="Freeform 3">
              <a:extLst>
                <a:ext uri="{FF2B5EF4-FFF2-40B4-BE49-F238E27FC236}">
                  <a16:creationId xmlns:a16="http://schemas.microsoft.com/office/drawing/2014/main" id="{03E87F88-799D-6FA2-D8D3-F8A166E5A1A5}"/>
                </a:ext>
              </a:extLst>
            </p:cNvPr>
            <p:cNvSpPr/>
            <p:nvPr/>
          </p:nvSpPr>
          <p:spPr>
            <a:xfrm>
              <a:off x="0" y="0"/>
              <a:ext cx="973546" cy="812800"/>
            </a:xfrm>
            <a:custGeom>
              <a:avLst/>
              <a:gdLst/>
              <a:ahLst/>
              <a:cxnLst/>
              <a:rect l="l" t="t" r="r" b="b"/>
              <a:pathLst>
                <a:path w="973546" h="812800">
                  <a:moveTo>
                    <a:pt x="0" y="0"/>
                  </a:moveTo>
                  <a:lnTo>
                    <a:pt x="973546" y="0"/>
                  </a:lnTo>
                  <a:lnTo>
                    <a:pt x="973546" y="812800"/>
                  </a:lnTo>
                  <a:lnTo>
                    <a:pt x="0" y="812800"/>
                  </a:lnTo>
                  <a:close/>
                </a:path>
              </a:pathLst>
            </a:custGeom>
            <a:solidFill>
              <a:srgbClr val="AFC1D0"/>
            </a:solidFill>
          </p:spPr>
          <p:txBody>
            <a:bodyPr/>
            <a:lstStyle/>
            <a:p>
              <a:endParaRPr lang="en-US" sz="900"/>
            </a:p>
          </p:txBody>
        </p:sp>
        <p:sp>
          <p:nvSpPr>
            <p:cNvPr id="40" name="TextBox 4">
              <a:extLst>
                <a:ext uri="{FF2B5EF4-FFF2-40B4-BE49-F238E27FC236}">
                  <a16:creationId xmlns:a16="http://schemas.microsoft.com/office/drawing/2014/main" id="{A3975389-8A38-CCAF-8D2E-173C32232396}"/>
                </a:ext>
              </a:extLst>
            </p:cNvPr>
            <p:cNvSpPr txBox="1"/>
            <p:nvPr/>
          </p:nvSpPr>
          <p:spPr>
            <a:xfrm>
              <a:off x="0" y="-66675"/>
              <a:ext cx="973546" cy="879475"/>
            </a:xfrm>
            <a:prstGeom prst="rect">
              <a:avLst/>
            </a:prstGeom>
          </p:spPr>
          <p:txBody>
            <a:bodyPr lIns="50800" tIns="50800" rIns="50800" bIns="50800" rtlCol="0" anchor="ctr"/>
            <a:lstStyle/>
            <a:p>
              <a:pPr algn="l">
                <a:lnSpc>
                  <a:spcPts val="1660"/>
                </a:lnSpc>
              </a:pPr>
              <a:endParaRPr sz="900"/>
            </a:p>
          </p:txBody>
        </p:sp>
      </p:grpSp>
      <p:grpSp>
        <p:nvGrpSpPr>
          <p:cNvPr id="45" name="Group 9">
            <a:extLst>
              <a:ext uri="{FF2B5EF4-FFF2-40B4-BE49-F238E27FC236}">
                <a16:creationId xmlns:a16="http://schemas.microsoft.com/office/drawing/2014/main" id="{BA1117A3-7DFF-E840-BD4F-4936BD3FA695}"/>
              </a:ext>
            </a:extLst>
          </p:cNvPr>
          <p:cNvGrpSpPr/>
          <p:nvPr/>
        </p:nvGrpSpPr>
        <p:grpSpPr>
          <a:xfrm>
            <a:off x="-244579" y="3342310"/>
            <a:ext cx="5725308" cy="3515690"/>
            <a:chOff x="0" y="0"/>
            <a:chExt cx="812800" cy="609600"/>
          </a:xfrm>
        </p:grpSpPr>
        <p:sp>
          <p:nvSpPr>
            <p:cNvPr id="46" name="Freeform 10">
              <a:extLst>
                <a:ext uri="{FF2B5EF4-FFF2-40B4-BE49-F238E27FC236}">
                  <a16:creationId xmlns:a16="http://schemas.microsoft.com/office/drawing/2014/main" id="{630B0F10-BD50-923B-9404-A62238CD6463}"/>
                </a:ext>
              </a:extLst>
            </p:cNvPr>
            <p:cNvSpPr/>
            <p:nvPr/>
          </p:nvSpPr>
          <p:spPr>
            <a:xfrm>
              <a:off x="0" y="0"/>
              <a:ext cx="812800" cy="609600"/>
            </a:xfrm>
            <a:custGeom>
              <a:avLst/>
              <a:gdLst/>
              <a:ahLst/>
              <a:cxnLst/>
              <a:rect l="l" t="t" r="r" b="b"/>
              <a:pathLst>
                <a:path w="812800" h="609600">
                  <a:moveTo>
                    <a:pt x="203200" y="0"/>
                  </a:moveTo>
                  <a:lnTo>
                    <a:pt x="812800" y="0"/>
                  </a:lnTo>
                  <a:lnTo>
                    <a:pt x="609600" y="609600"/>
                  </a:lnTo>
                  <a:lnTo>
                    <a:pt x="0" y="609600"/>
                  </a:lnTo>
                  <a:lnTo>
                    <a:pt x="203200" y="0"/>
                  </a:lnTo>
                  <a:close/>
                </a:path>
              </a:pathLst>
            </a:custGeom>
            <a:solidFill>
              <a:srgbClr val="AFC1D0"/>
            </a:solidFill>
          </p:spPr>
          <p:txBody>
            <a:bodyPr/>
            <a:lstStyle/>
            <a:p>
              <a:endParaRPr lang="en-US" sz="900"/>
            </a:p>
          </p:txBody>
        </p:sp>
        <p:sp>
          <p:nvSpPr>
            <p:cNvPr id="47" name="TextBox 11">
              <a:extLst>
                <a:ext uri="{FF2B5EF4-FFF2-40B4-BE49-F238E27FC236}">
                  <a16:creationId xmlns:a16="http://schemas.microsoft.com/office/drawing/2014/main" id="{891D68EB-D19D-62C0-5CD8-95EBB20C816B}"/>
                </a:ext>
              </a:extLst>
            </p:cNvPr>
            <p:cNvSpPr txBox="1"/>
            <p:nvPr/>
          </p:nvSpPr>
          <p:spPr>
            <a:xfrm>
              <a:off x="101600" y="-66675"/>
              <a:ext cx="609600" cy="676275"/>
            </a:xfrm>
            <a:prstGeom prst="rect">
              <a:avLst/>
            </a:prstGeom>
          </p:spPr>
          <p:txBody>
            <a:bodyPr lIns="50800" tIns="50800" rIns="50800" bIns="50800" rtlCol="0" anchor="ctr"/>
            <a:lstStyle/>
            <a:p>
              <a:pPr algn="l">
                <a:lnSpc>
                  <a:spcPts val="1660"/>
                </a:lnSpc>
              </a:pPr>
              <a:endParaRPr sz="900"/>
            </a:p>
          </p:txBody>
        </p:sp>
      </p:grpSp>
      <p:sp>
        <p:nvSpPr>
          <p:cNvPr id="3" name="Content Placeholder 2">
            <a:extLst>
              <a:ext uri="{FF2B5EF4-FFF2-40B4-BE49-F238E27FC236}">
                <a16:creationId xmlns:a16="http://schemas.microsoft.com/office/drawing/2014/main" id="{877670F2-A5DA-E2FE-E921-18B1840E1125}"/>
              </a:ext>
            </a:extLst>
          </p:cNvPr>
          <p:cNvSpPr>
            <a:spLocks noGrp="1"/>
          </p:cNvSpPr>
          <p:nvPr>
            <p:ph sz="quarter" idx="10"/>
          </p:nvPr>
        </p:nvSpPr>
        <p:spPr>
          <a:xfrm>
            <a:off x="4165600" y="330200"/>
            <a:ext cx="7823200" cy="6291792"/>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2">
            <a:extLst>
              <a:ext uri="{FF2B5EF4-FFF2-40B4-BE49-F238E27FC236}">
                <a16:creationId xmlns:a16="http://schemas.microsoft.com/office/drawing/2014/main" id="{5300160D-F14C-AD16-5416-A4EBE2392151}"/>
              </a:ext>
            </a:extLst>
          </p:cNvPr>
          <p:cNvSpPr>
            <a:spLocks noGrp="1"/>
          </p:cNvSpPr>
          <p:nvPr>
            <p:ph sz="quarter" idx="11" hasCustomPrompt="1"/>
          </p:nvPr>
        </p:nvSpPr>
        <p:spPr>
          <a:xfrm>
            <a:off x="667831" y="1414717"/>
            <a:ext cx="3192971" cy="609600"/>
          </a:xfrm>
          <a:prstGeom prst="rect">
            <a:avLst/>
          </a:prstGeom>
        </p:spPr>
        <p:txBody>
          <a:bodyPr/>
          <a:lstStyle>
            <a:lvl1pPr marL="0" indent="0">
              <a:buNone/>
              <a:defRPr sz="3400">
                <a:solidFill>
                  <a:srgbClr val="000000"/>
                </a:solidFill>
                <a:latin typeface="League Spartan" panose="020B0604020202020204" charset="0"/>
              </a:defRPr>
            </a:lvl1pPr>
          </a:lstStyle>
          <a:p>
            <a:pPr lvl="0"/>
            <a:r>
              <a:rPr lang="en-US"/>
              <a:t>Section</a:t>
            </a:r>
          </a:p>
        </p:txBody>
      </p:sp>
      <p:sp>
        <p:nvSpPr>
          <p:cNvPr id="6" name="Content Placeholder 6">
            <a:extLst>
              <a:ext uri="{FF2B5EF4-FFF2-40B4-BE49-F238E27FC236}">
                <a16:creationId xmlns:a16="http://schemas.microsoft.com/office/drawing/2014/main" id="{56E485E8-AD71-74AD-CC8C-1E088923B844}"/>
              </a:ext>
            </a:extLst>
          </p:cNvPr>
          <p:cNvSpPr>
            <a:spLocks noGrp="1"/>
          </p:cNvSpPr>
          <p:nvPr>
            <p:ph sz="quarter" idx="12" hasCustomPrompt="1"/>
          </p:nvPr>
        </p:nvSpPr>
        <p:spPr>
          <a:xfrm>
            <a:off x="667829" y="2152393"/>
            <a:ext cx="3192971" cy="673935"/>
          </a:xfrm>
          <a:prstGeom prst="rect">
            <a:avLst/>
          </a:prstGeom>
        </p:spPr>
        <p:txBody>
          <a:bodyPr/>
          <a:lstStyle>
            <a:lvl1pPr marL="0" indent="0">
              <a:buNone/>
              <a:defRPr sz="3400">
                <a:latin typeface="League Spartan" panose="020B0604020202020204" charset="0"/>
              </a:defRPr>
            </a:lvl1pPr>
          </a:lstStyle>
          <a:p>
            <a:pPr lvl="0"/>
            <a:r>
              <a:rPr lang="en-US"/>
              <a:t>Header 2</a:t>
            </a:r>
          </a:p>
        </p:txBody>
      </p:sp>
      <p:cxnSp>
        <p:nvCxnSpPr>
          <p:cNvPr id="2" name="Straight Connector 1">
            <a:extLst>
              <a:ext uri="{FF2B5EF4-FFF2-40B4-BE49-F238E27FC236}">
                <a16:creationId xmlns:a16="http://schemas.microsoft.com/office/drawing/2014/main" id="{FF66B181-476E-0AA9-E8AC-A509AB6C364D}"/>
              </a:ext>
            </a:extLst>
          </p:cNvPr>
          <p:cNvCxnSpPr>
            <a:cxnSpLocks/>
          </p:cNvCxnSpPr>
          <p:nvPr userDrawn="1"/>
        </p:nvCxnSpPr>
        <p:spPr>
          <a:xfrm>
            <a:off x="667829" y="2826328"/>
            <a:ext cx="2761171" cy="0"/>
          </a:xfrm>
          <a:prstGeom prst="line">
            <a:avLst/>
          </a:prstGeom>
        </p:spPr>
        <p:style>
          <a:lnRef idx="1">
            <a:schemeClr val="dk1"/>
          </a:lnRef>
          <a:fillRef idx="0">
            <a:schemeClr val="dk1"/>
          </a:fillRef>
          <a:effectRef idx="0">
            <a:schemeClr val="dk1"/>
          </a:effectRef>
          <a:fontRef idx="minor">
            <a:schemeClr val="tx1"/>
          </a:fontRef>
        </p:style>
      </p:cxnSp>
      <p:sp>
        <p:nvSpPr>
          <p:cNvPr id="4" name="TextBox 12">
            <a:extLst>
              <a:ext uri="{FF2B5EF4-FFF2-40B4-BE49-F238E27FC236}">
                <a16:creationId xmlns:a16="http://schemas.microsoft.com/office/drawing/2014/main" id="{791216DF-2929-3CBE-10DC-D075B99BC11B}"/>
              </a:ext>
            </a:extLst>
          </p:cNvPr>
          <p:cNvSpPr txBox="1"/>
          <p:nvPr userDrawn="1"/>
        </p:nvSpPr>
        <p:spPr>
          <a:xfrm>
            <a:off x="97833" y="6636179"/>
            <a:ext cx="5382897" cy="84254"/>
          </a:xfrm>
          <a:prstGeom prst="rect">
            <a:avLst/>
          </a:prstGeom>
        </p:spPr>
        <p:txBody>
          <a:bodyPr lIns="0" tIns="0" rIns="0" bIns="0" rtlCol="0" anchor="t">
            <a:spAutoFit/>
          </a:bodyPr>
          <a:lstStyle/>
          <a:p>
            <a:pPr algn="l">
              <a:lnSpc>
                <a:spcPts val="700"/>
              </a:lnSpc>
              <a:spcBef>
                <a:spcPct val="0"/>
              </a:spcBef>
            </a:pPr>
            <a:r>
              <a:rPr lang="en-US" sz="500" dirty="0">
                <a:solidFill>
                  <a:srgbClr val="000000"/>
                </a:solidFill>
                <a:latin typeface="Helios Extended"/>
                <a:ea typeface="Helios Extended"/>
                <a:cs typeface="Helios Extended"/>
                <a:sym typeface="Helios Extended"/>
              </a:rPr>
              <a:t>© Regional Geriatric Program of Eastern Ontario</a:t>
            </a:r>
          </a:p>
        </p:txBody>
      </p:sp>
    </p:spTree>
    <p:extLst>
      <p:ext uri="{BB962C8B-B14F-4D97-AF65-F5344CB8AC3E}">
        <p14:creationId xmlns:p14="http://schemas.microsoft.com/office/powerpoint/2010/main" val="3913248819"/>
      </p:ext>
    </p:extLst>
  </p:cSld>
  <p:clrMapOvr>
    <a:masterClrMapping/>
  </p:clrMapOvr>
  <p:hf sldNum="0" hdr="0" ftr="0"/>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p:cSld name="Section Header 2">
    <p:spTree>
      <p:nvGrpSpPr>
        <p:cNvPr id="1" name=""/>
        <p:cNvGrpSpPr/>
        <p:nvPr/>
      </p:nvGrpSpPr>
      <p:grpSpPr>
        <a:xfrm>
          <a:off x="0" y="0"/>
          <a:ext cx="0" cy="0"/>
          <a:chOff x="0" y="0"/>
          <a:chExt cx="0" cy="0"/>
        </a:xfrm>
      </p:grpSpPr>
      <p:grpSp>
        <p:nvGrpSpPr>
          <p:cNvPr id="38" name="Group 2">
            <a:extLst>
              <a:ext uri="{FF2B5EF4-FFF2-40B4-BE49-F238E27FC236}">
                <a16:creationId xmlns:a16="http://schemas.microsoft.com/office/drawing/2014/main" id="{70A379F1-86A7-F810-4F73-C81C5A94B309}"/>
              </a:ext>
            </a:extLst>
          </p:cNvPr>
          <p:cNvGrpSpPr/>
          <p:nvPr/>
        </p:nvGrpSpPr>
        <p:grpSpPr>
          <a:xfrm>
            <a:off x="3943604" y="-14236"/>
            <a:ext cx="8248397" cy="6886472"/>
            <a:chOff x="0" y="0"/>
            <a:chExt cx="973546" cy="812800"/>
          </a:xfrm>
        </p:grpSpPr>
        <p:sp>
          <p:nvSpPr>
            <p:cNvPr id="39" name="Freeform 3">
              <a:extLst>
                <a:ext uri="{FF2B5EF4-FFF2-40B4-BE49-F238E27FC236}">
                  <a16:creationId xmlns:a16="http://schemas.microsoft.com/office/drawing/2014/main" id="{03E87F88-799D-6FA2-D8D3-F8A166E5A1A5}"/>
                </a:ext>
              </a:extLst>
            </p:cNvPr>
            <p:cNvSpPr/>
            <p:nvPr/>
          </p:nvSpPr>
          <p:spPr>
            <a:xfrm>
              <a:off x="0" y="0"/>
              <a:ext cx="973546" cy="812800"/>
            </a:xfrm>
            <a:custGeom>
              <a:avLst/>
              <a:gdLst/>
              <a:ahLst/>
              <a:cxnLst/>
              <a:rect l="l" t="t" r="r" b="b"/>
              <a:pathLst>
                <a:path w="973546" h="812800">
                  <a:moveTo>
                    <a:pt x="0" y="0"/>
                  </a:moveTo>
                  <a:lnTo>
                    <a:pt x="973546" y="0"/>
                  </a:lnTo>
                  <a:lnTo>
                    <a:pt x="973546" y="812800"/>
                  </a:lnTo>
                  <a:lnTo>
                    <a:pt x="0" y="812800"/>
                  </a:lnTo>
                  <a:close/>
                </a:path>
              </a:pathLst>
            </a:custGeom>
            <a:solidFill>
              <a:srgbClr val="AFC1D0"/>
            </a:solidFill>
          </p:spPr>
          <p:txBody>
            <a:bodyP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4F7C"/>
                </a:solidFill>
                <a:effectLst/>
                <a:uLnTx/>
                <a:uFillTx/>
                <a:latin typeface="Calibri"/>
                <a:ea typeface="+mn-ea"/>
                <a:cs typeface="+mn-cs"/>
              </a:endParaRPr>
            </a:p>
          </p:txBody>
        </p:sp>
        <p:sp>
          <p:nvSpPr>
            <p:cNvPr id="40" name="TextBox 4">
              <a:extLst>
                <a:ext uri="{FF2B5EF4-FFF2-40B4-BE49-F238E27FC236}">
                  <a16:creationId xmlns:a16="http://schemas.microsoft.com/office/drawing/2014/main" id="{A3975389-8A38-CCAF-8D2E-173C32232396}"/>
                </a:ext>
              </a:extLst>
            </p:cNvPr>
            <p:cNvSpPr txBox="1"/>
            <p:nvPr/>
          </p:nvSpPr>
          <p:spPr>
            <a:xfrm>
              <a:off x="0" y="-66675"/>
              <a:ext cx="973546" cy="879475"/>
            </a:xfrm>
            <a:prstGeom prst="rect">
              <a:avLst/>
            </a:prstGeom>
          </p:spPr>
          <p:txBody>
            <a:bodyPr lIns="50800" tIns="50800" rIns="50800" bIns="50800" rtlCol="0" anchor="ctr"/>
            <a:lstStyle/>
            <a:p>
              <a:pPr marL="0" marR="0" lvl="0" indent="0" algn="l" defTabSz="609585" rtl="0" eaLnBrk="1" fontAlgn="auto" latinLnBrk="0" hangingPunct="1">
                <a:lnSpc>
                  <a:spcPts val="2213"/>
                </a:lnSpc>
                <a:spcBef>
                  <a:spcPts val="0"/>
                </a:spcBef>
                <a:spcAft>
                  <a:spcPts val="0"/>
                </a:spcAft>
                <a:buClrTx/>
                <a:buSzTx/>
                <a:buFontTx/>
                <a:buNone/>
                <a:tabLst/>
                <a:defRPr/>
              </a:pPr>
              <a:endParaRPr kumimoji="0" sz="1200" b="0" i="0" u="none" strike="noStrike" kern="1200" cap="none" spc="0" normalizeH="0" baseline="0" noProof="0">
                <a:ln>
                  <a:noFill/>
                </a:ln>
                <a:solidFill>
                  <a:srgbClr val="004F7C"/>
                </a:solidFill>
                <a:effectLst/>
                <a:uLnTx/>
                <a:uFillTx/>
                <a:latin typeface="Calibri"/>
                <a:ea typeface="+mn-ea"/>
                <a:cs typeface="+mn-cs"/>
              </a:endParaRPr>
            </a:p>
          </p:txBody>
        </p:sp>
      </p:grpSp>
      <p:grpSp>
        <p:nvGrpSpPr>
          <p:cNvPr id="45" name="Group 9">
            <a:extLst>
              <a:ext uri="{FF2B5EF4-FFF2-40B4-BE49-F238E27FC236}">
                <a16:creationId xmlns:a16="http://schemas.microsoft.com/office/drawing/2014/main" id="{BA1117A3-7DFF-E840-BD4F-4936BD3FA695}"/>
              </a:ext>
            </a:extLst>
          </p:cNvPr>
          <p:cNvGrpSpPr/>
          <p:nvPr/>
        </p:nvGrpSpPr>
        <p:grpSpPr>
          <a:xfrm>
            <a:off x="-244579" y="3342311"/>
            <a:ext cx="5725308" cy="3515691"/>
            <a:chOff x="0" y="0"/>
            <a:chExt cx="812800" cy="609600"/>
          </a:xfrm>
        </p:grpSpPr>
        <p:sp>
          <p:nvSpPr>
            <p:cNvPr id="46" name="Freeform 10">
              <a:extLst>
                <a:ext uri="{FF2B5EF4-FFF2-40B4-BE49-F238E27FC236}">
                  <a16:creationId xmlns:a16="http://schemas.microsoft.com/office/drawing/2014/main" id="{630B0F10-BD50-923B-9404-A62238CD6463}"/>
                </a:ext>
              </a:extLst>
            </p:cNvPr>
            <p:cNvSpPr/>
            <p:nvPr/>
          </p:nvSpPr>
          <p:spPr>
            <a:xfrm>
              <a:off x="0" y="0"/>
              <a:ext cx="812800" cy="609600"/>
            </a:xfrm>
            <a:custGeom>
              <a:avLst/>
              <a:gdLst/>
              <a:ahLst/>
              <a:cxnLst/>
              <a:rect l="l" t="t" r="r" b="b"/>
              <a:pathLst>
                <a:path w="812800" h="609600">
                  <a:moveTo>
                    <a:pt x="203200" y="0"/>
                  </a:moveTo>
                  <a:lnTo>
                    <a:pt x="812800" y="0"/>
                  </a:lnTo>
                  <a:lnTo>
                    <a:pt x="609600" y="609600"/>
                  </a:lnTo>
                  <a:lnTo>
                    <a:pt x="0" y="609600"/>
                  </a:lnTo>
                  <a:lnTo>
                    <a:pt x="203200" y="0"/>
                  </a:lnTo>
                  <a:close/>
                </a:path>
              </a:pathLst>
            </a:custGeom>
            <a:solidFill>
              <a:srgbClr val="AFC1D0"/>
            </a:solidFill>
          </p:spPr>
          <p:txBody>
            <a:bodyP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4F7C"/>
                </a:solidFill>
                <a:effectLst/>
                <a:uLnTx/>
                <a:uFillTx/>
                <a:latin typeface="Calibri"/>
                <a:ea typeface="+mn-ea"/>
                <a:cs typeface="+mn-cs"/>
              </a:endParaRPr>
            </a:p>
          </p:txBody>
        </p:sp>
        <p:sp>
          <p:nvSpPr>
            <p:cNvPr id="47" name="TextBox 11">
              <a:extLst>
                <a:ext uri="{FF2B5EF4-FFF2-40B4-BE49-F238E27FC236}">
                  <a16:creationId xmlns:a16="http://schemas.microsoft.com/office/drawing/2014/main" id="{891D68EB-D19D-62C0-5CD8-95EBB20C816B}"/>
                </a:ext>
              </a:extLst>
            </p:cNvPr>
            <p:cNvSpPr txBox="1"/>
            <p:nvPr/>
          </p:nvSpPr>
          <p:spPr>
            <a:xfrm>
              <a:off x="101600" y="-66675"/>
              <a:ext cx="609600" cy="676275"/>
            </a:xfrm>
            <a:prstGeom prst="rect">
              <a:avLst/>
            </a:prstGeom>
          </p:spPr>
          <p:txBody>
            <a:bodyPr lIns="50800" tIns="50800" rIns="50800" bIns="50800" rtlCol="0" anchor="ctr"/>
            <a:lstStyle/>
            <a:p>
              <a:pPr marL="0" marR="0" lvl="0" indent="0" algn="l" defTabSz="609585" rtl="0" eaLnBrk="1" fontAlgn="auto" latinLnBrk="0" hangingPunct="1">
                <a:lnSpc>
                  <a:spcPts val="2213"/>
                </a:lnSpc>
                <a:spcBef>
                  <a:spcPts val="0"/>
                </a:spcBef>
                <a:spcAft>
                  <a:spcPts val="0"/>
                </a:spcAft>
                <a:buClrTx/>
                <a:buSzTx/>
                <a:buFontTx/>
                <a:buNone/>
                <a:tabLst/>
                <a:defRPr/>
              </a:pPr>
              <a:endParaRPr kumimoji="0" sz="1200" b="0" i="0" u="none" strike="noStrike" kern="1200" cap="none" spc="0" normalizeH="0" baseline="0" noProof="0">
                <a:ln>
                  <a:noFill/>
                </a:ln>
                <a:solidFill>
                  <a:srgbClr val="004F7C"/>
                </a:solidFill>
                <a:effectLst/>
                <a:uLnTx/>
                <a:uFillTx/>
                <a:latin typeface="Calibri"/>
                <a:ea typeface="+mn-ea"/>
                <a:cs typeface="+mn-cs"/>
              </a:endParaRPr>
            </a:p>
          </p:txBody>
        </p:sp>
      </p:grpSp>
      <p:sp>
        <p:nvSpPr>
          <p:cNvPr id="48" name="TextBox 12">
            <a:extLst>
              <a:ext uri="{FF2B5EF4-FFF2-40B4-BE49-F238E27FC236}">
                <a16:creationId xmlns:a16="http://schemas.microsoft.com/office/drawing/2014/main" id="{087179BB-86AD-FF26-EBEF-CFCCA7314D0F}"/>
              </a:ext>
            </a:extLst>
          </p:cNvPr>
          <p:cNvSpPr txBox="1"/>
          <p:nvPr/>
        </p:nvSpPr>
        <p:spPr>
          <a:xfrm>
            <a:off x="97833" y="6636181"/>
            <a:ext cx="5382897" cy="106055"/>
          </a:xfrm>
          <a:prstGeom prst="rect">
            <a:avLst/>
          </a:prstGeom>
        </p:spPr>
        <p:txBody>
          <a:bodyPr lIns="0" tIns="0" rIns="0" bIns="0" rtlCol="0" anchor="t">
            <a:spAutoFit/>
          </a:bodyPr>
          <a:lstStyle/>
          <a:p>
            <a:pPr marL="0" marR="0" lvl="0" indent="0" algn="l" defTabSz="609585" rtl="0" eaLnBrk="1" fontAlgn="auto" latinLnBrk="0" hangingPunct="1">
              <a:lnSpc>
                <a:spcPts val="933"/>
              </a:lnSpc>
              <a:spcBef>
                <a:spcPct val="0"/>
              </a:spcBef>
              <a:spcAft>
                <a:spcPts val="0"/>
              </a:spcAft>
              <a:buClrTx/>
              <a:buSzTx/>
              <a:buFontTx/>
              <a:buNone/>
              <a:tabLst/>
              <a:defRPr/>
            </a:pPr>
            <a:r>
              <a:rPr kumimoji="0" lang="en-US" sz="667" b="0" i="0" u="none" strike="noStrike" kern="1200" cap="none" spc="0" normalizeH="0" baseline="0" noProof="0">
                <a:ln>
                  <a:noFill/>
                </a:ln>
                <a:solidFill>
                  <a:srgbClr val="000000"/>
                </a:solidFill>
                <a:effectLst/>
                <a:uLnTx/>
                <a:uFillTx/>
                <a:latin typeface="Helios Extended"/>
                <a:ea typeface="Helios Extended"/>
                <a:cs typeface="Helios Extended"/>
                <a:sym typeface="Helios Extended"/>
              </a:rPr>
              <a:t>© 2024 Regional Geriatric Program of Eastern Ontario</a:t>
            </a:r>
          </a:p>
        </p:txBody>
      </p:sp>
      <p:sp>
        <p:nvSpPr>
          <p:cNvPr id="3" name="Content Placeholder 2">
            <a:extLst>
              <a:ext uri="{FF2B5EF4-FFF2-40B4-BE49-F238E27FC236}">
                <a16:creationId xmlns:a16="http://schemas.microsoft.com/office/drawing/2014/main" id="{877670F2-A5DA-E2FE-E921-18B1840E1125}"/>
              </a:ext>
            </a:extLst>
          </p:cNvPr>
          <p:cNvSpPr>
            <a:spLocks noGrp="1"/>
          </p:cNvSpPr>
          <p:nvPr>
            <p:ph sz="quarter" idx="10"/>
          </p:nvPr>
        </p:nvSpPr>
        <p:spPr>
          <a:xfrm>
            <a:off x="4165600" y="1414717"/>
            <a:ext cx="7823200" cy="5207275"/>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2">
            <a:extLst>
              <a:ext uri="{FF2B5EF4-FFF2-40B4-BE49-F238E27FC236}">
                <a16:creationId xmlns:a16="http://schemas.microsoft.com/office/drawing/2014/main" id="{5300160D-F14C-AD16-5416-A4EBE2392151}"/>
              </a:ext>
            </a:extLst>
          </p:cNvPr>
          <p:cNvSpPr>
            <a:spLocks noGrp="1"/>
          </p:cNvSpPr>
          <p:nvPr>
            <p:ph sz="quarter" idx="11" hasCustomPrompt="1"/>
          </p:nvPr>
        </p:nvSpPr>
        <p:spPr>
          <a:xfrm>
            <a:off x="667831" y="1414717"/>
            <a:ext cx="3192971" cy="609600"/>
          </a:xfrm>
          <a:prstGeom prst="rect">
            <a:avLst/>
          </a:prstGeom>
        </p:spPr>
        <p:txBody>
          <a:bodyPr/>
          <a:lstStyle>
            <a:lvl1pPr marL="0" indent="0">
              <a:buNone/>
              <a:defRPr sz="4533">
                <a:solidFill>
                  <a:srgbClr val="000000"/>
                </a:solidFill>
                <a:latin typeface="League Spartan" panose="020B0604020202020204" charset="0"/>
              </a:defRPr>
            </a:lvl1pPr>
          </a:lstStyle>
          <a:p>
            <a:pPr lvl="0"/>
            <a:r>
              <a:rPr lang="en-US"/>
              <a:t>Section</a:t>
            </a:r>
          </a:p>
        </p:txBody>
      </p:sp>
      <p:sp>
        <p:nvSpPr>
          <p:cNvPr id="6" name="Content Placeholder 6">
            <a:extLst>
              <a:ext uri="{FF2B5EF4-FFF2-40B4-BE49-F238E27FC236}">
                <a16:creationId xmlns:a16="http://schemas.microsoft.com/office/drawing/2014/main" id="{56E485E8-AD71-74AD-CC8C-1E088923B844}"/>
              </a:ext>
            </a:extLst>
          </p:cNvPr>
          <p:cNvSpPr>
            <a:spLocks noGrp="1"/>
          </p:cNvSpPr>
          <p:nvPr>
            <p:ph sz="quarter" idx="12" hasCustomPrompt="1"/>
          </p:nvPr>
        </p:nvSpPr>
        <p:spPr>
          <a:xfrm>
            <a:off x="667829" y="2152392"/>
            <a:ext cx="3192971" cy="673936"/>
          </a:xfrm>
          <a:prstGeom prst="rect">
            <a:avLst/>
          </a:prstGeom>
        </p:spPr>
        <p:txBody>
          <a:bodyPr/>
          <a:lstStyle>
            <a:lvl1pPr marL="0" indent="0">
              <a:buNone/>
              <a:defRPr sz="4533">
                <a:latin typeface="League Spartan" panose="020B0604020202020204" charset="0"/>
              </a:defRPr>
            </a:lvl1pPr>
          </a:lstStyle>
          <a:p>
            <a:pPr lvl="0"/>
            <a:r>
              <a:rPr lang="en-US"/>
              <a:t>Header 2</a:t>
            </a:r>
          </a:p>
        </p:txBody>
      </p:sp>
      <p:pic>
        <p:nvPicPr>
          <p:cNvPr id="8" name="Picture 7" descr="A black background with text and a silhouette of a tree&#10;&#10;Description automatically generated">
            <a:extLst>
              <a:ext uri="{FF2B5EF4-FFF2-40B4-BE49-F238E27FC236}">
                <a16:creationId xmlns:a16="http://schemas.microsoft.com/office/drawing/2014/main" id="{CF3E0BC0-1B3F-8993-123F-91B71DCEECD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08512" y="262244"/>
            <a:ext cx="2339061" cy="998843"/>
          </a:xfrm>
          <a:prstGeom prst="rect">
            <a:avLst/>
          </a:prstGeom>
        </p:spPr>
      </p:pic>
      <p:sp>
        <p:nvSpPr>
          <p:cNvPr id="9" name="Rectangle 8">
            <a:extLst>
              <a:ext uri="{FF2B5EF4-FFF2-40B4-BE49-F238E27FC236}">
                <a16:creationId xmlns:a16="http://schemas.microsoft.com/office/drawing/2014/main" id="{0C41E6A2-A99C-C591-DE8B-A83FAC3BC086}"/>
              </a:ext>
            </a:extLst>
          </p:cNvPr>
          <p:cNvSpPr/>
          <p:nvPr userDrawn="1"/>
        </p:nvSpPr>
        <p:spPr>
          <a:xfrm>
            <a:off x="1" y="0"/>
            <a:ext cx="12192001" cy="6858000"/>
          </a:xfrm>
          <a:prstGeom prst="rect">
            <a:avLst/>
          </a:prstGeom>
          <a:noFill/>
          <a:ln w="571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E9EFF2"/>
              </a:solidFill>
              <a:effectLst/>
              <a:uLnTx/>
              <a:uFillTx/>
              <a:latin typeface="Calibri"/>
              <a:ea typeface="+mn-ea"/>
              <a:cs typeface="+mn-cs"/>
            </a:endParaRPr>
          </a:p>
        </p:txBody>
      </p:sp>
    </p:spTree>
    <p:extLst>
      <p:ext uri="{BB962C8B-B14F-4D97-AF65-F5344CB8AC3E}">
        <p14:creationId xmlns:p14="http://schemas.microsoft.com/office/powerpoint/2010/main" val="3762156318"/>
      </p:ext>
    </p:extLst>
  </p:cSld>
  <p:clrMapOvr>
    <a:masterClrMapping/>
  </p:clrMapOvr>
  <p:hf hdr="0" ftr="0" dt="0"/>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Comparison Slide">
    <p:spTree>
      <p:nvGrpSpPr>
        <p:cNvPr id="1" name=""/>
        <p:cNvGrpSpPr/>
        <p:nvPr/>
      </p:nvGrpSpPr>
      <p:grpSpPr>
        <a:xfrm>
          <a:off x="0" y="0"/>
          <a:ext cx="0" cy="0"/>
          <a:chOff x="0" y="0"/>
          <a:chExt cx="0" cy="0"/>
        </a:xfrm>
      </p:grpSpPr>
      <p:grpSp>
        <p:nvGrpSpPr>
          <p:cNvPr id="10" name="Group 5">
            <a:extLst>
              <a:ext uri="{FF2B5EF4-FFF2-40B4-BE49-F238E27FC236}">
                <a16:creationId xmlns:a16="http://schemas.microsoft.com/office/drawing/2014/main" id="{600B0B91-25BE-D825-12FE-234BB31F44CA}"/>
              </a:ext>
            </a:extLst>
          </p:cNvPr>
          <p:cNvGrpSpPr/>
          <p:nvPr/>
        </p:nvGrpSpPr>
        <p:grpSpPr>
          <a:xfrm>
            <a:off x="359268" y="1704992"/>
            <a:ext cx="5824557" cy="4610793"/>
            <a:chOff x="0" y="0"/>
            <a:chExt cx="2422979" cy="857550"/>
          </a:xfrm>
        </p:grpSpPr>
        <p:sp>
          <p:nvSpPr>
            <p:cNvPr id="11" name="Freeform 6">
              <a:extLst>
                <a:ext uri="{FF2B5EF4-FFF2-40B4-BE49-F238E27FC236}">
                  <a16:creationId xmlns:a16="http://schemas.microsoft.com/office/drawing/2014/main" id="{83EC32C6-471E-4378-AD1D-029192143A9A}"/>
                </a:ext>
              </a:extLst>
            </p:cNvPr>
            <p:cNvSpPr/>
            <p:nvPr/>
          </p:nvSpPr>
          <p:spPr>
            <a:xfrm>
              <a:off x="0" y="0"/>
              <a:ext cx="2422979" cy="857550"/>
            </a:xfrm>
            <a:custGeom>
              <a:avLst/>
              <a:gdLst/>
              <a:ahLst/>
              <a:cxnLst/>
              <a:rect l="l" t="t" r="r" b="b"/>
              <a:pathLst>
                <a:path w="2422979" h="857550">
                  <a:moveTo>
                    <a:pt x="42918" y="0"/>
                  </a:moveTo>
                  <a:lnTo>
                    <a:pt x="2380061" y="0"/>
                  </a:lnTo>
                  <a:cubicBezTo>
                    <a:pt x="2403764" y="0"/>
                    <a:pt x="2422979" y="19215"/>
                    <a:pt x="2422979" y="42918"/>
                  </a:cubicBezTo>
                  <a:lnTo>
                    <a:pt x="2422979" y="814631"/>
                  </a:lnTo>
                  <a:cubicBezTo>
                    <a:pt x="2422979" y="838334"/>
                    <a:pt x="2403764" y="857550"/>
                    <a:pt x="2380061" y="857550"/>
                  </a:cubicBezTo>
                  <a:lnTo>
                    <a:pt x="42918" y="857550"/>
                  </a:lnTo>
                  <a:cubicBezTo>
                    <a:pt x="19215" y="857550"/>
                    <a:pt x="0" y="838334"/>
                    <a:pt x="0" y="814631"/>
                  </a:cubicBezTo>
                  <a:lnTo>
                    <a:pt x="0" y="42918"/>
                  </a:lnTo>
                  <a:cubicBezTo>
                    <a:pt x="0" y="19215"/>
                    <a:pt x="19215" y="0"/>
                    <a:pt x="42918" y="0"/>
                  </a:cubicBezTo>
                  <a:close/>
                </a:path>
              </a:pathLst>
            </a:custGeom>
            <a:solidFill>
              <a:srgbClr val="AFC1D0"/>
            </a:solidFill>
          </p:spPr>
          <p:txBody>
            <a:bodyP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4F7C"/>
                </a:solidFill>
                <a:effectLst/>
                <a:uLnTx/>
                <a:uFillTx/>
                <a:latin typeface="Calibri"/>
                <a:ea typeface="+mn-ea"/>
                <a:cs typeface="+mn-cs"/>
              </a:endParaRPr>
            </a:p>
          </p:txBody>
        </p:sp>
        <p:sp>
          <p:nvSpPr>
            <p:cNvPr id="12" name="TextBox 7">
              <a:extLst>
                <a:ext uri="{FF2B5EF4-FFF2-40B4-BE49-F238E27FC236}">
                  <a16:creationId xmlns:a16="http://schemas.microsoft.com/office/drawing/2014/main" id="{ABCE235B-1A9D-AE0A-5D9C-1FE5A8E12C1A}"/>
                </a:ext>
              </a:extLst>
            </p:cNvPr>
            <p:cNvSpPr txBox="1"/>
            <p:nvPr/>
          </p:nvSpPr>
          <p:spPr>
            <a:xfrm>
              <a:off x="0" y="-66675"/>
              <a:ext cx="2422979" cy="924225"/>
            </a:xfrm>
            <a:prstGeom prst="rect">
              <a:avLst/>
            </a:prstGeom>
          </p:spPr>
          <p:txBody>
            <a:bodyPr lIns="50800" tIns="50800" rIns="50800" bIns="50800" rtlCol="0" anchor="ctr"/>
            <a:lstStyle/>
            <a:p>
              <a:pPr marL="0" marR="0" lvl="0" indent="0" algn="l" defTabSz="609585" rtl="0" eaLnBrk="1" fontAlgn="auto" latinLnBrk="0" hangingPunct="1">
                <a:lnSpc>
                  <a:spcPts val="2213"/>
                </a:lnSpc>
                <a:spcBef>
                  <a:spcPts val="0"/>
                </a:spcBef>
                <a:spcAft>
                  <a:spcPts val="0"/>
                </a:spcAft>
                <a:buClrTx/>
                <a:buSzTx/>
                <a:buFontTx/>
                <a:buNone/>
                <a:tabLst/>
                <a:defRPr/>
              </a:pPr>
              <a:endParaRPr kumimoji="0" sz="1200" b="0" i="0" u="none" strike="noStrike" kern="1200" cap="none" spc="0" normalizeH="0" baseline="0" noProof="0">
                <a:ln>
                  <a:noFill/>
                </a:ln>
                <a:solidFill>
                  <a:srgbClr val="004F7C"/>
                </a:solidFill>
                <a:effectLst/>
                <a:uLnTx/>
                <a:uFillTx/>
                <a:latin typeface="Calibri"/>
                <a:ea typeface="+mn-ea"/>
                <a:cs typeface="+mn-cs"/>
              </a:endParaRPr>
            </a:p>
          </p:txBody>
        </p:sp>
      </p:grpSp>
      <p:grpSp>
        <p:nvGrpSpPr>
          <p:cNvPr id="17" name="Group 5">
            <a:extLst>
              <a:ext uri="{FF2B5EF4-FFF2-40B4-BE49-F238E27FC236}">
                <a16:creationId xmlns:a16="http://schemas.microsoft.com/office/drawing/2014/main" id="{A808627F-3817-0743-692B-7B1D9383A830}"/>
              </a:ext>
            </a:extLst>
          </p:cNvPr>
          <p:cNvGrpSpPr/>
          <p:nvPr/>
        </p:nvGrpSpPr>
        <p:grpSpPr>
          <a:xfrm>
            <a:off x="6263066" y="1704991"/>
            <a:ext cx="5656988" cy="4610795"/>
            <a:chOff x="0" y="0"/>
            <a:chExt cx="2422979" cy="857550"/>
          </a:xfrm>
        </p:grpSpPr>
        <p:sp>
          <p:nvSpPr>
            <p:cNvPr id="18" name="Freeform 6">
              <a:extLst>
                <a:ext uri="{FF2B5EF4-FFF2-40B4-BE49-F238E27FC236}">
                  <a16:creationId xmlns:a16="http://schemas.microsoft.com/office/drawing/2014/main" id="{635442CB-2958-CBF8-AE09-711308390C28}"/>
                </a:ext>
              </a:extLst>
            </p:cNvPr>
            <p:cNvSpPr/>
            <p:nvPr/>
          </p:nvSpPr>
          <p:spPr>
            <a:xfrm>
              <a:off x="0" y="0"/>
              <a:ext cx="2422979" cy="857550"/>
            </a:xfrm>
            <a:custGeom>
              <a:avLst/>
              <a:gdLst/>
              <a:ahLst/>
              <a:cxnLst/>
              <a:rect l="l" t="t" r="r" b="b"/>
              <a:pathLst>
                <a:path w="2422979" h="857550">
                  <a:moveTo>
                    <a:pt x="42918" y="0"/>
                  </a:moveTo>
                  <a:lnTo>
                    <a:pt x="2380061" y="0"/>
                  </a:lnTo>
                  <a:cubicBezTo>
                    <a:pt x="2403764" y="0"/>
                    <a:pt x="2422979" y="19215"/>
                    <a:pt x="2422979" y="42918"/>
                  </a:cubicBezTo>
                  <a:lnTo>
                    <a:pt x="2422979" y="814631"/>
                  </a:lnTo>
                  <a:cubicBezTo>
                    <a:pt x="2422979" y="838334"/>
                    <a:pt x="2403764" y="857550"/>
                    <a:pt x="2380061" y="857550"/>
                  </a:cubicBezTo>
                  <a:lnTo>
                    <a:pt x="42918" y="857550"/>
                  </a:lnTo>
                  <a:cubicBezTo>
                    <a:pt x="19215" y="857550"/>
                    <a:pt x="0" y="838334"/>
                    <a:pt x="0" y="814631"/>
                  </a:cubicBezTo>
                  <a:lnTo>
                    <a:pt x="0" y="42918"/>
                  </a:lnTo>
                  <a:cubicBezTo>
                    <a:pt x="0" y="19215"/>
                    <a:pt x="19215" y="0"/>
                    <a:pt x="42918" y="0"/>
                  </a:cubicBezTo>
                  <a:close/>
                </a:path>
              </a:pathLst>
            </a:custGeom>
            <a:solidFill>
              <a:srgbClr val="AFC1D0"/>
            </a:solidFill>
          </p:spPr>
          <p:txBody>
            <a:bodyP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4F7C"/>
                </a:solidFill>
                <a:effectLst/>
                <a:uLnTx/>
                <a:uFillTx/>
                <a:latin typeface="Calibri"/>
                <a:ea typeface="+mn-ea"/>
                <a:cs typeface="+mn-cs"/>
              </a:endParaRPr>
            </a:p>
          </p:txBody>
        </p:sp>
        <p:sp>
          <p:nvSpPr>
            <p:cNvPr id="19" name="TextBox 7">
              <a:extLst>
                <a:ext uri="{FF2B5EF4-FFF2-40B4-BE49-F238E27FC236}">
                  <a16:creationId xmlns:a16="http://schemas.microsoft.com/office/drawing/2014/main" id="{11D3A344-3DDE-7F5C-9E12-BB2E01C8230F}"/>
                </a:ext>
              </a:extLst>
            </p:cNvPr>
            <p:cNvSpPr txBox="1"/>
            <p:nvPr/>
          </p:nvSpPr>
          <p:spPr>
            <a:xfrm>
              <a:off x="0" y="-66675"/>
              <a:ext cx="2422979" cy="924225"/>
            </a:xfrm>
            <a:prstGeom prst="rect">
              <a:avLst/>
            </a:prstGeom>
          </p:spPr>
          <p:txBody>
            <a:bodyPr lIns="50800" tIns="50800" rIns="50800" bIns="50800" rtlCol="0" anchor="ctr"/>
            <a:lstStyle/>
            <a:p>
              <a:pPr marL="0" marR="0" lvl="0" indent="0" algn="l" defTabSz="609585" rtl="0" eaLnBrk="1" fontAlgn="auto" latinLnBrk="0" hangingPunct="1">
                <a:lnSpc>
                  <a:spcPts val="2213"/>
                </a:lnSpc>
                <a:spcBef>
                  <a:spcPts val="0"/>
                </a:spcBef>
                <a:spcAft>
                  <a:spcPts val="0"/>
                </a:spcAft>
                <a:buClrTx/>
                <a:buSzTx/>
                <a:buFontTx/>
                <a:buNone/>
                <a:tabLst/>
                <a:defRPr/>
              </a:pPr>
              <a:endParaRPr kumimoji="0" sz="1200" b="0" i="0" u="none" strike="noStrike" kern="1200" cap="none" spc="0" normalizeH="0" baseline="0" noProof="0">
                <a:ln>
                  <a:noFill/>
                </a:ln>
                <a:solidFill>
                  <a:srgbClr val="004F7C"/>
                </a:solidFill>
                <a:effectLst/>
                <a:uLnTx/>
                <a:uFillTx/>
                <a:latin typeface="Calibri"/>
                <a:ea typeface="+mn-ea"/>
                <a:cs typeface="+mn-cs"/>
              </a:endParaRPr>
            </a:p>
          </p:txBody>
        </p:sp>
      </p:grpSp>
      <p:sp>
        <p:nvSpPr>
          <p:cNvPr id="4" name="Content Placeholder 3">
            <a:extLst>
              <a:ext uri="{FF2B5EF4-FFF2-40B4-BE49-F238E27FC236}">
                <a16:creationId xmlns:a16="http://schemas.microsoft.com/office/drawing/2014/main" id="{A1BF316A-109D-9409-1B57-66C52FDD84B4}"/>
              </a:ext>
            </a:extLst>
          </p:cNvPr>
          <p:cNvSpPr>
            <a:spLocks noGrp="1"/>
          </p:cNvSpPr>
          <p:nvPr>
            <p:ph sz="quarter" idx="10"/>
          </p:nvPr>
        </p:nvSpPr>
        <p:spPr>
          <a:xfrm>
            <a:off x="459167" y="1790305"/>
            <a:ext cx="5620043" cy="4424681"/>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a:extLst>
              <a:ext uri="{FF2B5EF4-FFF2-40B4-BE49-F238E27FC236}">
                <a16:creationId xmlns:a16="http://schemas.microsoft.com/office/drawing/2014/main" id="{845A21FE-DE52-BEB9-8EE9-39B443B3E979}"/>
              </a:ext>
            </a:extLst>
          </p:cNvPr>
          <p:cNvSpPr>
            <a:spLocks noGrp="1"/>
          </p:cNvSpPr>
          <p:nvPr>
            <p:ph sz="quarter" idx="11"/>
          </p:nvPr>
        </p:nvSpPr>
        <p:spPr>
          <a:xfrm>
            <a:off x="6351967" y="1790305"/>
            <a:ext cx="5465363" cy="4424681"/>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Rectangle 7">
            <a:extLst>
              <a:ext uri="{FF2B5EF4-FFF2-40B4-BE49-F238E27FC236}">
                <a16:creationId xmlns:a16="http://schemas.microsoft.com/office/drawing/2014/main" id="{AD8F8425-A639-FCD6-F1C2-A9C7319862B5}"/>
              </a:ext>
            </a:extLst>
          </p:cNvPr>
          <p:cNvSpPr/>
          <p:nvPr userDrawn="1"/>
        </p:nvSpPr>
        <p:spPr>
          <a:xfrm>
            <a:off x="0" y="0"/>
            <a:ext cx="12192000" cy="6858000"/>
          </a:xfrm>
          <a:prstGeom prst="rect">
            <a:avLst/>
          </a:prstGeom>
          <a:noFill/>
          <a:ln w="571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E9EFF2"/>
              </a:solidFill>
              <a:effectLst/>
              <a:uLnTx/>
              <a:uFillTx/>
              <a:latin typeface="Calibri"/>
              <a:ea typeface="+mn-ea"/>
              <a:cs typeface="+mn-cs"/>
            </a:endParaRPr>
          </a:p>
        </p:txBody>
      </p:sp>
    </p:spTree>
    <p:extLst>
      <p:ext uri="{BB962C8B-B14F-4D97-AF65-F5344CB8AC3E}">
        <p14:creationId xmlns:p14="http://schemas.microsoft.com/office/powerpoint/2010/main" val="259297936"/>
      </p:ext>
    </p:extLst>
  </p:cSld>
  <p:clrMapOvr>
    <a:masterClrMapping/>
  </p:clrMapOvr>
  <p:hf hdr="0" ftr="0" dt="0"/>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140791EC-E759-8496-5E2A-C3214212865F}"/>
              </a:ext>
            </a:extLst>
          </p:cNvPr>
          <p:cNvSpPr>
            <a:spLocks noGrp="1"/>
          </p:cNvSpPr>
          <p:nvPr>
            <p:ph sz="quarter" idx="10"/>
          </p:nvPr>
        </p:nvSpPr>
        <p:spPr>
          <a:xfrm>
            <a:off x="711200" y="1651000"/>
            <a:ext cx="10642600" cy="4724400"/>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2">
            <a:extLst>
              <a:ext uri="{FF2B5EF4-FFF2-40B4-BE49-F238E27FC236}">
                <a16:creationId xmlns:a16="http://schemas.microsoft.com/office/drawing/2014/main" id="{ACEDE76C-6D3D-2586-4F69-0AB9AF3742CA}"/>
              </a:ext>
            </a:extLst>
          </p:cNvPr>
          <p:cNvSpPr/>
          <p:nvPr userDrawn="1"/>
        </p:nvSpPr>
        <p:spPr>
          <a:xfrm>
            <a:off x="0" y="0"/>
            <a:ext cx="12192000" cy="6858000"/>
          </a:xfrm>
          <a:prstGeom prst="rect">
            <a:avLst/>
          </a:prstGeom>
          <a:noFill/>
          <a:ln w="571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E9EFF2"/>
              </a:solidFill>
              <a:effectLst/>
              <a:uLnTx/>
              <a:uFillTx/>
              <a:latin typeface="Calibri"/>
              <a:ea typeface="+mn-ea"/>
              <a:cs typeface="+mn-cs"/>
            </a:endParaRPr>
          </a:p>
        </p:txBody>
      </p:sp>
    </p:spTree>
    <p:extLst>
      <p:ext uri="{BB962C8B-B14F-4D97-AF65-F5344CB8AC3E}">
        <p14:creationId xmlns:p14="http://schemas.microsoft.com/office/powerpoint/2010/main" val="3590926357"/>
      </p:ext>
    </p:extLst>
  </p:cSld>
  <p:clrMapOvr>
    <a:masterClrMapping/>
  </p:clrMapOvr>
  <p:hf hdr="0" ftr="0" dt="0"/>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Blank  - 2 Columns">
    <p:spTree>
      <p:nvGrpSpPr>
        <p:cNvPr id="1" name=""/>
        <p:cNvGrpSpPr/>
        <p:nvPr/>
      </p:nvGrpSpPr>
      <p:grpSpPr>
        <a:xfrm>
          <a:off x="0" y="0"/>
          <a:ext cx="0" cy="0"/>
          <a:chOff x="0" y="0"/>
          <a:chExt cx="0" cy="0"/>
        </a:xfrm>
      </p:grpSpPr>
      <p:sp>
        <p:nvSpPr>
          <p:cNvPr id="5" name="Content Placeholder 3">
            <a:extLst>
              <a:ext uri="{FF2B5EF4-FFF2-40B4-BE49-F238E27FC236}">
                <a16:creationId xmlns:a16="http://schemas.microsoft.com/office/drawing/2014/main" id="{69D37978-5969-D005-C45D-ECEF39D49B8F}"/>
              </a:ext>
            </a:extLst>
          </p:cNvPr>
          <p:cNvSpPr>
            <a:spLocks noGrp="1"/>
          </p:cNvSpPr>
          <p:nvPr>
            <p:ph sz="quarter" idx="10"/>
          </p:nvPr>
        </p:nvSpPr>
        <p:spPr>
          <a:xfrm>
            <a:off x="711200" y="1651000"/>
            <a:ext cx="5181600" cy="4724400"/>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3">
            <a:extLst>
              <a:ext uri="{FF2B5EF4-FFF2-40B4-BE49-F238E27FC236}">
                <a16:creationId xmlns:a16="http://schemas.microsoft.com/office/drawing/2014/main" id="{17137629-FAA5-6B57-4BDD-1347AE6AE4DE}"/>
              </a:ext>
            </a:extLst>
          </p:cNvPr>
          <p:cNvSpPr>
            <a:spLocks noGrp="1"/>
          </p:cNvSpPr>
          <p:nvPr>
            <p:ph sz="quarter" idx="11"/>
          </p:nvPr>
        </p:nvSpPr>
        <p:spPr>
          <a:xfrm>
            <a:off x="6096000" y="1651000"/>
            <a:ext cx="5257800" cy="4724400"/>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6">
            <a:extLst>
              <a:ext uri="{FF2B5EF4-FFF2-40B4-BE49-F238E27FC236}">
                <a16:creationId xmlns:a16="http://schemas.microsoft.com/office/drawing/2014/main" id="{ADE99C87-0E99-2504-3256-5022EFF95B7B}"/>
              </a:ext>
            </a:extLst>
          </p:cNvPr>
          <p:cNvSpPr/>
          <p:nvPr userDrawn="1"/>
        </p:nvSpPr>
        <p:spPr>
          <a:xfrm>
            <a:off x="0" y="0"/>
            <a:ext cx="12192000" cy="6858000"/>
          </a:xfrm>
          <a:prstGeom prst="rect">
            <a:avLst/>
          </a:prstGeom>
          <a:noFill/>
          <a:ln w="571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E9EFF2"/>
              </a:solidFill>
              <a:effectLst/>
              <a:uLnTx/>
              <a:uFillTx/>
              <a:latin typeface="Calibri"/>
              <a:ea typeface="+mn-ea"/>
              <a:cs typeface="+mn-cs"/>
            </a:endParaRPr>
          </a:p>
        </p:txBody>
      </p:sp>
    </p:spTree>
    <p:extLst>
      <p:ext uri="{BB962C8B-B14F-4D97-AF65-F5344CB8AC3E}">
        <p14:creationId xmlns:p14="http://schemas.microsoft.com/office/powerpoint/2010/main" val="1166664326"/>
      </p:ext>
    </p:extLst>
  </p:cSld>
  <p:clrMapOvr>
    <a:masterClrMapping/>
  </p:clrMapOvr>
  <p:hf hdr="0" ftr="0" dt="0"/>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Blank - Table">
    <p:spTree>
      <p:nvGrpSpPr>
        <p:cNvPr id="1" name=""/>
        <p:cNvGrpSpPr/>
        <p:nvPr/>
      </p:nvGrpSpPr>
      <p:grpSpPr>
        <a:xfrm>
          <a:off x="0" y="0"/>
          <a:ext cx="0" cy="0"/>
          <a:chOff x="0" y="0"/>
          <a:chExt cx="0" cy="0"/>
        </a:xfrm>
      </p:grpSpPr>
      <p:sp>
        <p:nvSpPr>
          <p:cNvPr id="19" name="Table Placeholder 18">
            <a:extLst>
              <a:ext uri="{FF2B5EF4-FFF2-40B4-BE49-F238E27FC236}">
                <a16:creationId xmlns:a16="http://schemas.microsoft.com/office/drawing/2014/main" id="{9B5F70C3-FE10-E72D-6132-22868861CE7D}"/>
              </a:ext>
            </a:extLst>
          </p:cNvPr>
          <p:cNvSpPr>
            <a:spLocks noGrp="1"/>
          </p:cNvSpPr>
          <p:nvPr>
            <p:ph type="tbl" sz="quarter" idx="11"/>
          </p:nvPr>
        </p:nvSpPr>
        <p:spPr>
          <a:xfrm>
            <a:off x="762000" y="1651000"/>
            <a:ext cx="10591800" cy="4470400"/>
          </a:xfrm>
          <a:prstGeom prst="rect">
            <a:avLst/>
          </a:prstGeom>
        </p:spPr>
        <p:txBody>
          <a:bodyPr/>
          <a:lstStyle/>
          <a:p>
            <a:r>
              <a:rPr lang="en-US"/>
              <a:t>Click icon to add table</a:t>
            </a:r>
          </a:p>
        </p:txBody>
      </p:sp>
      <p:sp>
        <p:nvSpPr>
          <p:cNvPr id="2" name="Rectangle 1">
            <a:extLst>
              <a:ext uri="{FF2B5EF4-FFF2-40B4-BE49-F238E27FC236}">
                <a16:creationId xmlns:a16="http://schemas.microsoft.com/office/drawing/2014/main" id="{08304D2F-2AA5-F9D8-0158-573C57C94633}"/>
              </a:ext>
            </a:extLst>
          </p:cNvPr>
          <p:cNvSpPr/>
          <p:nvPr userDrawn="1"/>
        </p:nvSpPr>
        <p:spPr>
          <a:xfrm>
            <a:off x="0" y="0"/>
            <a:ext cx="12192000" cy="6858000"/>
          </a:xfrm>
          <a:prstGeom prst="rect">
            <a:avLst/>
          </a:prstGeom>
          <a:noFill/>
          <a:ln w="571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E9EFF2"/>
              </a:solidFill>
              <a:effectLst/>
              <a:uLnTx/>
              <a:uFillTx/>
              <a:latin typeface="Calibri"/>
              <a:ea typeface="+mn-ea"/>
              <a:cs typeface="+mn-cs"/>
            </a:endParaRPr>
          </a:p>
        </p:txBody>
      </p:sp>
    </p:spTree>
    <p:extLst>
      <p:ext uri="{BB962C8B-B14F-4D97-AF65-F5344CB8AC3E}">
        <p14:creationId xmlns:p14="http://schemas.microsoft.com/office/powerpoint/2010/main" val="3248301819"/>
      </p:ext>
    </p:extLst>
  </p:cSld>
  <p:clrMapOvr>
    <a:masterClrMapping/>
  </p:clrMapOvr>
  <p:hf hdr="0" ftr="0" dt="0"/>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Infographic/Chart">
    <p:spTree>
      <p:nvGrpSpPr>
        <p:cNvPr id="1" name=""/>
        <p:cNvGrpSpPr/>
        <p:nvPr/>
      </p:nvGrpSpPr>
      <p:grpSpPr>
        <a:xfrm>
          <a:off x="0" y="0"/>
          <a:ext cx="0" cy="0"/>
          <a:chOff x="0" y="0"/>
          <a:chExt cx="0" cy="0"/>
        </a:xfrm>
      </p:grpSpPr>
      <p:grpSp>
        <p:nvGrpSpPr>
          <p:cNvPr id="5" name="Group 7">
            <a:extLst>
              <a:ext uri="{FF2B5EF4-FFF2-40B4-BE49-F238E27FC236}">
                <a16:creationId xmlns:a16="http://schemas.microsoft.com/office/drawing/2014/main" id="{5388D90C-E4E8-071C-EA5D-0B6467BD04EF}"/>
              </a:ext>
            </a:extLst>
          </p:cNvPr>
          <p:cNvGrpSpPr/>
          <p:nvPr userDrawn="1"/>
        </p:nvGrpSpPr>
        <p:grpSpPr>
          <a:xfrm>
            <a:off x="4267201" y="-76315"/>
            <a:ext cx="7930512" cy="6934315"/>
            <a:chOff x="0" y="0"/>
            <a:chExt cx="2468162" cy="1029132"/>
          </a:xfrm>
          <a:solidFill>
            <a:srgbClr val="AFC1D0"/>
          </a:solidFill>
        </p:grpSpPr>
        <p:sp>
          <p:nvSpPr>
            <p:cNvPr id="7" name="Freeform 8">
              <a:extLst>
                <a:ext uri="{FF2B5EF4-FFF2-40B4-BE49-F238E27FC236}">
                  <a16:creationId xmlns:a16="http://schemas.microsoft.com/office/drawing/2014/main" id="{09C2BA2F-B2BC-86A3-1512-F11ED1699FB3}"/>
                </a:ext>
              </a:extLst>
            </p:cNvPr>
            <p:cNvSpPr/>
            <p:nvPr/>
          </p:nvSpPr>
          <p:spPr>
            <a:xfrm>
              <a:off x="0" y="0"/>
              <a:ext cx="2468162" cy="1029132"/>
            </a:xfrm>
            <a:custGeom>
              <a:avLst/>
              <a:gdLst/>
              <a:ahLst/>
              <a:cxnLst/>
              <a:rect l="l" t="t" r="r" b="b"/>
              <a:pathLst>
                <a:path w="2468162" h="1029132">
                  <a:moveTo>
                    <a:pt x="0" y="0"/>
                  </a:moveTo>
                  <a:lnTo>
                    <a:pt x="2468162" y="0"/>
                  </a:lnTo>
                  <a:lnTo>
                    <a:pt x="2468162" y="1029132"/>
                  </a:lnTo>
                  <a:lnTo>
                    <a:pt x="0" y="1029132"/>
                  </a:lnTo>
                  <a:close/>
                </a:path>
              </a:pathLst>
            </a:custGeom>
            <a:grpFill/>
          </p:spPr>
          <p:txBody>
            <a:bodyP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4F7C"/>
                </a:solidFill>
                <a:effectLst/>
                <a:uLnTx/>
                <a:uFillTx/>
                <a:latin typeface="Calibri"/>
                <a:ea typeface="+mn-ea"/>
                <a:cs typeface="+mn-cs"/>
              </a:endParaRPr>
            </a:p>
          </p:txBody>
        </p:sp>
        <p:sp>
          <p:nvSpPr>
            <p:cNvPr id="9" name="TextBox 9">
              <a:extLst>
                <a:ext uri="{FF2B5EF4-FFF2-40B4-BE49-F238E27FC236}">
                  <a16:creationId xmlns:a16="http://schemas.microsoft.com/office/drawing/2014/main" id="{A68C6F21-C88A-C7CA-45D1-8828D80C95EF}"/>
                </a:ext>
              </a:extLst>
            </p:cNvPr>
            <p:cNvSpPr txBox="1"/>
            <p:nvPr/>
          </p:nvSpPr>
          <p:spPr>
            <a:xfrm>
              <a:off x="0" y="-66675"/>
              <a:ext cx="2468162" cy="1095807"/>
            </a:xfrm>
            <a:prstGeom prst="rect">
              <a:avLst/>
            </a:prstGeom>
            <a:grpFill/>
          </p:spPr>
          <p:txBody>
            <a:bodyPr lIns="50800" tIns="50800" rIns="50800" bIns="50800" rtlCol="0" anchor="ctr"/>
            <a:lstStyle/>
            <a:p>
              <a:pPr marL="0" marR="0" lvl="0" indent="0" algn="ctr" defTabSz="609585" rtl="0" eaLnBrk="1" fontAlgn="auto" latinLnBrk="0" hangingPunct="1">
                <a:lnSpc>
                  <a:spcPts val="2213"/>
                </a:lnSpc>
                <a:spcBef>
                  <a:spcPts val="0"/>
                </a:spcBef>
                <a:spcAft>
                  <a:spcPts val="0"/>
                </a:spcAft>
                <a:buClrTx/>
                <a:buSzTx/>
                <a:buFontTx/>
                <a:buNone/>
                <a:tabLst/>
                <a:defRPr/>
              </a:pPr>
              <a:endParaRPr kumimoji="0" sz="1200" b="0" i="0" u="none" strike="noStrike" kern="1200" cap="none" spc="0" normalizeH="0" baseline="0" noProof="0">
                <a:ln>
                  <a:noFill/>
                </a:ln>
                <a:solidFill>
                  <a:srgbClr val="004F7C"/>
                </a:solidFill>
                <a:effectLst/>
                <a:uLnTx/>
                <a:uFillTx/>
                <a:latin typeface="Calibri"/>
                <a:ea typeface="+mn-ea"/>
                <a:cs typeface="+mn-cs"/>
              </a:endParaRPr>
            </a:p>
          </p:txBody>
        </p:sp>
      </p:grpSp>
      <p:grpSp>
        <p:nvGrpSpPr>
          <p:cNvPr id="24" name="Group 7">
            <a:extLst>
              <a:ext uri="{FF2B5EF4-FFF2-40B4-BE49-F238E27FC236}">
                <a16:creationId xmlns:a16="http://schemas.microsoft.com/office/drawing/2014/main" id="{3450EE18-1256-F729-9523-47E82C86230C}"/>
              </a:ext>
            </a:extLst>
          </p:cNvPr>
          <p:cNvGrpSpPr/>
          <p:nvPr/>
        </p:nvGrpSpPr>
        <p:grpSpPr>
          <a:xfrm>
            <a:off x="5713" y="4253011"/>
            <a:ext cx="6247536" cy="2604989"/>
            <a:chOff x="0" y="0"/>
            <a:chExt cx="2468162" cy="1029132"/>
          </a:xfrm>
        </p:grpSpPr>
        <p:sp>
          <p:nvSpPr>
            <p:cNvPr id="25" name="Freeform 8">
              <a:extLst>
                <a:ext uri="{FF2B5EF4-FFF2-40B4-BE49-F238E27FC236}">
                  <a16:creationId xmlns:a16="http://schemas.microsoft.com/office/drawing/2014/main" id="{341A7AB4-CF0A-CAC8-EAC0-68603B1DC37D}"/>
                </a:ext>
              </a:extLst>
            </p:cNvPr>
            <p:cNvSpPr/>
            <p:nvPr/>
          </p:nvSpPr>
          <p:spPr>
            <a:xfrm>
              <a:off x="0" y="0"/>
              <a:ext cx="2468162" cy="1029132"/>
            </a:xfrm>
            <a:custGeom>
              <a:avLst/>
              <a:gdLst/>
              <a:ahLst/>
              <a:cxnLst/>
              <a:rect l="l" t="t" r="r" b="b"/>
              <a:pathLst>
                <a:path w="2468162" h="1029132">
                  <a:moveTo>
                    <a:pt x="0" y="0"/>
                  </a:moveTo>
                  <a:lnTo>
                    <a:pt x="2468162" y="0"/>
                  </a:lnTo>
                  <a:lnTo>
                    <a:pt x="2468162" y="1029132"/>
                  </a:lnTo>
                  <a:lnTo>
                    <a:pt x="0" y="1029132"/>
                  </a:lnTo>
                  <a:close/>
                </a:path>
              </a:pathLst>
            </a:custGeom>
            <a:solidFill>
              <a:srgbClr val="AFC1D0"/>
            </a:solidFill>
          </p:spPr>
          <p:txBody>
            <a:bodyP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4F7C"/>
                </a:solidFill>
                <a:effectLst/>
                <a:uLnTx/>
                <a:uFillTx/>
                <a:latin typeface="Calibri"/>
                <a:ea typeface="+mn-ea"/>
                <a:cs typeface="+mn-cs"/>
              </a:endParaRPr>
            </a:p>
          </p:txBody>
        </p:sp>
        <p:sp>
          <p:nvSpPr>
            <p:cNvPr id="26" name="TextBox 9">
              <a:extLst>
                <a:ext uri="{FF2B5EF4-FFF2-40B4-BE49-F238E27FC236}">
                  <a16:creationId xmlns:a16="http://schemas.microsoft.com/office/drawing/2014/main" id="{509079B3-D2DA-4242-B4BF-0A4E4078586D}"/>
                </a:ext>
              </a:extLst>
            </p:cNvPr>
            <p:cNvSpPr txBox="1"/>
            <p:nvPr/>
          </p:nvSpPr>
          <p:spPr>
            <a:xfrm>
              <a:off x="0" y="-66675"/>
              <a:ext cx="2468162" cy="1095807"/>
            </a:xfrm>
            <a:prstGeom prst="rect">
              <a:avLst/>
            </a:prstGeom>
          </p:spPr>
          <p:txBody>
            <a:bodyPr lIns="50800" tIns="50800" rIns="50800" bIns="50800" rtlCol="0" anchor="ctr"/>
            <a:lstStyle/>
            <a:p>
              <a:pPr marL="0" marR="0" lvl="0" indent="0" algn="ctr" defTabSz="609585" rtl="0" eaLnBrk="1" fontAlgn="auto" latinLnBrk="0" hangingPunct="1">
                <a:lnSpc>
                  <a:spcPts val="2213"/>
                </a:lnSpc>
                <a:spcBef>
                  <a:spcPts val="0"/>
                </a:spcBef>
                <a:spcAft>
                  <a:spcPts val="0"/>
                </a:spcAft>
                <a:buClrTx/>
                <a:buSzTx/>
                <a:buFontTx/>
                <a:buNone/>
                <a:tabLst/>
                <a:defRPr/>
              </a:pPr>
              <a:endParaRPr kumimoji="0" sz="1200" b="0" i="0" u="none" strike="noStrike" kern="1200" cap="none" spc="0" normalizeH="0" baseline="0" noProof="0">
                <a:ln>
                  <a:noFill/>
                </a:ln>
                <a:solidFill>
                  <a:srgbClr val="004F7C"/>
                </a:solidFill>
                <a:effectLst/>
                <a:uLnTx/>
                <a:uFillTx/>
                <a:latin typeface="Calibri"/>
                <a:ea typeface="+mn-ea"/>
                <a:cs typeface="+mn-cs"/>
              </a:endParaRPr>
            </a:p>
          </p:txBody>
        </p:sp>
      </p:grpSp>
      <p:sp>
        <p:nvSpPr>
          <p:cNvPr id="34" name="TextBox 17">
            <a:extLst>
              <a:ext uri="{FF2B5EF4-FFF2-40B4-BE49-F238E27FC236}">
                <a16:creationId xmlns:a16="http://schemas.microsoft.com/office/drawing/2014/main" id="{8F9008EA-18EA-67EB-7770-1A1FF9573171}"/>
              </a:ext>
            </a:extLst>
          </p:cNvPr>
          <p:cNvSpPr txBox="1"/>
          <p:nvPr/>
        </p:nvSpPr>
        <p:spPr>
          <a:xfrm>
            <a:off x="97833" y="6636181"/>
            <a:ext cx="5382897" cy="106055"/>
          </a:xfrm>
          <a:prstGeom prst="rect">
            <a:avLst/>
          </a:prstGeom>
        </p:spPr>
        <p:txBody>
          <a:bodyPr lIns="0" tIns="0" rIns="0" bIns="0" rtlCol="0" anchor="t">
            <a:spAutoFit/>
          </a:bodyPr>
          <a:lstStyle/>
          <a:p>
            <a:pPr marL="0" marR="0" lvl="0" indent="0" algn="l" defTabSz="609585" rtl="0" eaLnBrk="1" fontAlgn="auto" latinLnBrk="0" hangingPunct="1">
              <a:lnSpc>
                <a:spcPts val="933"/>
              </a:lnSpc>
              <a:spcBef>
                <a:spcPct val="0"/>
              </a:spcBef>
              <a:spcAft>
                <a:spcPts val="0"/>
              </a:spcAft>
              <a:buClrTx/>
              <a:buSzTx/>
              <a:buFontTx/>
              <a:buNone/>
              <a:tabLst/>
              <a:defRPr/>
            </a:pPr>
            <a:r>
              <a:rPr kumimoji="0" lang="en-US" sz="667" b="0" i="0" u="none" strike="noStrike" kern="1200" cap="none" spc="0" normalizeH="0" baseline="0" noProof="0">
                <a:ln>
                  <a:noFill/>
                </a:ln>
                <a:solidFill>
                  <a:srgbClr val="000000"/>
                </a:solidFill>
                <a:effectLst/>
                <a:uLnTx/>
                <a:uFillTx/>
                <a:latin typeface="Helios Extended"/>
                <a:ea typeface="Helios Extended"/>
                <a:cs typeface="Helios Extended"/>
                <a:sym typeface="Helios Extended"/>
              </a:rPr>
              <a:t>© 2024 Regional Geriatric Program of Eastern Ontario</a:t>
            </a:r>
          </a:p>
        </p:txBody>
      </p:sp>
      <p:sp>
        <p:nvSpPr>
          <p:cNvPr id="4" name="Chart Placeholder 3">
            <a:extLst>
              <a:ext uri="{FF2B5EF4-FFF2-40B4-BE49-F238E27FC236}">
                <a16:creationId xmlns:a16="http://schemas.microsoft.com/office/drawing/2014/main" id="{67F40814-3139-3302-EC84-BDFC329626C1}"/>
              </a:ext>
            </a:extLst>
          </p:cNvPr>
          <p:cNvSpPr>
            <a:spLocks noGrp="1"/>
          </p:cNvSpPr>
          <p:nvPr>
            <p:ph type="chart" sz="quarter" idx="10"/>
          </p:nvPr>
        </p:nvSpPr>
        <p:spPr>
          <a:xfrm>
            <a:off x="7924800" y="1498600"/>
            <a:ext cx="4368800" cy="4368800"/>
          </a:xfrm>
          <a:prstGeom prst="rect">
            <a:avLst/>
          </a:prstGeom>
        </p:spPr>
        <p:txBody>
          <a:bodyPr/>
          <a:lstStyle/>
          <a:p>
            <a:r>
              <a:rPr lang="en-US"/>
              <a:t>Click icon to add chart</a:t>
            </a:r>
          </a:p>
        </p:txBody>
      </p:sp>
      <p:sp>
        <p:nvSpPr>
          <p:cNvPr id="6" name="Content Placeholder 5">
            <a:extLst>
              <a:ext uri="{FF2B5EF4-FFF2-40B4-BE49-F238E27FC236}">
                <a16:creationId xmlns:a16="http://schemas.microsoft.com/office/drawing/2014/main" id="{8C8E9C8A-ACBC-0CDD-DDD7-2833DD253862}"/>
              </a:ext>
            </a:extLst>
          </p:cNvPr>
          <p:cNvSpPr>
            <a:spLocks noGrp="1"/>
          </p:cNvSpPr>
          <p:nvPr>
            <p:ph sz="quarter" idx="11" hasCustomPrompt="1"/>
          </p:nvPr>
        </p:nvSpPr>
        <p:spPr>
          <a:xfrm>
            <a:off x="332318" y="1813798"/>
            <a:ext cx="5228167" cy="1961092"/>
          </a:xfrm>
          <a:prstGeom prst="rect">
            <a:avLst/>
          </a:prstGeom>
        </p:spPr>
        <p:txBody>
          <a:bodyPr/>
          <a:lstStyle/>
          <a:p>
            <a:pPr marL="228594" marR="0" lvl="0" indent="-228594" algn="l" defTabSz="609585" rtl="0" eaLnBrk="1" fontAlgn="auto" latinLnBrk="0" hangingPunct="1">
              <a:lnSpc>
                <a:spcPct val="100000"/>
              </a:lnSpc>
              <a:spcBef>
                <a:spcPct val="20000"/>
              </a:spcBef>
              <a:spcAft>
                <a:spcPts val="0"/>
              </a:spcAft>
              <a:buClrTx/>
              <a:buSzTx/>
              <a:buFont typeface="Arial" pitchFamily="34" charset="0"/>
              <a:buChar char="•"/>
              <a:tabLst/>
              <a:defRPr/>
            </a:pPr>
            <a:r>
              <a:rPr lang="en-US" sz="2133">
                <a:solidFill>
                  <a:srgbClr val="0B1320"/>
                </a:solidFill>
                <a:latin typeface="Helios Extended"/>
                <a:ea typeface="Helios Extended"/>
                <a:cs typeface="Helios Extended"/>
                <a:sym typeface="Helios Extended"/>
              </a:rPr>
              <a:t>if you would like to add any charts, you can use this template</a:t>
            </a:r>
          </a:p>
        </p:txBody>
      </p:sp>
      <p:sp>
        <p:nvSpPr>
          <p:cNvPr id="8" name="Content Placeholder 7">
            <a:extLst>
              <a:ext uri="{FF2B5EF4-FFF2-40B4-BE49-F238E27FC236}">
                <a16:creationId xmlns:a16="http://schemas.microsoft.com/office/drawing/2014/main" id="{6FEF9938-3D1B-0920-1867-476F260D7FBC}"/>
              </a:ext>
            </a:extLst>
          </p:cNvPr>
          <p:cNvSpPr>
            <a:spLocks noGrp="1"/>
          </p:cNvSpPr>
          <p:nvPr>
            <p:ph sz="quarter" idx="12" hasCustomPrompt="1"/>
          </p:nvPr>
        </p:nvSpPr>
        <p:spPr>
          <a:xfrm>
            <a:off x="406400" y="4495800"/>
            <a:ext cx="6807200" cy="1879600"/>
          </a:xfrm>
          <a:prstGeom prst="rect">
            <a:avLst/>
          </a:prstGeom>
        </p:spPr>
        <p:txBody>
          <a:bodyPr/>
          <a:lstStyle>
            <a:lvl1pPr algn="just">
              <a:lnSpc>
                <a:spcPts val="5016"/>
              </a:lnSpc>
              <a:defRPr/>
            </a:lvl1pPr>
            <a:lvl5pPr marL="1219170" indent="0">
              <a:buNone/>
              <a:defRPr/>
            </a:lvl5pPr>
          </a:lstStyle>
          <a:p>
            <a:pPr algn="just">
              <a:lnSpc>
                <a:spcPts val="3762"/>
              </a:lnSpc>
            </a:pPr>
            <a:r>
              <a:rPr lang="en-US" sz="2133">
                <a:solidFill>
                  <a:srgbClr val="000000"/>
                </a:solidFill>
                <a:latin typeface="Helios Extended"/>
                <a:ea typeface="Helios Extended"/>
                <a:cs typeface="Helios Extended"/>
                <a:sym typeface="Helios Extended"/>
              </a:rPr>
              <a:t>and replace these texts with your own words and copy-paste your charts.</a:t>
            </a:r>
          </a:p>
          <a:p>
            <a:pPr algn="just">
              <a:lnSpc>
                <a:spcPts val="3762"/>
              </a:lnSpc>
            </a:pPr>
            <a:r>
              <a:rPr lang="en-US" sz="2133">
                <a:solidFill>
                  <a:srgbClr val="000000"/>
                </a:solidFill>
                <a:latin typeface="Helios Extended"/>
                <a:ea typeface="Helios Extended"/>
                <a:cs typeface="Helios Extended"/>
                <a:sym typeface="Helios Extended"/>
              </a:rPr>
              <a:t>I can help with building your own charts too</a:t>
            </a:r>
          </a:p>
        </p:txBody>
      </p:sp>
      <p:sp>
        <p:nvSpPr>
          <p:cNvPr id="3" name="Rectangle 2">
            <a:extLst>
              <a:ext uri="{FF2B5EF4-FFF2-40B4-BE49-F238E27FC236}">
                <a16:creationId xmlns:a16="http://schemas.microsoft.com/office/drawing/2014/main" id="{B3024D0E-DCC4-199C-7A5A-E694296B0A21}"/>
              </a:ext>
            </a:extLst>
          </p:cNvPr>
          <p:cNvSpPr/>
          <p:nvPr userDrawn="1"/>
        </p:nvSpPr>
        <p:spPr>
          <a:xfrm>
            <a:off x="0" y="0"/>
            <a:ext cx="12192000" cy="6858000"/>
          </a:xfrm>
          <a:prstGeom prst="rect">
            <a:avLst/>
          </a:prstGeom>
          <a:noFill/>
          <a:ln w="571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E9EFF2"/>
              </a:solidFill>
              <a:effectLst/>
              <a:uLnTx/>
              <a:uFillTx/>
              <a:latin typeface="Calibri"/>
              <a:ea typeface="+mn-ea"/>
              <a:cs typeface="+mn-cs"/>
            </a:endParaRPr>
          </a:p>
        </p:txBody>
      </p:sp>
    </p:spTree>
    <p:extLst>
      <p:ext uri="{BB962C8B-B14F-4D97-AF65-F5344CB8AC3E}">
        <p14:creationId xmlns:p14="http://schemas.microsoft.com/office/powerpoint/2010/main" val="3946220094"/>
      </p:ext>
    </p:extLst>
  </p:cSld>
  <p:clrMapOvr>
    <a:masterClrMapping/>
  </p:clrMapOvr>
  <p:hf hdr="0" ftr="0" dt="0"/>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1_Q/A or Poll Slide">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03DB9D00-9F90-5D05-CA93-BB693E49AB43}"/>
              </a:ext>
            </a:extLst>
          </p:cNvPr>
          <p:cNvSpPr txBox="1"/>
          <p:nvPr/>
        </p:nvSpPr>
        <p:spPr>
          <a:xfrm>
            <a:off x="142877" y="6566880"/>
            <a:ext cx="6216649" cy="198388"/>
          </a:xfrm>
          <a:prstGeom prst="rect">
            <a:avLst/>
          </a:prstGeom>
          <a:noFill/>
        </p:spPr>
        <p:txBody>
          <a:bodyPr wrap="square">
            <a:spAutoFit/>
          </a:bodyPr>
          <a:lstStyle/>
          <a:p>
            <a:pPr marL="0" marR="0" lvl="0" indent="0" algn="l" defTabSz="609585" rtl="0" eaLnBrk="1" fontAlgn="auto" latinLnBrk="0" hangingPunct="1">
              <a:lnSpc>
                <a:spcPts val="933"/>
              </a:lnSpc>
              <a:spcBef>
                <a:spcPct val="0"/>
              </a:spcBef>
              <a:spcAft>
                <a:spcPts val="0"/>
              </a:spcAft>
              <a:buClrTx/>
              <a:buSzTx/>
              <a:buFontTx/>
              <a:buNone/>
              <a:tabLst/>
              <a:defRPr/>
            </a:pPr>
            <a:r>
              <a:rPr kumimoji="0" lang="en-US" sz="667" b="0" i="0" u="none" strike="noStrike" kern="1200" cap="none" spc="0" normalizeH="0" baseline="0" noProof="0">
                <a:ln>
                  <a:noFill/>
                </a:ln>
                <a:solidFill>
                  <a:srgbClr val="000000"/>
                </a:solidFill>
                <a:effectLst/>
                <a:uLnTx/>
                <a:uFillTx/>
                <a:latin typeface="Helios Extended"/>
                <a:ea typeface="Helios Extended"/>
                <a:cs typeface="Helios Extended"/>
                <a:sym typeface="Helios Extended"/>
              </a:rPr>
              <a:t>© 2024 Regional Geriatric Program of Eastern Ontario</a:t>
            </a:r>
          </a:p>
        </p:txBody>
      </p:sp>
      <p:grpSp>
        <p:nvGrpSpPr>
          <p:cNvPr id="8" name="Group 7">
            <a:extLst>
              <a:ext uri="{FF2B5EF4-FFF2-40B4-BE49-F238E27FC236}">
                <a16:creationId xmlns:a16="http://schemas.microsoft.com/office/drawing/2014/main" id="{746E0159-5C88-3FAC-5070-373661219301}"/>
              </a:ext>
            </a:extLst>
          </p:cNvPr>
          <p:cNvGrpSpPr/>
          <p:nvPr/>
        </p:nvGrpSpPr>
        <p:grpSpPr>
          <a:xfrm>
            <a:off x="-163736" y="2803212"/>
            <a:ext cx="6598287" cy="4054789"/>
            <a:chOff x="0" y="0"/>
            <a:chExt cx="2468162" cy="1029132"/>
          </a:xfrm>
        </p:grpSpPr>
        <p:sp>
          <p:nvSpPr>
            <p:cNvPr id="9" name="Freeform 8">
              <a:extLst>
                <a:ext uri="{FF2B5EF4-FFF2-40B4-BE49-F238E27FC236}">
                  <a16:creationId xmlns:a16="http://schemas.microsoft.com/office/drawing/2014/main" id="{7DE63129-C026-B591-EE9D-61220E32B4F0}"/>
                </a:ext>
              </a:extLst>
            </p:cNvPr>
            <p:cNvSpPr/>
            <p:nvPr/>
          </p:nvSpPr>
          <p:spPr>
            <a:xfrm>
              <a:off x="0" y="0"/>
              <a:ext cx="2468162" cy="1029132"/>
            </a:xfrm>
            <a:custGeom>
              <a:avLst/>
              <a:gdLst/>
              <a:ahLst/>
              <a:cxnLst/>
              <a:rect l="l" t="t" r="r" b="b"/>
              <a:pathLst>
                <a:path w="2468162" h="1029132">
                  <a:moveTo>
                    <a:pt x="0" y="0"/>
                  </a:moveTo>
                  <a:lnTo>
                    <a:pt x="2468162" y="0"/>
                  </a:lnTo>
                  <a:lnTo>
                    <a:pt x="2468162" y="1029132"/>
                  </a:lnTo>
                  <a:lnTo>
                    <a:pt x="0" y="1029132"/>
                  </a:lnTo>
                  <a:close/>
                </a:path>
              </a:pathLst>
            </a:custGeom>
            <a:solidFill>
              <a:srgbClr val="AFC1D0"/>
            </a:solidFill>
          </p:spPr>
          <p:txBody>
            <a:bodyP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4F7C"/>
                </a:solidFill>
                <a:effectLst/>
                <a:uLnTx/>
                <a:uFillTx/>
                <a:latin typeface="Calibri"/>
                <a:ea typeface="+mn-ea"/>
                <a:cs typeface="+mn-cs"/>
              </a:endParaRPr>
            </a:p>
          </p:txBody>
        </p:sp>
        <p:sp>
          <p:nvSpPr>
            <p:cNvPr id="10" name="TextBox 9">
              <a:extLst>
                <a:ext uri="{FF2B5EF4-FFF2-40B4-BE49-F238E27FC236}">
                  <a16:creationId xmlns:a16="http://schemas.microsoft.com/office/drawing/2014/main" id="{003147ED-FF6A-92E8-F690-A343E4925B6F}"/>
                </a:ext>
              </a:extLst>
            </p:cNvPr>
            <p:cNvSpPr txBox="1"/>
            <p:nvPr/>
          </p:nvSpPr>
          <p:spPr>
            <a:xfrm>
              <a:off x="0" y="-66675"/>
              <a:ext cx="2468162" cy="1095807"/>
            </a:xfrm>
            <a:prstGeom prst="rect">
              <a:avLst/>
            </a:prstGeom>
          </p:spPr>
          <p:txBody>
            <a:bodyPr lIns="50800" tIns="50800" rIns="50800" bIns="50800" rtlCol="0" anchor="ctr"/>
            <a:lstStyle/>
            <a:p>
              <a:pPr marL="0" marR="0" lvl="0" indent="0" algn="ctr" defTabSz="609585" rtl="0" eaLnBrk="1" fontAlgn="auto" latinLnBrk="0" hangingPunct="1">
                <a:lnSpc>
                  <a:spcPts val="2213"/>
                </a:lnSpc>
                <a:spcBef>
                  <a:spcPts val="0"/>
                </a:spcBef>
                <a:spcAft>
                  <a:spcPts val="0"/>
                </a:spcAft>
                <a:buClrTx/>
                <a:buSzTx/>
                <a:buFontTx/>
                <a:buNone/>
                <a:tabLst/>
                <a:defRPr/>
              </a:pPr>
              <a:endParaRPr kumimoji="0" sz="1200" b="0" i="0" u="none" strike="noStrike" kern="1200" cap="none" spc="0" normalizeH="0" baseline="0" noProof="0">
                <a:ln>
                  <a:noFill/>
                </a:ln>
                <a:solidFill>
                  <a:srgbClr val="004F7C"/>
                </a:solidFill>
                <a:effectLst/>
                <a:uLnTx/>
                <a:uFillTx/>
                <a:latin typeface="Calibri"/>
                <a:ea typeface="+mn-ea"/>
                <a:cs typeface="+mn-cs"/>
              </a:endParaRPr>
            </a:p>
          </p:txBody>
        </p:sp>
      </p:grpSp>
      <p:grpSp>
        <p:nvGrpSpPr>
          <p:cNvPr id="11" name="Group 3">
            <a:extLst>
              <a:ext uri="{FF2B5EF4-FFF2-40B4-BE49-F238E27FC236}">
                <a16:creationId xmlns:a16="http://schemas.microsoft.com/office/drawing/2014/main" id="{7BED983E-8153-936A-A0D0-D9B1E06D4B86}"/>
              </a:ext>
            </a:extLst>
          </p:cNvPr>
          <p:cNvGrpSpPr/>
          <p:nvPr/>
        </p:nvGrpSpPr>
        <p:grpSpPr>
          <a:xfrm>
            <a:off x="1354667" y="-955917"/>
            <a:ext cx="17107508" cy="7846321"/>
            <a:chOff x="0" y="-66675"/>
            <a:chExt cx="976067" cy="547280"/>
          </a:xfrm>
        </p:grpSpPr>
        <p:sp>
          <p:nvSpPr>
            <p:cNvPr id="12" name="Freeform 4">
              <a:extLst>
                <a:ext uri="{FF2B5EF4-FFF2-40B4-BE49-F238E27FC236}">
                  <a16:creationId xmlns:a16="http://schemas.microsoft.com/office/drawing/2014/main" id="{09158DE2-A929-69E7-F401-54DE5E2DA906}"/>
                </a:ext>
              </a:extLst>
            </p:cNvPr>
            <p:cNvSpPr/>
            <p:nvPr/>
          </p:nvSpPr>
          <p:spPr>
            <a:xfrm>
              <a:off x="0" y="0"/>
              <a:ext cx="976067" cy="480605"/>
            </a:xfrm>
            <a:custGeom>
              <a:avLst/>
              <a:gdLst/>
              <a:ahLst/>
              <a:cxnLst/>
              <a:rect l="l" t="t" r="r" b="b"/>
              <a:pathLst>
                <a:path w="769039" h="480605">
                  <a:moveTo>
                    <a:pt x="203200" y="0"/>
                  </a:moveTo>
                  <a:lnTo>
                    <a:pt x="769039" y="0"/>
                  </a:lnTo>
                  <a:lnTo>
                    <a:pt x="565839" y="480605"/>
                  </a:lnTo>
                  <a:lnTo>
                    <a:pt x="0" y="480605"/>
                  </a:lnTo>
                  <a:lnTo>
                    <a:pt x="203200" y="0"/>
                  </a:lnTo>
                  <a:close/>
                </a:path>
              </a:pathLst>
            </a:custGeom>
            <a:solidFill>
              <a:srgbClr val="AFC1D0"/>
            </a:solidFill>
          </p:spPr>
          <p:txBody>
            <a:bodyP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4F7C"/>
                </a:solidFill>
                <a:effectLst/>
                <a:uLnTx/>
                <a:uFillTx/>
                <a:latin typeface="Calibri"/>
                <a:ea typeface="+mn-ea"/>
                <a:cs typeface="+mn-cs"/>
              </a:endParaRPr>
            </a:p>
          </p:txBody>
        </p:sp>
        <p:sp>
          <p:nvSpPr>
            <p:cNvPr id="13" name="TextBox 5">
              <a:extLst>
                <a:ext uri="{FF2B5EF4-FFF2-40B4-BE49-F238E27FC236}">
                  <a16:creationId xmlns:a16="http://schemas.microsoft.com/office/drawing/2014/main" id="{EE54E931-4E54-8DF9-5E1F-95CEAB6041BE}"/>
                </a:ext>
              </a:extLst>
            </p:cNvPr>
            <p:cNvSpPr txBox="1"/>
            <p:nvPr/>
          </p:nvSpPr>
          <p:spPr>
            <a:xfrm>
              <a:off x="101600" y="-66675"/>
              <a:ext cx="565839" cy="547280"/>
            </a:xfrm>
            <a:prstGeom prst="rect">
              <a:avLst/>
            </a:prstGeom>
          </p:spPr>
          <p:txBody>
            <a:bodyPr lIns="50800" tIns="50800" rIns="50800" bIns="50800" rtlCol="0" anchor="ctr"/>
            <a:lstStyle/>
            <a:p>
              <a:pPr marL="0" marR="0" lvl="0" indent="0" algn="ctr" defTabSz="609585" rtl="0" eaLnBrk="1" fontAlgn="auto" latinLnBrk="0" hangingPunct="1">
                <a:lnSpc>
                  <a:spcPts val="2213"/>
                </a:lnSpc>
                <a:spcBef>
                  <a:spcPts val="0"/>
                </a:spcBef>
                <a:spcAft>
                  <a:spcPts val="0"/>
                </a:spcAft>
                <a:buClrTx/>
                <a:buSzTx/>
                <a:buFontTx/>
                <a:buNone/>
                <a:tabLst/>
                <a:defRPr/>
              </a:pPr>
              <a:endParaRPr kumimoji="0" sz="1200" b="0" i="0" u="none" strike="noStrike" kern="1200" cap="none" spc="0" normalizeH="0" baseline="0" noProof="0">
                <a:ln>
                  <a:noFill/>
                </a:ln>
                <a:solidFill>
                  <a:srgbClr val="004F7C"/>
                </a:solidFill>
                <a:effectLst/>
                <a:uLnTx/>
                <a:uFillTx/>
                <a:latin typeface="Calibri"/>
                <a:ea typeface="+mn-ea"/>
                <a:cs typeface="+mn-cs"/>
              </a:endParaRPr>
            </a:p>
          </p:txBody>
        </p:sp>
      </p:grpSp>
      <p:sp>
        <p:nvSpPr>
          <p:cNvPr id="23" name="TextBox 17">
            <a:extLst>
              <a:ext uri="{FF2B5EF4-FFF2-40B4-BE49-F238E27FC236}">
                <a16:creationId xmlns:a16="http://schemas.microsoft.com/office/drawing/2014/main" id="{333A1654-574E-BF18-526D-6BA89775D1EB}"/>
              </a:ext>
            </a:extLst>
          </p:cNvPr>
          <p:cNvSpPr txBox="1"/>
          <p:nvPr/>
        </p:nvSpPr>
        <p:spPr>
          <a:xfrm>
            <a:off x="97833" y="6636181"/>
            <a:ext cx="5382897" cy="106055"/>
          </a:xfrm>
          <a:prstGeom prst="rect">
            <a:avLst/>
          </a:prstGeom>
        </p:spPr>
        <p:txBody>
          <a:bodyPr lIns="0" tIns="0" rIns="0" bIns="0" rtlCol="0" anchor="t">
            <a:spAutoFit/>
          </a:bodyPr>
          <a:lstStyle/>
          <a:p>
            <a:pPr marL="0" marR="0" lvl="0" indent="0" algn="l" defTabSz="609585" rtl="0" eaLnBrk="1" fontAlgn="auto" latinLnBrk="0" hangingPunct="1">
              <a:lnSpc>
                <a:spcPts val="933"/>
              </a:lnSpc>
              <a:spcBef>
                <a:spcPct val="0"/>
              </a:spcBef>
              <a:spcAft>
                <a:spcPts val="0"/>
              </a:spcAft>
              <a:buClrTx/>
              <a:buSzTx/>
              <a:buFontTx/>
              <a:buNone/>
              <a:tabLst/>
              <a:defRPr/>
            </a:pPr>
            <a:r>
              <a:rPr kumimoji="0" lang="en-US" sz="667" b="0" i="0" u="none" strike="noStrike" kern="1200" cap="none" spc="0" normalizeH="0" baseline="0" noProof="0">
                <a:ln>
                  <a:noFill/>
                </a:ln>
                <a:solidFill>
                  <a:srgbClr val="000000"/>
                </a:solidFill>
                <a:effectLst/>
                <a:uLnTx/>
                <a:uFillTx/>
                <a:latin typeface="Helios Extended"/>
                <a:ea typeface="Helios Extended"/>
                <a:cs typeface="Helios Extended"/>
                <a:sym typeface="Helios Extended"/>
              </a:rPr>
              <a:t>© 2024 Regional Geriatric Program of Eastern Ontario</a:t>
            </a:r>
          </a:p>
        </p:txBody>
      </p:sp>
      <p:pic>
        <p:nvPicPr>
          <p:cNvPr id="27" name="Graphic 26" descr="Customer review with solid fill">
            <a:extLst>
              <a:ext uri="{FF2B5EF4-FFF2-40B4-BE49-F238E27FC236}">
                <a16:creationId xmlns:a16="http://schemas.microsoft.com/office/drawing/2014/main" id="{7AE638CF-1147-CC5E-0180-FC827ECEC3E7}"/>
              </a:ext>
            </a:extLst>
          </p:cNvPr>
          <p:cNvPicPr>
            <a:picLocks noChangeAspect="1"/>
          </p:cNvPicPr>
          <p:nvPr/>
        </p:nvPicPr>
        <p:blipFill>
          <a:blip r:embed="rId2" cstate="email">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34661" y="3384955"/>
            <a:ext cx="2516539" cy="2516539"/>
          </a:xfrm>
          <a:prstGeom prst="rect">
            <a:avLst/>
          </a:prstGeom>
        </p:spPr>
      </p:pic>
      <p:sp>
        <p:nvSpPr>
          <p:cNvPr id="3" name="Rectangle 2">
            <a:extLst>
              <a:ext uri="{FF2B5EF4-FFF2-40B4-BE49-F238E27FC236}">
                <a16:creationId xmlns:a16="http://schemas.microsoft.com/office/drawing/2014/main" id="{D3BA6B86-3CC2-2D32-B3E7-900FEF70BF9F}"/>
              </a:ext>
            </a:extLst>
          </p:cNvPr>
          <p:cNvSpPr/>
          <p:nvPr userDrawn="1"/>
        </p:nvSpPr>
        <p:spPr>
          <a:xfrm>
            <a:off x="0" y="0"/>
            <a:ext cx="12192000" cy="6858000"/>
          </a:xfrm>
          <a:prstGeom prst="rect">
            <a:avLst/>
          </a:prstGeom>
          <a:noFill/>
          <a:ln w="571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E9EFF2"/>
              </a:solidFill>
              <a:effectLst/>
              <a:uLnTx/>
              <a:uFillTx/>
              <a:latin typeface="Calibri"/>
              <a:ea typeface="+mn-ea"/>
              <a:cs typeface="+mn-cs"/>
            </a:endParaRPr>
          </a:p>
        </p:txBody>
      </p:sp>
    </p:spTree>
    <p:extLst>
      <p:ext uri="{BB962C8B-B14F-4D97-AF65-F5344CB8AC3E}">
        <p14:creationId xmlns:p14="http://schemas.microsoft.com/office/powerpoint/2010/main" val="1243652175"/>
      </p:ext>
    </p:extLst>
  </p:cSld>
  <p:clrMapOvr>
    <a:masterClrMapping/>
  </p:clrMapOvr>
  <p:hf hdr="0" ftr="0" dt="0"/>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Q/A or Poll Slide">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03DB9D00-9F90-5D05-CA93-BB693E49AB43}"/>
              </a:ext>
            </a:extLst>
          </p:cNvPr>
          <p:cNvSpPr txBox="1"/>
          <p:nvPr/>
        </p:nvSpPr>
        <p:spPr>
          <a:xfrm>
            <a:off x="142877" y="6566880"/>
            <a:ext cx="6216649" cy="198388"/>
          </a:xfrm>
          <a:prstGeom prst="rect">
            <a:avLst/>
          </a:prstGeom>
          <a:noFill/>
        </p:spPr>
        <p:txBody>
          <a:bodyPr wrap="square">
            <a:spAutoFit/>
          </a:bodyPr>
          <a:lstStyle/>
          <a:p>
            <a:pPr marL="0" marR="0" lvl="0" indent="0" algn="l" defTabSz="609585" rtl="0" eaLnBrk="1" fontAlgn="auto" latinLnBrk="0" hangingPunct="1">
              <a:lnSpc>
                <a:spcPts val="933"/>
              </a:lnSpc>
              <a:spcBef>
                <a:spcPct val="0"/>
              </a:spcBef>
              <a:spcAft>
                <a:spcPts val="0"/>
              </a:spcAft>
              <a:buClrTx/>
              <a:buSzTx/>
              <a:buFontTx/>
              <a:buNone/>
              <a:tabLst/>
              <a:defRPr/>
            </a:pPr>
            <a:r>
              <a:rPr kumimoji="0" lang="en-US" sz="667" b="0" i="0" u="none" strike="noStrike" kern="1200" cap="none" spc="0" normalizeH="0" baseline="0" noProof="0">
                <a:ln>
                  <a:noFill/>
                </a:ln>
                <a:solidFill>
                  <a:srgbClr val="000000"/>
                </a:solidFill>
                <a:effectLst/>
                <a:uLnTx/>
                <a:uFillTx/>
                <a:latin typeface="Helios Extended"/>
                <a:ea typeface="Helios Extended"/>
                <a:cs typeface="Helios Extended"/>
                <a:sym typeface="Helios Extended"/>
              </a:rPr>
              <a:t>© 2024 Regional Geriatric Program of Eastern Ontario</a:t>
            </a:r>
          </a:p>
        </p:txBody>
      </p:sp>
      <p:grpSp>
        <p:nvGrpSpPr>
          <p:cNvPr id="8" name="Group 7">
            <a:extLst>
              <a:ext uri="{FF2B5EF4-FFF2-40B4-BE49-F238E27FC236}">
                <a16:creationId xmlns:a16="http://schemas.microsoft.com/office/drawing/2014/main" id="{746E0159-5C88-3FAC-5070-373661219301}"/>
              </a:ext>
            </a:extLst>
          </p:cNvPr>
          <p:cNvGrpSpPr/>
          <p:nvPr/>
        </p:nvGrpSpPr>
        <p:grpSpPr>
          <a:xfrm>
            <a:off x="-163736" y="2803212"/>
            <a:ext cx="6598287" cy="4054789"/>
            <a:chOff x="0" y="0"/>
            <a:chExt cx="2468162" cy="1029132"/>
          </a:xfrm>
        </p:grpSpPr>
        <p:sp>
          <p:nvSpPr>
            <p:cNvPr id="9" name="Freeform 8">
              <a:extLst>
                <a:ext uri="{FF2B5EF4-FFF2-40B4-BE49-F238E27FC236}">
                  <a16:creationId xmlns:a16="http://schemas.microsoft.com/office/drawing/2014/main" id="{7DE63129-C026-B591-EE9D-61220E32B4F0}"/>
                </a:ext>
              </a:extLst>
            </p:cNvPr>
            <p:cNvSpPr/>
            <p:nvPr/>
          </p:nvSpPr>
          <p:spPr>
            <a:xfrm>
              <a:off x="0" y="0"/>
              <a:ext cx="2468162" cy="1029132"/>
            </a:xfrm>
            <a:custGeom>
              <a:avLst/>
              <a:gdLst/>
              <a:ahLst/>
              <a:cxnLst/>
              <a:rect l="l" t="t" r="r" b="b"/>
              <a:pathLst>
                <a:path w="2468162" h="1029132">
                  <a:moveTo>
                    <a:pt x="0" y="0"/>
                  </a:moveTo>
                  <a:lnTo>
                    <a:pt x="2468162" y="0"/>
                  </a:lnTo>
                  <a:lnTo>
                    <a:pt x="2468162" y="1029132"/>
                  </a:lnTo>
                  <a:lnTo>
                    <a:pt x="0" y="1029132"/>
                  </a:lnTo>
                  <a:close/>
                </a:path>
              </a:pathLst>
            </a:custGeom>
            <a:solidFill>
              <a:srgbClr val="AFC1D0"/>
            </a:solidFill>
          </p:spPr>
          <p:txBody>
            <a:bodyP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4F7C"/>
                </a:solidFill>
                <a:effectLst/>
                <a:uLnTx/>
                <a:uFillTx/>
                <a:latin typeface="Calibri"/>
                <a:ea typeface="+mn-ea"/>
                <a:cs typeface="+mn-cs"/>
              </a:endParaRPr>
            </a:p>
          </p:txBody>
        </p:sp>
        <p:sp>
          <p:nvSpPr>
            <p:cNvPr id="10" name="TextBox 9">
              <a:extLst>
                <a:ext uri="{FF2B5EF4-FFF2-40B4-BE49-F238E27FC236}">
                  <a16:creationId xmlns:a16="http://schemas.microsoft.com/office/drawing/2014/main" id="{003147ED-FF6A-92E8-F690-A343E4925B6F}"/>
                </a:ext>
              </a:extLst>
            </p:cNvPr>
            <p:cNvSpPr txBox="1"/>
            <p:nvPr/>
          </p:nvSpPr>
          <p:spPr>
            <a:xfrm>
              <a:off x="0" y="-66675"/>
              <a:ext cx="2468162" cy="1095807"/>
            </a:xfrm>
            <a:prstGeom prst="rect">
              <a:avLst/>
            </a:prstGeom>
          </p:spPr>
          <p:txBody>
            <a:bodyPr lIns="50800" tIns="50800" rIns="50800" bIns="50800" rtlCol="0" anchor="ctr"/>
            <a:lstStyle/>
            <a:p>
              <a:pPr marL="0" marR="0" lvl="0" indent="0" algn="ctr" defTabSz="609585" rtl="0" eaLnBrk="1" fontAlgn="auto" latinLnBrk="0" hangingPunct="1">
                <a:lnSpc>
                  <a:spcPts val="2213"/>
                </a:lnSpc>
                <a:spcBef>
                  <a:spcPts val="0"/>
                </a:spcBef>
                <a:spcAft>
                  <a:spcPts val="0"/>
                </a:spcAft>
                <a:buClrTx/>
                <a:buSzTx/>
                <a:buFontTx/>
                <a:buNone/>
                <a:tabLst/>
                <a:defRPr/>
              </a:pPr>
              <a:endParaRPr kumimoji="0" sz="1200" b="0" i="0" u="none" strike="noStrike" kern="1200" cap="none" spc="0" normalizeH="0" baseline="0" noProof="0">
                <a:ln>
                  <a:noFill/>
                </a:ln>
                <a:solidFill>
                  <a:srgbClr val="004F7C"/>
                </a:solidFill>
                <a:effectLst/>
                <a:uLnTx/>
                <a:uFillTx/>
                <a:latin typeface="Calibri"/>
                <a:ea typeface="+mn-ea"/>
                <a:cs typeface="+mn-cs"/>
              </a:endParaRPr>
            </a:p>
          </p:txBody>
        </p:sp>
      </p:grpSp>
      <p:grpSp>
        <p:nvGrpSpPr>
          <p:cNvPr id="11" name="Group 3">
            <a:extLst>
              <a:ext uri="{FF2B5EF4-FFF2-40B4-BE49-F238E27FC236}">
                <a16:creationId xmlns:a16="http://schemas.microsoft.com/office/drawing/2014/main" id="{7BED983E-8153-936A-A0D0-D9B1E06D4B86}"/>
              </a:ext>
            </a:extLst>
          </p:cNvPr>
          <p:cNvGrpSpPr/>
          <p:nvPr/>
        </p:nvGrpSpPr>
        <p:grpSpPr>
          <a:xfrm>
            <a:off x="1354667" y="-955917"/>
            <a:ext cx="17107508" cy="7846321"/>
            <a:chOff x="0" y="-66675"/>
            <a:chExt cx="976067" cy="547280"/>
          </a:xfrm>
        </p:grpSpPr>
        <p:sp>
          <p:nvSpPr>
            <p:cNvPr id="12" name="Freeform 4">
              <a:extLst>
                <a:ext uri="{FF2B5EF4-FFF2-40B4-BE49-F238E27FC236}">
                  <a16:creationId xmlns:a16="http://schemas.microsoft.com/office/drawing/2014/main" id="{09158DE2-A929-69E7-F401-54DE5E2DA906}"/>
                </a:ext>
              </a:extLst>
            </p:cNvPr>
            <p:cNvSpPr/>
            <p:nvPr/>
          </p:nvSpPr>
          <p:spPr>
            <a:xfrm>
              <a:off x="0" y="0"/>
              <a:ext cx="976067" cy="480605"/>
            </a:xfrm>
            <a:custGeom>
              <a:avLst/>
              <a:gdLst/>
              <a:ahLst/>
              <a:cxnLst/>
              <a:rect l="l" t="t" r="r" b="b"/>
              <a:pathLst>
                <a:path w="769039" h="480605">
                  <a:moveTo>
                    <a:pt x="203200" y="0"/>
                  </a:moveTo>
                  <a:lnTo>
                    <a:pt x="769039" y="0"/>
                  </a:lnTo>
                  <a:lnTo>
                    <a:pt x="565839" y="480605"/>
                  </a:lnTo>
                  <a:lnTo>
                    <a:pt x="0" y="480605"/>
                  </a:lnTo>
                  <a:lnTo>
                    <a:pt x="203200" y="0"/>
                  </a:lnTo>
                  <a:close/>
                </a:path>
              </a:pathLst>
            </a:custGeom>
            <a:solidFill>
              <a:srgbClr val="AFC1D0"/>
            </a:solidFill>
          </p:spPr>
          <p:txBody>
            <a:bodyP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4F7C"/>
                </a:solidFill>
                <a:effectLst/>
                <a:uLnTx/>
                <a:uFillTx/>
                <a:latin typeface="Calibri"/>
                <a:ea typeface="+mn-ea"/>
                <a:cs typeface="+mn-cs"/>
              </a:endParaRPr>
            </a:p>
          </p:txBody>
        </p:sp>
        <p:sp>
          <p:nvSpPr>
            <p:cNvPr id="13" name="TextBox 5">
              <a:extLst>
                <a:ext uri="{FF2B5EF4-FFF2-40B4-BE49-F238E27FC236}">
                  <a16:creationId xmlns:a16="http://schemas.microsoft.com/office/drawing/2014/main" id="{EE54E931-4E54-8DF9-5E1F-95CEAB6041BE}"/>
                </a:ext>
              </a:extLst>
            </p:cNvPr>
            <p:cNvSpPr txBox="1"/>
            <p:nvPr/>
          </p:nvSpPr>
          <p:spPr>
            <a:xfrm>
              <a:off x="101600" y="-66675"/>
              <a:ext cx="565839" cy="547280"/>
            </a:xfrm>
            <a:prstGeom prst="rect">
              <a:avLst/>
            </a:prstGeom>
          </p:spPr>
          <p:txBody>
            <a:bodyPr lIns="50800" tIns="50800" rIns="50800" bIns="50800" rtlCol="0" anchor="ctr"/>
            <a:lstStyle/>
            <a:p>
              <a:pPr marL="0" marR="0" lvl="0" indent="0" algn="ctr" defTabSz="609585" rtl="0" eaLnBrk="1" fontAlgn="auto" latinLnBrk="0" hangingPunct="1">
                <a:lnSpc>
                  <a:spcPts val="2213"/>
                </a:lnSpc>
                <a:spcBef>
                  <a:spcPts val="0"/>
                </a:spcBef>
                <a:spcAft>
                  <a:spcPts val="0"/>
                </a:spcAft>
                <a:buClrTx/>
                <a:buSzTx/>
                <a:buFontTx/>
                <a:buNone/>
                <a:tabLst/>
                <a:defRPr/>
              </a:pPr>
              <a:endParaRPr kumimoji="0" sz="1200" b="0" i="0" u="none" strike="noStrike" kern="1200" cap="none" spc="0" normalizeH="0" baseline="0" noProof="0">
                <a:ln>
                  <a:noFill/>
                </a:ln>
                <a:solidFill>
                  <a:srgbClr val="004F7C"/>
                </a:solidFill>
                <a:effectLst/>
                <a:uLnTx/>
                <a:uFillTx/>
                <a:latin typeface="Calibri"/>
                <a:ea typeface="+mn-ea"/>
                <a:cs typeface="+mn-cs"/>
              </a:endParaRPr>
            </a:p>
          </p:txBody>
        </p:sp>
      </p:grpSp>
      <p:sp>
        <p:nvSpPr>
          <p:cNvPr id="23" name="TextBox 17">
            <a:extLst>
              <a:ext uri="{FF2B5EF4-FFF2-40B4-BE49-F238E27FC236}">
                <a16:creationId xmlns:a16="http://schemas.microsoft.com/office/drawing/2014/main" id="{333A1654-574E-BF18-526D-6BA89775D1EB}"/>
              </a:ext>
            </a:extLst>
          </p:cNvPr>
          <p:cNvSpPr txBox="1"/>
          <p:nvPr/>
        </p:nvSpPr>
        <p:spPr>
          <a:xfrm>
            <a:off x="97833" y="6636181"/>
            <a:ext cx="5382897" cy="106055"/>
          </a:xfrm>
          <a:prstGeom prst="rect">
            <a:avLst/>
          </a:prstGeom>
        </p:spPr>
        <p:txBody>
          <a:bodyPr lIns="0" tIns="0" rIns="0" bIns="0" rtlCol="0" anchor="t">
            <a:spAutoFit/>
          </a:bodyPr>
          <a:lstStyle/>
          <a:p>
            <a:pPr marL="0" marR="0" lvl="0" indent="0" algn="l" defTabSz="609585" rtl="0" eaLnBrk="1" fontAlgn="auto" latinLnBrk="0" hangingPunct="1">
              <a:lnSpc>
                <a:spcPts val="933"/>
              </a:lnSpc>
              <a:spcBef>
                <a:spcPct val="0"/>
              </a:spcBef>
              <a:spcAft>
                <a:spcPts val="0"/>
              </a:spcAft>
              <a:buClrTx/>
              <a:buSzTx/>
              <a:buFontTx/>
              <a:buNone/>
              <a:tabLst/>
              <a:defRPr/>
            </a:pPr>
            <a:r>
              <a:rPr kumimoji="0" lang="en-US" sz="667" b="0" i="0" u="none" strike="noStrike" kern="1200" cap="none" spc="0" normalizeH="0" baseline="0" noProof="0">
                <a:ln>
                  <a:noFill/>
                </a:ln>
                <a:solidFill>
                  <a:srgbClr val="000000"/>
                </a:solidFill>
                <a:effectLst/>
                <a:uLnTx/>
                <a:uFillTx/>
                <a:latin typeface="Helios Extended"/>
                <a:ea typeface="Helios Extended"/>
                <a:cs typeface="Helios Extended"/>
                <a:sym typeface="Helios Extended"/>
              </a:rPr>
              <a:t>© 2024 Regional Geriatric Program of Eastern Ontario</a:t>
            </a:r>
          </a:p>
        </p:txBody>
      </p:sp>
      <p:pic>
        <p:nvPicPr>
          <p:cNvPr id="27" name="Graphic 26" descr="Customer review with solid fill">
            <a:extLst>
              <a:ext uri="{FF2B5EF4-FFF2-40B4-BE49-F238E27FC236}">
                <a16:creationId xmlns:a16="http://schemas.microsoft.com/office/drawing/2014/main" id="{7AE638CF-1147-CC5E-0180-FC827ECEC3E7}"/>
              </a:ext>
            </a:extLst>
          </p:cNvPr>
          <p:cNvPicPr>
            <a:picLocks noChangeAspect="1"/>
          </p:cNvPicPr>
          <p:nvPr/>
        </p:nvPicPr>
        <p:blipFill>
          <a:blip r:embed="rId2" cstate="email">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34661" y="3384955"/>
            <a:ext cx="2516539" cy="2516539"/>
          </a:xfrm>
          <a:prstGeom prst="rect">
            <a:avLst/>
          </a:prstGeom>
        </p:spPr>
      </p:pic>
      <p:sp>
        <p:nvSpPr>
          <p:cNvPr id="3" name="Rectangle 2">
            <a:extLst>
              <a:ext uri="{FF2B5EF4-FFF2-40B4-BE49-F238E27FC236}">
                <a16:creationId xmlns:a16="http://schemas.microsoft.com/office/drawing/2014/main" id="{D3BA6B86-3CC2-2D32-B3E7-900FEF70BF9F}"/>
              </a:ext>
            </a:extLst>
          </p:cNvPr>
          <p:cNvSpPr/>
          <p:nvPr userDrawn="1"/>
        </p:nvSpPr>
        <p:spPr>
          <a:xfrm>
            <a:off x="0" y="0"/>
            <a:ext cx="12192000" cy="6858000"/>
          </a:xfrm>
          <a:prstGeom prst="rect">
            <a:avLst/>
          </a:prstGeom>
          <a:noFill/>
          <a:ln w="571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E9EFF2"/>
              </a:solidFill>
              <a:effectLst/>
              <a:uLnTx/>
              <a:uFillTx/>
              <a:latin typeface="Calibri"/>
              <a:ea typeface="+mn-ea"/>
              <a:cs typeface="+mn-cs"/>
            </a:endParaRPr>
          </a:p>
        </p:txBody>
      </p:sp>
      <p:sp>
        <p:nvSpPr>
          <p:cNvPr id="16" name="Rectangle 15">
            <a:extLst>
              <a:ext uri="{FF2B5EF4-FFF2-40B4-BE49-F238E27FC236}">
                <a16:creationId xmlns:a16="http://schemas.microsoft.com/office/drawing/2014/main" id="{482268B9-9E47-12E7-EA38-D9A999FE354F}"/>
              </a:ext>
            </a:extLst>
          </p:cNvPr>
          <p:cNvSpPr/>
          <p:nvPr userDrawn="1"/>
        </p:nvSpPr>
        <p:spPr>
          <a:xfrm>
            <a:off x="292231" y="197963"/>
            <a:ext cx="2564091" cy="1131216"/>
          </a:xfrm>
          <a:prstGeom prst="rect">
            <a:avLst/>
          </a:prstGeom>
          <a:solidFill>
            <a:srgbClr val="E9EF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itle 1">
            <a:extLst>
              <a:ext uri="{FF2B5EF4-FFF2-40B4-BE49-F238E27FC236}">
                <a16:creationId xmlns:a16="http://schemas.microsoft.com/office/drawing/2014/main" id="{EA78DCA4-FFF2-3C5A-4517-5073CC5200C3}"/>
              </a:ext>
            </a:extLst>
          </p:cNvPr>
          <p:cNvSpPr>
            <a:spLocks noGrp="1"/>
          </p:cNvSpPr>
          <p:nvPr>
            <p:ph type="title"/>
          </p:nvPr>
        </p:nvSpPr>
        <p:spPr>
          <a:xfrm>
            <a:off x="4459112" y="4199468"/>
            <a:ext cx="7089421" cy="2909645"/>
          </a:xfrm>
          <a:prstGeom prst="rect">
            <a:avLst/>
          </a:prstGeom>
        </p:spPr>
        <p:txBody>
          <a:bodyPr/>
          <a:lstStyle>
            <a:lvl1pPr>
              <a:defRPr>
                <a:latin typeface="League Spartan" panose="020B0604020202020204" charset="0"/>
                <a:cs typeface="League Spartan" panose="020B0604020202020204" charset="0"/>
              </a:defRPr>
            </a:lvl1pPr>
          </a:lstStyle>
          <a:p>
            <a:pPr algn="ctr"/>
            <a:r>
              <a:rPr lang="en-US" sz="8000" b="1"/>
              <a:t>QUESTIONS?</a:t>
            </a:r>
          </a:p>
        </p:txBody>
      </p:sp>
      <p:pic>
        <p:nvPicPr>
          <p:cNvPr id="18" name="Picture 17" descr="A black background with text and a silhouette of a tree&#10;&#10;Description automatically generated">
            <a:extLst>
              <a:ext uri="{FF2B5EF4-FFF2-40B4-BE49-F238E27FC236}">
                <a16:creationId xmlns:a16="http://schemas.microsoft.com/office/drawing/2014/main" id="{2BAF2EF0-C662-698E-904B-EF4183CB1622}"/>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26717" y="422927"/>
            <a:ext cx="3953135" cy="1688096"/>
          </a:xfrm>
          <a:prstGeom prst="rect">
            <a:avLst/>
          </a:prstGeom>
        </p:spPr>
      </p:pic>
    </p:spTree>
    <p:extLst>
      <p:ext uri="{BB962C8B-B14F-4D97-AF65-F5344CB8AC3E}">
        <p14:creationId xmlns:p14="http://schemas.microsoft.com/office/powerpoint/2010/main" val="2941081859"/>
      </p:ext>
    </p:extLst>
  </p:cSld>
  <p:clrMapOvr>
    <a:masterClrMapping/>
  </p:clrMapOvr>
  <p:hf hdr="0" ftr="0" dt="0"/>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Contact Me">
    <p:spTree>
      <p:nvGrpSpPr>
        <p:cNvPr id="1" name=""/>
        <p:cNvGrpSpPr/>
        <p:nvPr/>
      </p:nvGrpSpPr>
      <p:grpSpPr>
        <a:xfrm>
          <a:off x="0" y="0"/>
          <a:ext cx="0" cy="0"/>
          <a:chOff x="0" y="0"/>
          <a:chExt cx="0" cy="0"/>
        </a:xfrm>
      </p:grpSpPr>
      <p:grpSp>
        <p:nvGrpSpPr>
          <p:cNvPr id="32" name="Group 2">
            <a:extLst>
              <a:ext uri="{FF2B5EF4-FFF2-40B4-BE49-F238E27FC236}">
                <a16:creationId xmlns:a16="http://schemas.microsoft.com/office/drawing/2014/main" id="{D63BB1E6-154A-8329-A748-E42C5A015E33}"/>
              </a:ext>
            </a:extLst>
          </p:cNvPr>
          <p:cNvGrpSpPr/>
          <p:nvPr/>
        </p:nvGrpSpPr>
        <p:grpSpPr>
          <a:xfrm>
            <a:off x="-1524000" y="1549400"/>
            <a:ext cx="9763963" cy="5308600"/>
            <a:chOff x="0" y="0"/>
            <a:chExt cx="879402" cy="480605"/>
          </a:xfrm>
        </p:grpSpPr>
        <p:sp>
          <p:nvSpPr>
            <p:cNvPr id="33" name="Freeform 3">
              <a:extLst>
                <a:ext uri="{FF2B5EF4-FFF2-40B4-BE49-F238E27FC236}">
                  <a16:creationId xmlns:a16="http://schemas.microsoft.com/office/drawing/2014/main" id="{72C0DB5F-CD9A-8E79-77FD-A264A77708B4}"/>
                </a:ext>
              </a:extLst>
            </p:cNvPr>
            <p:cNvSpPr/>
            <p:nvPr/>
          </p:nvSpPr>
          <p:spPr>
            <a:xfrm>
              <a:off x="0" y="0"/>
              <a:ext cx="879402" cy="480605"/>
            </a:xfrm>
            <a:custGeom>
              <a:avLst/>
              <a:gdLst/>
              <a:ahLst/>
              <a:cxnLst/>
              <a:rect l="l" t="t" r="r" b="b"/>
              <a:pathLst>
                <a:path w="879402" h="480605">
                  <a:moveTo>
                    <a:pt x="203200" y="0"/>
                  </a:moveTo>
                  <a:lnTo>
                    <a:pt x="879402" y="0"/>
                  </a:lnTo>
                  <a:lnTo>
                    <a:pt x="676202" y="480605"/>
                  </a:lnTo>
                  <a:lnTo>
                    <a:pt x="0" y="480605"/>
                  </a:lnTo>
                  <a:lnTo>
                    <a:pt x="203200" y="0"/>
                  </a:lnTo>
                  <a:close/>
                </a:path>
              </a:pathLst>
            </a:custGeom>
            <a:solidFill>
              <a:srgbClr val="AFC1D0"/>
            </a:solidFill>
          </p:spPr>
          <p:txBody>
            <a:bodyP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4F7C"/>
                </a:solidFill>
                <a:effectLst/>
                <a:uLnTx/>
                <a:uFillTx/>
                <a:latin typeface="Calibri"/>
                <a:ea typeface="+mn-ea"/>
                <a:cs typeface="+mn-cs"/>
              </a:endParaRPr>
            </a:p>
          </p:txBody>
        </p:sp>
        <p:sp>
          <p:nvSpPr>
            <p:cNvPr id="34" name="TextBox 4">
              <a:extLst>
                <a:ext uri="{FF2B5EF4-FFF2-40B4-BE49-F238E27FC236}">
                  <a16:creationId xmlns:a16="http://schemas.microsoft.com/office/drawing/2014/main" id="{EFF2D974-4011-E74C-5F2B-906AEFBAF540}"/>
                </a:ext>
              </a:extLst>
            </p:cNvPr>
            <p:cNvSpPr txBox="1"/>
            <p:nvPr/>
          </p:nvSpPr>
          <p:spPr>
            <a:xfrm>
              <a:off x="101600" y="-66675"/>
              <a:ext cx="676202" cy="547280"/>
            </a:xfrm>
            <a:prstGeom prst="rect">
              <a:avLst/>
            </a:prstGeom>
          </p:spPr>
          <p:txBody>
            <a:bodyPr lIns="50800" tIns="50800" rIns="50800" bIns="50800" rtlCol="0" anchor="ctr"/>
            <a:lstStyle/>
            <a:p>
              <a:pPr marL="0" marR="0" lvl="0" indent="0" algn="ctr" defTabSz="609585" rtl="0" eaLnBrk="1" fontAlgn="auto" latinLnBrk="0" hangingPunct="1">
                <a:lnSpc>
                  <a:spcPts val="2213"/>
                </a:lnSpc>
                <a:spcBef>
                  <a:spcPts val="0"/>
                </a:spcBef>
                <a:spcAft>
                  <a:spcPts val="0"/>
                </a:spcAft>
                <a:buClrTx/>
                <a:buSzTx/>
                <a:buFontTx/>
                <a:buNone/>
                <a:tabLst/>
                <a:defRPr/>
              </a:pPr>
              <a:endParaRPr kumimoji="0" sz="1200" b="0" i="0" u="none" strike="noStrike" kern="1200" cap="none" spc="0" normalizeH="0" baseline="0" noProof="0">
                <a:ln>
                  <a:noFill/>
                </a:ln>
                <a:solidFill>
                  <a:srgbClr val="004F7C"/>
                </a:solidFill>
                <a:effectLst/>
                <a:uLnTx/>
                <a:uFillTx/>
                <a:latin typeface="Calibri"/>
                <a:ea typeface="+mn-ea"/>
                <a:cs typeface="+mn-cs"/>
              </a:endParaRPr>
            </a:p>
          </p:txBody>
        </p:sp>
      </p:grpSp>
      <p:grpSp>
        <p:nvGrpSpPr>
          <p:cNvPr id="49" name="Group 19">
            <a:extLst>
              <a:ext uri="{FF2B5EF4-FFF2-40B4-BE49-F238E27FC236}">
                <a16:creationId xmlns:a16="http://schemas.microsoft.com/office/drawing/2014/main" id="{292FBF31-6459-FFCE-4F41-6B1D992E7A8A}"/>
              </a:ext>
            </a:extLst>
          </p:cNvPr>
          <p:cNvGrpSpPr>
            <a:grpSpLocks noChangeAspect="1"/>
          </p:cNvGrpSpPr>
          <p:nvPr/>
        </p:nvGrpSpPr>
        <p:grpSpPr>
          <a:xfrm>
            <a:off x="5817032" y="0"/>
            <a:ext cx="6374968" cy="6858000"/>
            <a:chOff x="-2794" y="1028502"/>
            <a:chExt cx="8606155" cy="9258244"/>
          </a:xfrm>
        </p:grpSpPr>
        <p:sp>
          <p:nvSpPr>
            <p:cNvPr id="50" name="Freeform 20">
              <a:extLst>
                <a:ext uri="{FF2B5EF4-FFF2-40B4-BE49-F238E27FC236}">
                  <a16:creationId xmlns:a16="http://schemas.microsoft.com/office/drawing/2014/main" id="{9A9D6972-CCAE-B75E-9334-C80FACCE0E63}"/>
                </a:ext>
              </a:extLst>
            </p:cNvPr>
            <p:cNvSpPr/>
            <p:nvPr/>
          </p:nvSpPr>
          <p:spPr>
            <a:xfrm>
              <a:off x="-2794" y="1028502"/>
              <a:ext cx="8606155" cy="9258244"/>
            </a:xfrm>
            <a:custGeom>
              <a:avLst/>
              <a:gdLst/>
              <a:ahLst/>
              <a:cxnLst/>
              <a:rect l="l" t="t" r="r" b="b"/>
              <a:pathLst>
                <a:path w="8606155" h="10286874">
                  <a:moveTo>
                    <a:pt x="8606155" y="10251441"/>
                  </a:moveTo>
                  <a:cubicBezTo>
                    <a:pt x="8606155" y="10284588"/>
                    <a:pt x="8595487" y="10286874"/>
                    <a:pt x="8567674" y="10286874"/>
                  </a:cubicBezTo>
                  <a:cubicBezTo>
                    <a:pt x="5713094" y="10286239"/>
                    <a:pt x="2858643" y="10286239"/>
                    <a:pt x="4064" y="10286239"/>
                  </a:cubicBezTo>
                  <a:cubicBezTo>
                    <a:pt x="0" y="10272396"/>
                    <a:pt x="6350" y="10259823"/>
                    <a:pt x="9271" y="10246996"/>
                  </a:cubicBezTo>
                  <a:cubicBezTo>
                    <a:pt x="134747" y="9685402"/>
                    <a:pt x="260350" y="9123935"/>
                    <a:pt x="386207" y="8562467"/>
                  </a:cubicBezTo>
                  <a:cubicBezTo>
                    <a:pt x="565658" y="7761986"/>
                    <a:pt x="745490" y="6961633"/>
                    <a:pt x="924814" y="6161151"/>
                  </a:cubicBezTo>
                  <a:cubicBezTo>
                    <a:pt x="1146302" y="5172583"/>
                    <a:pt x="1367282" y="4184015"/>
                    <a:pt x="1588643" y="3195574"/>
                  </a:cubicBezTo>
                  <a:cubicBezTo>
                    <a:pt x="1813560" y="2191385"/>
                    <a:pt x="2038604" y="1187323"/>
                    <a:pt x="2264156" y="183261"/>
                  </a:cubicBezTo>
                  <a:cubicBezTo>
                    <a:pt x="2277872" y="122174"/>
                    <a:pt x="2286635" y="59690"/>
                    <a:pt x="2308860" y="635"/>
                  </a:cubicBezTo>
                  <a:cubicBezTo>
                    <a:pt x="4395216" y="635"/>
                    <a:pt x="6481572" y="635"/>
                    <a:pt x="8567928" y="0"/>
                  </a:cubicBezTo>
                  <a:cubicBezTo>
                    <a:pt x="8596249" y="0"/>
                    <a:pt x="8605901" y="3429"/>
                    <a:pt x="8605901" y="35814"/>
                  </a:cubicBezTo>
                  <a:cubicBezTo>
                    <a:pt x="8605139" y="3441066"/>
                    <a:pt x="8605139" y="6846317"/>
                    <a:pt x="8606155" y="10251441"/>
                  </a:cubicBezTo>
                  <a:close/>
                </a:path>
              </a:pathLst>
            </a:custGeom>
            <a:blipFill>
              <a:blip r:embed="rId2" cstate="email">
                <a:extLst>
                  <a:ext uri="{28A0092B-C50C-407E-A947-70E740481C1C}">
                    <a14:useLocalDpi xmlns:a14="http://schemas.microsoft.com/office/drawing/2010/main"/>
                  </a:ext>
                </a:extLst>
              </a:blip>
              <a:stretch>
                <a:fillRect/>
              </a:stretch>
            </a:blipFill>
          </p:spPr>
          <p:txBody>
            <a:bodyP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4F7C"/>
                </a:solidFill>
                <a:effectLst/>
                <a:uLnTx/>
                <a:uFillTx/>
                <a:latin typeface="Calibri"/>
                <a:ea typeface="+mn-ea"/>
                <a:cs typeface="+mn-cs"/>
              </a:endParaRPr>
            </a:p>
          </p:txBody>
        </p:sp>
      </p:grpSp>
      <p:grpSp>
        <p:nvGrpSpPr>
          <p:cNvPr id="16" name="Group 15">
            <a:extLst>
              <a:ext uri="{FF2B5EF4-FFF2-40B4-BE49-F238E27FC236}">
                <a16:creationId xmlns:a16="http://schemas.microsoft.com/office/drawing/2014/main" id="{D88054AB-567D-691B-CE4C-FE44C3D18DB0}"/>
              </a:ext>
            </a:extLst>
          </p:cNvPr>
          <p:cNvGrpSpPr/>
          <p:nvPr userDrawn="1"/>
        </p:nvGrpSpPr>
        <p:grpSpPr>
          <a:xfrm>
            <a:off x="1151433" y="3236301"/>
            <a:ext cx="391720" cy="391720"/>
            <a:chOff x="1151432" y="3429000"/>
            <a:chExt cx="391720" cy="391720"/>
          </a:xfrm>
        </p:grpSpPr>
        <p:grpSp>
          <p:nvGrpSpPr>
            <p:cNvPr id="39" name="Group 9">
              <a:extLst>
                <a:ext uri="{FF2B5EF4-FFF2-40B4-BE49-F238E27FC236}">
                  <a16:creationId xmlns:a16="http://schemas.microsoft.com/office/drawing/2014/main" id="{BBC6DB1C-9D80-6B31-AA77-5731B2405F16}"/>
                </a:ext>
              </a:extLst>
            </p:cNvPr>
            <p:cNvGrpSpPr/>
            <p:nvPr/>
          </p:nvGrpSpPr>
          <p:grpSpPr>
            <a:xfrm>
              <a:off x="1151432" y="3429000"/>
              <a:ext cx="391720" cy="391720"/>
              <a:chOff x="0" y="0"/>
              <a:chExt cx="812800" cy="812800"/>
            </a:xfrm>
          </p:grpSpPr>
          <p:sp>
            <p:nvSpPr>
              <p:cNvPr id="40" name="Freeform 10">
                <a:extLst>
                  <a:ext uri="{FF2B5EF4-FFF2-40B4-BE49-F238E27FC236}">
                    <a16:creationId xmlns:a16="http://schemas.microsoft.com/office/drawing/2014/main" id="{34174AEE-076A-B17A-7CD1-3484E3C9980E}"/>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4F7C"/>
              </a:solidFill>
            </p:spPr>
            <p:txBody>
              <a:bodyP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4F7C"/>
                  </a:solidFill>
                  <a:effectLst/>
                  <a:uLnTx/>
                  <a:uFillTx/>
                  <a:latin typeface="Calibri"/>
                  <a:ea typeface="+mn-ea"/>
                  <a:cs typeface="+mn-cs"/>
                </a:endParaRPr>
              </a:p>
            </p:txBody>
          </p:sp>
          <p:sp>
            <p:nvSpPr>
              <p:cNvPr id="41" name="TextBox 11">
                <a:extLst>
                  <a:ext uri="{FF2B5EF4-FFF2-40B4-BE49-F238E27FC236}">
                    <a16:creationId xmlns:a16="http://schemas.microsoft.com/office/drawing/2014/main" id="{8F7F8C6C-E174-496A-F82B-212B951D4EB1}"/>
                  </a:ext>
                </a:extLst>
              </p:cNvPr>
              <p:cNvSpPr txBox="1"/>
              <p:nvPr/>
            </p:nvSpPr>
            <p:spPr>
              <a:xfrm>
                <a:off x="76200" y="47625"/>
                <a:ext cx="660400" cy="688975"/>
              </a:xfrm>
              <a:prstGeom prst="rect">
                <a:avLst/>
              </a:prstGeom>
            </p:spPr>
            <p:txBody>
              <a:bodyPr lIns="27270" tIns="27270" rIns="27270" bIns="27270" rtlCol="0" anchor="ctr"/>
              <a:lstStyle/>
              <a:p>
                <a:pPr marL="0" marR="0" lvl="0" indent="0" algn="ctr" defTabSz="609585" rtl="0" eaLnBrk="1" fontAlgn="auto" latinLnBrk="0" hangingPunct="1">
                  <a:lnSpc>
                    <a:spcPts val="952"/>
                  </a:lnSpc>
                  <a:spcBef>
                    <a:spcPts val="0"/>
                  </a:spcBef>
                  <a:spcAft>
                    <a:spcPts val="0"/>
                  </a:spcAft>
                  <a:buClrTx/>
                  <a:buSzTx/>
                  <a:buFontTx/>
                  <a:buNone/>
                  <a:tabLst/>
                  <a:defRPr/>
                </a:pPr>
                <a:endParaRPr kumimoji="0" sz="1200" b="0" i="0" u="none" strike="noStrike" kern="1200" cap="none" spc="0" normalizeH="0" baseline="0" noProof="0">
                  <a:ln>
                    <a:noFill/>
                  </a:ln>
                  <a:solidFill>
                    <a:srgbClr val="004F7C"/>
                  </a:solidFill>
                  <a:effectLst/>
                  <a:uLnTx/>
                  <a:uFillTx/>
                  <a:latin typeface="Calibri"/>
                  <a:ea typeface="+mn-ea"/>
                  <a:cs typeface="+mn-cs"/>
                </a:endParaRPr>
              </a:p>
            </p:txBody>
          </p:sp>
        </p:grpSp>
        <p:sp>
          <p:nvSpPr>
            <p:cNvPr id="42" name="Freeform 12">
              <a:extLst>
                <a:ext uri="{FF2B5EF4-FFF2-40B4-BE49-F238E27FC236}">
                  <a16:creationId xmlns:a16="http://schemas.microsoft.com/office/drawing/2014/main" id="{F26E0473-8F6B-5B64-E148-EDBDFA03A061}"/>
                </a:ext>
              </a:extLst>
            </p:cNvPr>
            <p:cNvSpPr/>
            <p:nvPr/>
          </p:nvSpPr>
          <p:spPr>
            <a:xfrm>
              <a:off x="1219554" y="3527939"/>
              <a:ext cx="255479" cy="193844"/>
            </a:xfrm>
            <a:custGeom>
              <a:avLst/>
              <a:gdLst/>
              <a:ahLst/>
              <a:cxnLst/>
              <a:rect l="l" t="t" r="r" b="b"/>
              <a:pathLst>
                <a:path w="383217" h="290766">
                  <a:moveTo>
                    <a:pt x="0" y="0"/>
                  </a:moveTo>
                  <a:lnTo>
                    <a:pt x="383217" y="0"/>
                  </a:lnTo>
                  <a:lnTo>
                    <a:pt x="383217" y="290766"/>
                  </a:lnTo>
                  <a:lnTo>
                    <a:pt x="0" y="290766"/>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4F7C"/>
                </a:solidFill>
                <a:effectLst/>
                <a:uLnTx/>
                <a:uFillTx/>
                <a:latin typeface="Calibri"/>
                <a:ea typeface="+mn-ea"/>
                <a:cs typeface="+mn-cs"/>
              </a:endParaRPr>
            </a:p>
          </p:txBody>
        </p:sp>
      </p:grpSp>
      <p:grpSp>
        <p:nvGrpSpPr>
          <p:cNvPr id="17" name="Group 16">
            <a:extLst>
              <a:ext uri="{FF2B5EF4-FFF2-40B4-BE49-F238E27FC236}">
                <a16:creationId xmlns:a16="http://schemas.microsoft.com/office/drawing/2014/main" id="{E610CE9A-0E4F-178E-A3AA-836A3BB180C8}"/>
              </a:ext>
            </a:extLst>
          </p:cNvPr>
          <p:cNvGrpSpPr/>
          <p:nvPr userDrawn="1"/>
        </p:nvGrpSpPr>
        <p:grpSpPr>
          <a:xfrm>
            <a:off x="1151433" y="3868297"/>
            <a:ext cx="391720" cy="391720"/>
            <a:chOff x="1151432" y="4060996"/>
            <a:chExt cx="391720" cy="391720"/>
          </a:xfrm>
        </p:grpSpPr>
        <p:grpSp>
          <p:nvGrpSpPr>
            <p:cNvPr id="36" name="Group 6">
              <a:extLst>
                <a:ext uri="{FF2B5EF4-FFF2-40B4-BE49-F238E27FC236}">
                  <a16:creationId xmlns:a16="http://schemas.microsoft.com/office/drawing/2014/main" id="{3BDFDCF8-EB4D-A5D8-1FF1-882DB26E5566}"/>
                </a:ext>
              </a:extLst>
            </p:cNvPr>
            <p:cNvGrpSpPr/>
            <p:nvPr/>
          </p:nvGrpSpPr>
          <p:grpSpPr>
            <a:xfrm>
              <a:off x="1151432" y="4060996"/>
              <a:ext cx="391720" cy="391720"/>
              <a:chOff x="0" y="0"/>
              <a:chExt cx="812800" cy="812800"/>
            </a:xfrm>
          </p:grpSpPr>
          <p:sp>
            <p:nvSpPr>
              <p:cNvPr id="37" name="Freeform 7">
                <a:extLst>
                  <a:ext uri="{FF2B5EF4-FFF2-40B4-BE49-F238E27FC236}">
                    <a16:creationId xmlns:a16="http://schemas.microsoft.com/office/drawing/2014/main" id="{E239D440-366D-0636-16F0-280132713AD0}"/>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4F7C"/>
              </a:solidFill>
            </p:spPr>
            <p:txBody>
              <a:bodyP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4F7C"/>
                  </a:solidFill>
                  <a:effectLst/>
                  <a:uLnTx/>
                  <a:uFillTx/>
                  <a:latin typeface="Calibri"/>
                  <a:ea typeface="+mn-ea"/>
                  <a:cs typeface="+mn-cs"/>
                </a:endParaRPr>
              </a:p>
            </p:txBody>
          </p:sp>
          <p:sp>
            <p:nvSpPr>
              <p:cNvPr id="38" name="TextBox 8">
                <a:extLst>
                  <a:ext uri="{FF2B5EF4-FFF2-40B4-BE49-F238E27FC236}">
                    <a16:creationId xmlns:a16="http://schemas.microsoft.com/office/drawing/2014/main" id="{840E15FF-819C-F413-B000-42AFB4D39E66}"/>
                  </a:ext>
                </a:extLst>
              </p:cNvPr>
              <p:cNvSpPr txBox="1"/>
              <p:nvPr/>
            </p:nvSpPr>
            <p:spPr>
              <a:xfrm>
                <a:off x="76200" y="47625"/>
                <a:ext cx="660400" cy="688975"/>
              </a:xfrm>
              <a:prstGeom prst="rect">
                <a:avLst/>
              </a:prstGeom>
            </p:spPr>
            <p:txBody>
              <a:bodyPr lIns="27270" tIns="27270" rIns="27270" bIns="27270" rtlCol="0" anchor="ctr"/>
              <a:lstStyle/>
              <a:p>
                <a:pPr marL="0" marR="0" lvl="0" indent="0" algn="ctr" defTabSz="609585" rtl="0" eaLnBrk="1" fontAlgn="auto" latinLnBrk="0" hangingPunct="1">
                  <a:lnSpc>
                    <a:spcPts val="952"/>
                  </a:lnSpc>
                  <a:spcBef>
                    <a:spcPts val="0"/>
                  </a:spcBef>
                  <a:spcAft>
                    <a:spcPts val="0"/>
                  </a:spcAft>
                  <a:buClrTx/>
                  <a:buSzTx/>
                  <a:buFontTx/>
                  <a:buNone/>
                  <a:tabLst/>
                  <a:defRPr/>
                </a:pPr>
                <a:endParaRPr kumimoji="0" sz="1200" b="0" i="0" u="none" strike="noStrike" kern="1200" cap="none" spc="0" normalizeH="0" baseline="0" noProof="0">
                  <a:ln>
                    <a:noFill/>
                  </a:ln>
                  <a:solidFill>
                    <a:srgbClr val="004F7C"/>
                  </a:solidFill>
                  <a:effectLst/>
                  <a:uLnTx/>
                  <a:uFillTx/>
                  <a:latin typeface="Calibri"/>
                  <a:ea typeface="+mn-ea"/>
                  <a:cs typeface="+mn-cs"/>
                </a:endParaRPr>
              </a:p>
            </p:txBody>
          </p:sp>
        </p:grpSp>
        <p:sp>
          <p:nvSpPr>
            <p:cNvPr id="43" name="Freeform 13">
              <a:extLst>
                <a:ext uri="{FF2B5EF4-FFF2-40B4-BE49-F238E27FC236}">
                  <a16:creationId xmlns:a16="http://schemas.microsoft.com/office/drawing/2014/main" id="{733CEFAE-2338-68BF-7B0A-141416EE5E5D}"/>
                </a:ext>
              </a:extLst>
            </p:cNvPr>
            <p:cNvSpPr/>
            <p:nvPr/>
          </p:nvSpPr>
          <p:spPr>
            <a:xfrm>
              <a:off x="1225628" y="4135192"/>
              <a:ext cx="243328" cy="243328"/>
            </a:xfrm>
            <a:custGeom>
              <a:avLst/>
              <a:gdLst/>
              <a:ahLst/>
              <a:cxnLst/>
              <a:rect l="l" t="t" r="r" b="b"/>
              <a:pathLst>
                <a:path w="364992" h="364992">
                  <a:moveTo>
                    <a:pt x="0" y="0"/>
                  </a:moveTo>
                  <a:lnTo>
                    <a:pt x="364993" y="0"/>
                  </a:lnTo>
                  <a:lnTo>
                    <a:pt x="364993" y="364992"/>
                  </a:lnTo>
                  <a:lnTo>
                    <a:pt x="0" y="364992"/>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4F7C"/>
                </a:solidFill>
                <a:effectLst/>
                <a:uLnTx/>
                <a:uFillTx/>
                <a:latin typeface="Calibri"/>
                <a:ea typeface="+mn-ea"/>
                <a:cs typeface="+mn-cs"/>
              </a:endParaRPr>
            </a:p>
          </p:txBody>
        </p:sp>
      </p:grpSp>
      <p:sp>
        <p:nvSpPr>
          <p:cNvPr id="52" name="TextBox 22">
            <a:extLst>
              <a:ext uri="{FF2B5EF4-FFF2-40B4-BE49-F238E27FC236}">
                <a16:creationId xmlns:a16="http://schemas.microsoft.com/office/drawing/2014/main" id="{39E660EC-C5DC-59F0-CD19-A89E7AA01375}"/>
              </a:ext>
            </a:extLst>
          </p:cNvPr>
          <p:cNvSpPr txBox="1"/>
          <p:nvPr/>
        </p:nvSpPr>
        <p:spPr>
          <a:xfrm>
            <a:off x="1151433" y="2004901"/>
            <a:ext cx="4348631" cy="747705"/>
          </a:xfrm>
          <a:prstGeom prst="rect">
            <a:avLst/>
          </a:prstGeom>
        </p:spPr>
        <p:txBody>
          <a:bodyPr lIns="0" tIns="0" rIns="0" bIns="0" rtlCol="0" anchor="t">
            <a:spAutoFit/>
          </a:bodyPr>
          <a:lstStyle/>
          <a:p>
            <a:pPr marL="0" marR="0" lvl="0" indent="0" algn="l" defTabSz="609585" rtl="0" eaLnBrk="1" fontAlgn="auto" latinLnBrk="0" hangingPunct="1">
              <a:lnSpc>
                <a:spcPts val="6313"/>
              </a:lnSpc>
              <a:spcBef>
                <a:spcPts val="0"/>
              </a:spcBef>
              <a:spcAft>
                <a:spcPts val="0"/>
              </a:spcAft>
              <a:buClrTx/>
              <a:buSzTx/>
              <a:buFontTx/>
              <a:buNone/>
              <a:tabLst/>
              <a:defRPr/>
            </a:pPr>
            <a:r>
              <a:rPr kumimoji="0" lang="en-US" sz="4856" b="0" i="0" u="none" strike="noStrike" kern="1200" cap="none" spc="0" normalizeH="0" baseline="0" noProof="0">
                <a:ln>
                  <a:noFill/>
                </a:ln>
                <a:solidFill>
                  <a:srgbClr val="004F7C"/>
                </a:solidFill>
                <a:effectLst/>
                <a:uLnTx/>
                <a:uFillTx/>
                <a:latin typeface="League Spartan"/>
                <a:ea typeface="League Spartan"/>
                <a:cs typeface="League Spartan"/>
                <a:sym typeface="League Spartan"/>
              </a:rPr>
              <a:t>Contact Us</a:t>
            </a:r>
          </a:p>
        </p:txBody>
      </p:sp>
      <p:sp>
        <p:nvSpPr>
          <p:cNvPr id="55" name="TextBox 25">
            <a:extLst>
              <a:ext uri="{FF2B5EF4-FFF2-40B4-BE49-F238E27FC236}">
                <a16:creationId xmlns:a16="http://schemas.microsoft.com/office/drawing/2014/main" id="{4AC93BF6-2910-2D5C-0C76-77C6C42BE778}"/>
              </a:ext>
            </a:extLst>
          </p:cNvPr>
          <p:cNvSpPr txBox="1"/>
          <p:nvPr/>
        </p:nvSpPr>
        <p:spPr>
          <a:xfrm>
            <a:off x="97833" y="6636181"/>
            <a:ext cx="5382897" cy="106055"/>
          </a:xfrm>
          <a:prstGeom prst="rect">
            <a:avLst/>
          </a:prstGeom>
        </p:spPr>
        <p:txBody>
          <a:bodyPr lIns="0" tIns="0" rIns="0" bIns="0" rtlCol="0" anchor="t">
            <a:spAutoFit/>
          </a:bodyPr>
          <a:lstStyle/>
          <a:p>
            <a:pPr marL="0" marR="0" lvl="0" indent="0" algn="l" defTabSz="609585" rtl="0" eaLnBrk="1" fontAlgn="auto" latinLnBrk="0" hangingPunct="1">
              <a:lnSpc>
                <a:spcPts val="933"/>
              </a:lnSpc>
              <a:spcBef>
                <a:spcPct val="0"/>
              </a:spcBef>
              <a:spcAft>
                <a:spcPts val="0"/>
              </a:spcAft>
              <a:buClrTx/>
              <a:buSzTx/>
              <a:buFontTx/>
              <a:buNone/>
              <a:tabLst/>
              <a:defRPr/>
            </a:pPr>
            <a:r>
              <a:rPr kumimoji="0" lang="en-US" sz="667" b="0" i="0" u="none" strike="noStrike" kern="1200" cap="none" spc="0" normalizeH="0" baseline="0" noProof="0">
                <a:ln>
                  <a:noFill/>
                </a:ln>
                <a:solidFill>
                  <a:srgbClr val="000000"/>
                </a:solidFill>
                <a:effectLst/>
                <a:uLnTx/>
                <a:uFillTx/>
                <a:latin typeface="Helios Extended"/>
                <a:ea typeface="Helios Extended"/>
                <a:cs typeface="Helios Extended"/>
                <a:sym typeface="Helios Extended"/>
              </a:rPr>
              <a:t>© 2024 Regional Geriatric Program of Eastern Ontario</a:t>
            </a:r>
          </a:p>
        </p:txBody>
      </p:sp>
      <p:sp>
        <p:nvSpPr>
          <p:cNvPr id="3" name="Text Placeholder 2">
            <a:extLst>
              <a:ext uri="{FF2B5EF4-FFF2-40B4-BE49-F238E27FC236}">
                <a16:creationId xmlns:a16="http://schemas.microsoft.com/office/drawing/2014/main" id="{8CDE95E3-AE81-99E6-5D3E-D19403ACA704}"/>
              </a:ext>
            </a:extLst>
          </p:cNvPr>
          <p:cNvSpPr>
            <a:spLocks noGrp="1"/>
          </p:cNvSpPr>
          <p:nvPr>
            <p:ph type="body" sz="quarter" idx="10" hasCustomPrompt="1"/>
          </p:nvPr>
        </p:nvSpPr>
        <p:spPr>
          <a:xfrm>
            <a:off x="1732398" y="3208107"/>
            <a:ext cx="4348631" cy="419913"/>
          </a:xfrm>
          <a:prstGeom prst="rect">
            <a:avLst/>
          </a:prstGeom>
        </p:spPr>
        <p:txBody>
          <a:bodyPr/>
          <a:lstStyle>
            <a:lvl1pPr marL="0" indent="0">
              <a:buNone/>
              <a:defRPr sz="2133">
                <a:latin typeface="Helios Extended" panose="020B0604020202020204" charset="0"/>
              </a:defRPr>
            </a:lvl1pPr>
          </a:lstStyle>
          <a:p>
            <a:pPr lvl="0"/>
            <a:r>
              <a:rPr lang="en-US"/>
              <a:t>Enter email</a:t>
            </a:r>
          </a:p>
        </p:txBody>
      </p:sp>
      <p:sp>
        <p:nvSpPr>
          <p:cNvPr id="4" name="Text Placeholder 2">
            <a:extLst>
              <a:ext uri="{FF2B5EF4-FFF2-40B4-BE49-F238E27FC236}">
                <a16:creationId xmlns:a16="http://schemas.microsoft.com/office/drawing/2014/main" id="{ABC3BEA1-CBEB-015A-7BB6-2EDF9426F079}"/>
              </a:ext>
            </a:extLst>
          </p:cNvPr>
          <p:cNvSpPr>
            <a:spLocks noGrp="1"/>
          </p:cNvSpPr>
          <p:nvPr>
            <p:ph type="body" sz="quarter" idx="11" hasCustomPrompt="1"/>
          </p:nvPr>
        </p:nvSpPr>
        <p:spPr>
          <a:xfrm>
            <a:off x="1732398" y="3906742"/>
            <a:ext cx="4348631" cy="419913"/>
          </a:xfrm>
          <a:prstGeom prst="rect">
            <a:avLst/>
          </a:prstGeom>
        </p:spPr>
        <p:txBody>
          <a:bodyPr/>
          <a:lstStyle>
            <a:lvl1pPr marL="0" indent="0">
              <a:buNone/>
              <a:defRPr sz="2133">
                <a:latin typeface="Helios Extended" panose="020B0604020202020204" charset="0"/>
              </a:defRPr>
            </a:lvl1pPr>
          </a:lstStyle>
          <a:p>
            <a:pPr lvl="0"/>
            <a:r>
              <a:rPr lang="en-US"/>
              <a:t>Enter organization website</a:t>
            </a:r>
          </a:p>
        </p:txBody>
      </p:sp>
      <p:sp>
        <p:nvSpPr>
          <p:cNvPr id="2" name="Rectangle 1">
            <a:extLst>
              <a:ext uri="{FF2B5EF4-FFF2-40B4-BE49-F238E27FC236}">
                <a16:creationId xmlns:a16="http://schemas.microsoft.com/office/drawing/2014/main" id="{FFD13661-999E-A65B-3916-D1353A8D2BB2}"/>
              </a:ext>
            </a:extLst>
          </p:cNvPr>
          <p:cNvSpPr/>
          <p:nvPr userDrawn="1"/>
        </p:nvSpPr>
        <p:spPr>
          <a:xfrm>
            <a:off x="0" y="0"/>
            <a:ext cx="12192000" cy="6858000"/>
          </a:xfrm>
          <a:prstGeom prst="rect">
            <a:avLst/>
          </a:prstGeom>
          <a:noFill/>
          <a:ln w="571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E9EFF2"/>
              </a:solidFill>
              <a:effectLst/>
              <a:uLnTx/>
              <a:uFillTx/>
              <a:latin typeface="Calibri"/>
              <a:ea typeface="+mn-ea"/>
              <a:cs typeface="+mn-cs"/>
            </a:endParaRPr>
          </a:p>
        </p:txBody>
      </p:sp>
      <p:grpSp>
        <p:nvGrpSpPr>
          <p:cNvPr id="18" name="Group 17">
            <a:extLst>
              <a:ext uri="{FF2B5EF4-FFF2-40B4-BE49-F238E27FC236}">
                <a16:creationId xmlns:a16="http://schemas.microsoft.com/office/drawing/2014/main" id="{B27E499A-8CE1-2359-B557-5FB527CF3A3C}"/>
              </a:ext>
            </a:extLst>
          </p:cNvPr>
          <p:cNvGrpSpPr/>
          <p:nvPr userDrawn="1"/>
        </p:nvGrpSpPr>
        <p:grpSpPr>
          <a:xfrm>
            <a:off x="1151433" y="4589746"/>
            <a:ext cx="391720" cy="391720"/>
            <a:chOff x="1151432" y="3429000"/>
            <a:chExt cx="391720" cy="391720"/>
          </a:xfrm>
        </p:grpSpPr>
        <p:grpSp>
          <p:nvGrpSpPr>
            <p:cNvPr id="19" name="Group 9">
              <a:extLst>
                <a:ext uri="{FF2B5EF4-FFF2-40B4-BE49-F238E27FC236}">
                  <a16:creationId xmlns:a16="http://schemas.microsoft.com/office/drawing/2014/main" id="{E0A9BA4D-007C-2EB9-B31C-EA4CF355A456}"/>
                </a:ext>
              </a:extLst>
            </p:cNvPr>
            <p:cNvGrpSpPr/>
            <p:nvPr/>
          </p:nvGrpSpPr>
          <p:grpSpPr>
            <a:xfrm>
              <a:off x="1151432" y="3429000"/>
              <a:ext cx="391720" cy="391720"/>
              <a:chOff x="0" y="0"/>
              <a:chExt cx="812800" cy="812800"/>
            </a:xfrm>
          </p:grpSpPr>
          <p:sp>
            <p:nvSpPr>
              <p:cNvPr id="21" name="Freeform 10">
                <a:extLst>
                  <a:ext uri="{FF2B5EF4-FFF2-40B4-BE49-F238E27FC236}">
                    <a16:creationId xmlns:a16="http://schemas.microsoft.com/office/drawing/2014/main" id="{F5FBD2CB-C6A5-7343-99B7-E0D6C421B379}"/>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4F7C"/>
              </a:solidFill>
            </p:spPr>
            <p:txBody>
              <a:bodyP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4F7C"/>
                  </a:solidFill>
                  <a:effectLst/>
                  <a:uLnTx/>
                  <a:uFillTx/>
                  <a:latin typeface="Calibri"/>
                  <a:ea typeface="+mn-ea"/>
                  <a:cs typeface="+mn-cs"/>
                </a:endParaRPr>
              </a:p>
            </p:txBody>
          </p:sp>
          <p:sp>
            <p:nvSpPr>
              <p:cNvPr id="22" name="TextBox 11">
                <a:extLst>
                  <a:ext uri="{FF2B5EF4-FFF2-40B4-BE49-F238E27FC236}">
                    <a16:creationId xmlns:a16="http://schemas.microsoft.com/office/drawing/2014/main" id="{E2CA97E0-B749-5F2D-55A7-B09458354B62}"/>
                  </a:ext>
                </a:extLst>
              </p:cNvPr>
              <p:cNvSpPr txBox="1"/>
              <p:nvPr/>
            </p:nvSpPr>
            <p:spPr>
              <a:xfrm>
                <a:off x="76200" y="47625"/>
                <a:ext cx="660400" cy="688975"/>
              </a:xfrm>
              <a:prstGeom prst="rect">
                <a:avLst/>
              </a:prstGeom>
            </p:spPr>
            <p:txBody>
              <a:bodyPr lIns="27270" tIns="27270" rIns="27270" bIns="27270" rtlCol="0" anchor="ctr"/>
              <a:lstStyle/>
              <a:p>
                <a:pPr marL="0" marR="0" lvl="0" indent="0" algn="ctr" defTabSz="609585" rtl="0" eaLnBrk="1" fontAlgn="auto" latinLnBrk="0" hangingPunct="1">
                  <a:lnSpc>
                    <a:spcPts val="952"/>
                  </a:lnSpc>
                  <a:spcBef>
                    <a:spcPts val="0"/>
                  </a:spcBef>
                  <a:spcAft>
                    <a:spcPts val="0"/>
                  </a:spcAft>
                  <a:buClrTx/>
                  <a:buSzTx/>
                  <a:buFontTx/>
                  <a:buNone/>
                  <a:tabLst/>
                  <a:defRPr/>
                </a:pPr>
                <a:endParaRPr kumimoji="0" sz="1200" b="0" i="0" u="none" strike="noStrike" kern="1200" cap="none" spc="0" normalizeH="0" baseline="0" noProof="0">
                  <a:ln>
                    <a:noFill/>
                  </a:ln>
                  <a:solidFill>
                    <a:srgbClr val="004F7C"/>
                  </a:solidFill>
                  <a:effectLst/>
                  <a:uLnTx/>
                  <a:uFillTx/>
                  <a:latin typeface="Calibri"/>
                  <a:ea typeface="+mn-ea"/>
                  <a:cs typeface="+mn-cs"/>
                </a:endParaRPr>
              </a:p>
            </p:txBody>
          </p:sp>
        </p:grpSp>
        <p:sp>
          <p:nvSpPr>
            <p:cNvPr id="20" name="Freeform 12">
              <a:extLst>
                <a:ext uri="{FF2B5EF4-FFF2-40B4-BE49-F238E27FC236}">
                  <a16:creationId xmlns:a16="http://schemas.microsoft.com/office/drawing/2014/main" id="{5D8F2226-1BF6-AF47-C153-FBFD0FD4BA41}"/>
                </a:ext>
              </a:extLst>
            </p:cNvPr>
            <p:cNvSpPr/>
            <p:nvPr/>
          </p:nvSpPr>
          <p:spPr>
            <a:xfrm>
              <a:off x="1219554" y="3527939"/>
              <a:ext cx="255479" cy="193844"/>
            </a:xfrm>
            <a:custGeom>
              <a:avLst/>
              <a:gdLst/>
              <a:ahLst/>
              <a:cxnLst/>
              <a:rect l="l" t="t" r="r" b="b"/>
              <a:pathLst>
                <a:path w="383217" h="290766">
                  <a:moveTo>
                    <a:pt x="0" y="0"/>
                  </a:moveTo>
                  <a:lnTo>
                    <a:pt x="383217" y="0"/>
                  </a:lnTo>
                  <a:lnTo>
                    <a:pt x="383217" y="290766"/>
                  </a:lnTo>
                  <a:lnTo>
                    <a:pt x="0" y="290766"/>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4F7C"/>
                </a:solidFill>
                <a:effectLst/>
                <a:uLnTx/>
                <a:uFillTx/>
                <a:latin typeface="Calibri"/>
                <a:ea typeface="+mn-ea"/>
                <a:cs typeface="+mn-cs"/>
              </a:endParaRPr>
            </a:p>
          </p:txBody>
        </p:sp>
      </p:grpSp>
      <p:grpSp>
        <p:nvGrpSpPr>
          <p:cNvPr id="23" name="Group 22">
            <a:extLst>
              <a:ext uri="{FF2B5EF4-FFF2-40B4-BE49-F238E27FC236}">
                <a16:creationId xmlns:a16="http://schemas.microsoft.com/office/drawing/2014/main" id="{B4C91836-9973-03F9-59E6-2C46AF0822AB}"/>
              </a:ext>
            </a:extLst>
          </p:cNvPr>
          <p:cNvGrpSpPr/>
          <p:nvPr userDrawn="1"/>
        </p:nvGrpSpPr>
        <p:grpSpPr>
          <a:xfrm>
            <a:off x="1151433" y="5221742"/>
            <a:ext cx="391720" cy="391720"/>
            <a:chOff x="1151432" y="4060996"/>
            <a:chExt cx="391720" cy="391720"/>
          </a:xfrm>
        </p:grpSpPr>
        <p:grpSp>
          <p:nvGrpSpPr>
            <p:cNvPr id="24" name="Group 6">
              <a:extLst>
                <a:ext uri="{FF2B5EF4-FFF2-40B4-BE49-F238E27FC236}">
                  <a16:creationId xmlns:a16="http://schemas.microsoft.com/office/drawing/2014/main" id="{BAEF8346-9291-A797-CC35-1376B36DDD2B}"/>
                </a:ext>
              </a:extLst>
            </p:cNvPr>
            <p:cNvGrpSpPr/>
            <p:nvPr/>
          </p:nvGrpSpPr>
          <p:grpSpPr>
            <a:xfrm>
              <a:off x="1151432" y="4060996"/>
              <a:ext cx="391720" cy="391720"/>
              <a:chOff x="0" y="0"/>
              <a:chExt cx="812800" cy="812800"/>
            </a:xfrm>
          </p:grpSpPr>
          <p:sp>
            <p:nvSpPr>
              <p:cNvPr id="26" name="Freeform 7">
                <a:extLst>
                  <a:ext uri="{FF2B5EF4-FFF2-40B4-BE49-F238E27FC236}">
                    <a16:creationId xmlns:a16="http://schemas.microsoft.com/office/drawing/2014/main" id="{6AC59D45-510A-8AF4-D12D-D7C1FE362B53}"/>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4F7C"/>
              </a:solidFill>
            </p:spPr>
            <p:txBody>
              <a:bodyP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4F7C"/>
                  </a:solidFill>
                  <a:effectLst/>
                  <a:uLnTx/>
                  <a:uFillTx/>
                  <a:latin typeface="Calibri"/>
                  <a:ea typeface="+mn-ea"/>
                  <a:cs typeface="+mn-cs"/>
                </a:endParaRPr>
              </a:p>
            </p:txBody>
          </p:sp>
          <p:sp>
            <p:nvSpPr>
              <p:cNvPr id="27" name="TextBox 8">
                <a:extLst>
                  <a:ext uri="{FF2B5EF4-FFF2-40B4-BE49-F238E27FC236}">
                    <a16:creationId xmlns:a16="http://schemas.microsoft.com/office/drawing/2014/main" id="{ECC0A0FA-785F-16A4-E0FD-16E72439EEA3}"/>
                  </a:ext>
                </a:extLst>
              </p:cNvPr>
              <p:cNvSpPr txBox="1"/>
              <p:nvPr/>
            </p:nvSpPr>
            <p:spPr>
              <a:xfrm>
                <a:off x="76200" y="47625"/>
                <a:ext cx="660400" cy="688975"/>
              </a:xfrm>
              <a:prstGeom prst="rect">
                <a:avLst/>
              </a:prstGeom>
            </p:spPr>
            <p:txBody>
              <a:bodyPr lIns="27270" tIns="27270" rIns="27270" bIns="27270" rtlCol="0" anchor="ctr"/>
              <a:lstStyle/>
              <a:p>
                <a:pPr marL="0" marR="0" lvl="0" indent="0" algn="ctr" defTabSz="609585" rtl="0" eaLnBrk="1" fontAlgn="auto" latinLnBrk="0" hangingPunct="1">
                  <a:lnSpc>
                    <a:spcPts val="952"/>
                  </a:lnSpc>
                  <a:spcBef>
                    <a:spcPts val="0"/>
                  </a:spcBef>
                  <a:spcAft>
                    <a:spcPts val="0"/>
                  </a:spcAft>
                  <a:buClrTx/>
                  <a:buSzTx/>
                  <a:buFontTx/>
                  <a:buNone/>
                  <a:tabLst/>
                  <a:defRPr/>
                </a:pPr>
                <a:endParaRPr kumimoji="0" sz="1200" b="0" i="0" u="none" strike="noStrike" kern="1200" cap="none" spc="0" normalizeH="0" baseline="0" noProof="0">
                  <a:ln>
                    <a:noFill/>
                  </a:ln>
                  <a:solidFill>
                    <a:srgbClr val="004F7C"/>
                  </a:solidFill>
                  <a:effectLst/>
                  <a:uLnTx/>
                  <a:uFillTx/>
                  <a:latin typeface="Calibri"/>
                  <a:ea typeface="+mn-ea"/>
                  <a:cs typeface="+mn-cs"/>
                </a:endParaRPr>
              </a:p>
            </p:txBody>
          </p:sp>
        </p:grpSp>
        <p:sp>
          <p:nvSpPr>
            <p:cNvPr id="25" name="Freeform 13">
              <a:extLst>
                <a:ext uri="{FF2B5EF4-FFF2-40B4-BE49-F238E27FC236}">
                  <a16:creationId xmlns:a16="http://schemas.microsoft.com/office/drawing/2014/main" id="{EBCD39DD-71F3-89E1-DC54-EB346321AA00}"/>
                </a:ext>
              </a:extLst>
            </p:cNvPr>
            <p:cNvSpPr/>
            <p:nvPr/>
          </p:nvSpPr>
          <p:spPr>
            <a:xfrm>
              <a:off x="1225628" y="4135192"/>
              <a:ext cx="243328" cy="243328"/>
            </a:xfrm>
            <a:custGeom>
              <a:avLst/>
              <a:gdLst/>
              <a:ahLst/>
              <a:cxnLst/>
              <a:rect l="l" t="t" r="r" b="b"/>
              <a:pathLst>
                <a:path w="364992" h="364992">
                  <a:moveTo>
                    <a:pt x="0" y="0"/>
                  </a:moveTo>
                  <a:lnTo>
                    <a:pt x="364993" y="0"/>
                  </a:lnTo>
                  <a:lnTo>
                    <a:pt x="364993" y="364992"/>
                  </a:lnTo>
                  <a:lnTo>
                    <a:pt x="0" y="364992"/>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4F7C"/>
                </a:solidFill>
                <a:effectLst/>
                <a:uLnTx/>
                <a:uFillTx/>
                <a:latin typeface="Calibri"/>
                <a:ea typeface="+mn-ea"/>
                <a:cs typeface="+mn-cs"/>
              </a:endParaRPr>
            </a:p>
          </p:txBody>
        </p:sp>
      </p:grpSp>
      <p:sp>
        <p:nvSpPr>
          <p:cNvPr id="28" name="Text Placeholder 2">
            <a:extLst>
              <a:ext uri="{FF2B5EF4-FFF2-40B4-BE49-F238E27FC236}">
                <a16:creationId xmlns:a16="http://schemas.microsoft.com/office/drawing/2014/main" id="{4F4D8D1D-E204-AAAF-32C0-A3DA359EE7C4}"/>
              </a:ext>
            </a:extLst>
          </p:cNvPr>
          <p:cNvSpPr>
            <a:spLocks noGrp="1"/>
          </p:cNvSpPr>
          <p:nvPr>
            <p:ph type="body" sz="quarter" idx="12" hasCustomPrompt="1"/>
          </p:nvPr>
        </p:nvSpPr>
        <p:spPr>
          <a:xfrm>
            <a:off x="1732398" y="4561552"/>
            <a:ext cx="4348631" cy="419913"/>
          </a:xfrm>
          <a:prstGeom prst="rect">
            <a:avLst/>
          </a:prstGeom>
        </p:spPr>
        <p:txBody>
          <a:bodyPr/>
          <a:lstStyle>
            <a:lvl1pPr marL="0" indent="0">
              <a:buNone/>
              <a:defRPr sz="2133">
                <a:latin typeface="Helios Extended" panose="020B0604020202020204" charset="0"/>
              </a:defRPr>
            </a:lvl1pPr>
          </a:lstStyle>
          <a:p>
            <a:pPr lvl="0"/>
            <a:r>
              <a:rPr lang="en-US"/>
              <a:t>Enter email</a:t>
            </a:r>
          </a:p>
        </p:txBody>
      </p:sp>
      <p:sp>
        <p:nvSpPr>
          <p:cNvPr id="29" name="Text Placeholder 2">
            <a:extLst>
              <a:ext uri="{FF2B5EF4-FFF2-40B4-BE49-F238E27FC236}">
                <a16:creationId xmlns:a16="http://schemas.microsoft.com/office/drawing/2014/main" id="{47A9ADFA-38C1-095A-193D-0BB85B643B29}"/>
              </a:ext>
            </a:extLst>
          </p:cNvPr>
          <p:cNvSpPr>
            <a:spLocks noGrp="1"/>
          </p:cNvSpPr>
          <p:nvPr>
            <p:ph type="body" sz="quarter" idx="13" hasCustomPrompt="1"/>
          </p:nvPr>
        </p:nvSpPr>
        <p:spPr>
          <a:xfrm>
            <a:off x="1732398" y="5260187"/>
            <a:ext cx="4348631" cy="419913"/>
          </a:xfrm>
          <a:prstGeom prst="rect">
            <a:avLst/>
          </a:prstGeom>
        </p:spPr>
        <p:txBody>
          <a:bodyPr/>
          <a:lstStyle>
            <a:lvl1pPr marL="0" indent="0">
              <a:buNone/>
              <a:defRPr sz="2133">
                <a:latin typeface="Helios Extended" panose="020B0604020202020204" charset="0"/>
              </a:defRPr>
            </a:lvl1pPr>
          </a:lstStyle>
          <a:p>
            <a:pPr lvl="0"/>
            <a:r>
              <a:rPr lang="en-US"/>
              <a:t>Enter organization website</a:t>
            </a:r>
          </a:p>
        </p:txBody>
      </p:sp>
      <p:cxnSp>
        <p:nvCxnSpPr>
          <p:cNvPr id="5" name="Straight Connector 4">
            <a:extLst>
              <a:ext uri="{FF2B5EF4-FFF2-40B4-BE49-F238E27FC236}">
                <a16:creationId xmlns:a16="http://schemas.microsoft.com/office/drawing/2014/main" id="{5EE4BF60-CBF6-5AC5-4B42-CC5A325D4AC3}"/>
              </a:ext>
            </a:extLst>
          </p:cNvPr>
          <p:cNvCxnSpPr>
            <a:cxnSpLocks/>
          </p:cNvCxnSpPr>
          <p:nvPr userDrawn="1"/>
        </p:nvCxnSpPr>
        <p:spPr>
          <a:xfrm>
            <a:off x="1188157" y="2753047"/>
            <a:ext cx="4929596" cy="0"/>
          </a:xfrm>
          <a:prstGeom prst="line">
            <a:avLst/>
          </a:prstGeom>
          <a:ln w="38100"/>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434436382"/>
      </p:ext>
    </p:extLst>
  </p:cSld>
  <p:clrMapOvr>
    <a:masterClrMapping/>
  </p:clrMapOvr>
  <p:hf hdr="0" ftr="0" dt="0"/>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Blank with Logo">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25CB865-BF9E-409E-8507-9A592F52D7EF}"/>
              </a:ext>
            </a:extLst>
          </p:cNvPr>
          <p:cNvSpPr/>
          <p:nvPr userDrawn="1"/>
        </p:nvSpPr>
        <p:spPr>
          <a:xfrm>
            <a:off x="-101600" y="-228602"/>
            <a:ext cx="3759200" cy="7185715"/>
          </a:xfrm>
          <a:prstGeom prst="rect">
            <a:avLst/>
          </a:prstGeom>
          <a:solidFill>
            <a:srgbClr val="AFC1D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endParaRPr kumimoji="0" lang="en-CA" sz="2400" b="0" i="0" u="none" strike="noStrike" kern="1200" cap="none" spc="0" normalizeH="0" baseline="0" noProof="0">
              <a:ln>
                <a:noFill/>
              </a:ln>
              <a:solidFill>
                <a:srgbClr val="E9EFF2"/>
              </a:solidFill>
              <a:effectLst/>
              <a:uLnTx/>
              <a:uFillTx/>
              <a:latin typeface="Calibri"/>
              <a:ea typeface="+mn-ea"/>
              <a:cs typeface="+mn-cs"/>
            </a:endParaRPr>
          </a:p>
        </p:txBody>
      </p:sp>
      <p:sp>
        <p:nvSpPr>
          <p:cNvPr id="6" name="Content Placeholder 2">
            <a:extLst>
              <a:ext uri="{FF2B5EF4-FFF2-40B4-BE49-F238E27FC236}">
                <a16:creationId xmlns:a16="http://schemas.microsoft.com/office/drawing/2014/main" id="{CA1778E8-B783-4FDC-B46B-E721FD2E1922}"/>
              </a:ext>
            </a:extLst>
          </p:cNvPr>
          <p:cNvSpPr>
            <a:spLocks noGrp="1"/>
          </p:cNvSpPr>
          <p:nvPr>
            <p:ph idx="1"/>
          </p:nvPr>
        </p:nvSpPr>
        <p:spPr>
          <a:xfrm>
            <a:off x="4301067" y="1798573"/>
            <a:ext cx="6889448" cy="4517080"/>
          </a:xfrm>
          <a:prstGeom prst="rect">
            <a:avLst/>
          </a:prstGeom>
        </p:spPr>
        <p:txBody>
          <a:bodyPr/>
          <a:lstStyle>
            <a:lvl1pPr>
              <a:buClr>
                <a:srgbClr val="4287A3"/>
              </a:buClr>
              <a:buSzPct val="100000"/>
              <a:defRPr sz="3733">
                <a:solidFill>
                  <a:schemeClr val="tx2">
                    <a:lumMod val="75000"/>
                  </a:schemeClr>
                </a:solidFill>
              </a:defRPr>
            </a:lvl1pPr>
            <a:lvl2pPr>
              <a:buClr>
                <a:srgbClr val="4287A3"/>
              </a:buClr>
              <a:buSzPct val="100000"/>
              <a:defRPr sz="3200">
                <a:solidFill>
                  <a:schemeClr val="tx2">
                    <a:lumMod val="75000"/>
                  </a:schemeClr>
                </a:solidFill>
              </a:defRPr>
            </a:lvl2pPr>
            <a:lvl3pPr>
              <a:buClr>
                <a:srgbClr val="4287A3"/>
              </a:buClr>
              <a:buSzPct val="100000"/>
              <a:defRPr sz="2667">
                <a:solidFill>
                  <a:schemeClr val="tx2">
                    <a:lumMod val="75000"/>
                  </a:schemeClr>
                </a:solidFill>
              </a:defRPr>
            </a:lvl3pPr>
            <a:lvl4pPr>
              <a:buClr>
                <a:srgbClr val="4287A3"/>
              </a:buClr>
              <a:buSzPct val="100000"/>
              <a:defRPr sz="2133">
                <a:solidFill>
                  <a:srgbClr val="707273"/>
                </a:solidFill>
              </a:defRPr>
            </a:lvl4pPr>
            <a:lvl5pPr>
              <a:buClr>
                <a:srgbClr val="4287A3"/>
              </a:buClr>
              <a:buSzPct val="100000"/>
              <a:defRPr sz="1867">
                <a:solidFill>
                  <a:srgbClr val="707273"/>
                </a:solidFill>
              </a:defRPr>
            </a:lvl5pPr>
          </a:lstStyle>
          <a:p>
            <a:pPr lvl="0"/>
            <a:r>
              <a:rPr lang="en-US"/>
              <a:t>Click to edit Master text styles</a:t>
            </a:r>
          </a:p>
          <a:p>
            <a:pPr lvl="1"/>
            <a:r>
              <a:rPr lang="en-US"/>
              <a:t>Second level</a:t>
            </a:r>
          </a:p>
          <a:p>
            <a:pPr lvl="2"/>
            <a:r>
              <a:rPr lang="en-US"/>
              <a:t>Third level</a:t>
            </a:r>
          </a:p>
        </p:txBody>
      </p:sp>
      <p:sp>
        <p:nvSpPr>
          <p:cNvPr id="7" name="Title Placeholder 1">
            <a:extLst>
              <a:ext uri="{FF2B5EF4-FFF2-40B4-BE49-F238E27FC236}">
                <a16:creationId xmlns:a16="http://schemas.microsoft.com/office/drawing/2014/main" id="{488234A3-342C-4E31-80DC-4F8196214EA1}"/>
              </a:ext>
            </a:extLst>
          </p:cNvPr>
          <p:cNvSpPr>
            <a:spLocks noGrp="1"/>
          </p:cNvSpPr>
          <p:nvPr>
            <p:ph type="title" hasCustomPrompt="1"/>
          </p:nvPr>
        </p:nvSpPr>
        <p:spPr>
          <a:xfrm>
            <a:off x="299964" y="1"/>
            <a:ext cx="3206489" cy="4057113"/>
          </a:xfrm>
          <a:prstGeom prst="rect">
            <a:avLst/>
          </a:prstGeom>
        </p:spPr>
        <p:txBody>
          <a:bodyPr vert="horz" lIns="0" tIns="0" rIns="0" bIns="0" rtlCol="0" anchor="b" anchorCtr="0">
            <a:normAutofit/>
          </a:bodyPr>
          <a:lstStyle>
            <a:lvl1pPr>
              <a:defRPr>
                <a:solidFill>
                  <a:schemeClr val="bg1"/>
                </a:solidFill>
              </a:defRPr>
            </a:lvl1pPr>
          </a:lstStyle>
          <a:p>
            <a:r>
              <a:rPr lang="en-US"/>
              <a:t>Click to </a:t>
            </a:r>
            <a:br>
              <a:rPr lang="en-US"/>
            </a:br>
            <a:r>
              <a:rPr lang="en-US"/>
              <a:t>edit master </a:t>
            </a:r>
            <a:br>
              <a:rPr lang="en-US"/>
            </a:br>
            <a:r>
              <a:rPr lang="en-US"/>
              <a:t>title </a:t>
            </a:r>
          </a:p>
        </p:txBody>
      </p:sp>
      <p:sp>
        <p:nvSpPr>
          <p:cNvPr id="8" name="Rectangle 7">
            <a:extLst>
              <a:ext uri="{FF2B5EF4-FFF2-40B4-BE49-F238E27FC236}">
                <a16:creationId xmlns:a16="http://schemas.microsoft.com/office/drawing/2014/main" id="{CF1ACDF0-1D28-4BDD-950E-5125BAD216D1}"/>
              </a:ext>
            </a:extLst>
          </p:cNvPr>
          <p:cNvSpPr/>
          <p:nvPr userDrawn="1"/>
        </p:nvSpPr>
        <p:spPr>
          <a:xfrm>
            <a:off x="3657601" y="6396035"/>
            <a:ext cx="1821456" cy="499431"/>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endParaRPr kumimoji="0" lang="en-CA" sz="2400" b="0" i="0" u="none" strike="noStrike" kern="1200" cap="none" spc="0" normalizeH="0" baseline="0" noProof="0">
              <a:ln>
                <a:noFill/>
              </a:ln>
              <a:solidFill>
                <a:srgbClr val="E9EFF2"/>
              </a:solidFill>
              <a:effectLst/>
              <a:uLnTx/>
              <a:uFillTx/>
              <a:latin typeface="Calibri"/>
              <a:ea typeface="+mn-ea"/>
              <a:cs typeface="+mn-cs"/>
            </a:endParaRPr>
          </a:p>
        </p:txBody>
      </p:sp>
      <p:sp>
        <p:nvSpPr>
          <p:cNvPr id="3" name="Rectangle 2">
            <a:extLst>
              <a:ext uri="{FF2B5EF4-FFF2-40B4-BE49-F238E27FC236}">
                <a16:creationId xmlns:a16="http://schemas.microsoft.com/office/drawing/2014/main" id="{C4CF9164-8C7E-2BBC-C310-006FC73F8301}"/>
              </a:ext>
            </a:extLst>
          </p:cNvPr>
          <p:cNvSpPr/>
          <p:nvPr userDrawn="1"/>
        </p:nvSpPr>
        <p:spPr>
          <a:xfrm>
            <a:off x="0" y="0"/>
            <a:ext cx="12192000" cy="6858000"/>
          </a:xfrm>
          <a:prstGeom prst="rect">
            <a:avLst/>
          </a:prstGeom>
          <a:noFill/>
          <a:ln w="571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E9EFF2"/>
              </a:solidFill>
              <a:effectLst/>
              <a:uLnTx/>
              <a:uFillTx/>
              <a:latin typeface="Calibri"/>
              <a:ea typeface="+mn-ea"/>
              <a:cs typeface="+mn-cs"/>
            </a:endParaRPr>
          </a:p>
        </p:txBody>
      </p:sp>
    </p:spTree>
    <p:extLst>
      <p:ext uri="{BB962C8B-B14F-4D97-AF65-F5344CB8AC3E}">
        <p14:creationId xmlns:p14="http://schemas.microsoft.com/office/powerpoint/2010/main" val="8957213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Comparison Slide">
    <p:spTree>
      <p:nvGrpSpPr>
        <p:cNvPr id="1" name=""/>
        <p:cNvGrpSpPr/>
        <p:nvPr/>
      </p:nvGrpSpPr>
      <p:grpSpPr>
        <a:xfrm>
          <a:off x="0" y="0"/>
          <a:ext cx="0" cy="0"/>
          <a:chOff x="0" y="0"/>
          <a:chExt cx="0" cy="0"/>
        </a:xfrm>
      </p:grpSpPr>
      <p:grpSp>
        <p:nvGrpSpPr>
          <p:cNvPr id="10" name="Group 5">
            <a:extLst>
              <a:ext uri="{FF2B5EF4-FFF2-40B4-BE49-F238E27FC236}">
                <a16:creationId xmlns:a16="http://schemas.microsoft.com/office/drawing/2014/main" id="{600B0B91-25BE-D825-12FE-234BB31F44CA}"/>
              </a:ext>
            </a:extLst>
          </p:cNvPr>
          <p:cNvGrpSpPr/>
          <p:nvPr/>
        </p:nvGrpSpPr>
        <p:grpSpPr>
          <a:xfrm>
            <a:off x="357302" y="1339196"/>
            <a:ext cx="5738700" cy="5187803"/>
            <a:chOff x="0" y="0"/>
            <a:chExt cx="2422979" cy="857550"/>
          </a:xfrm>
        </p:grpSpPr>
        <p:sp>
          <p:nvSpPr>
            <p:cNvPr id="11" name="Freeform 6">
              <a:extLst>
                <a:ext uri="{FF2B5EF4-FFF2-40B4-BE49-F238E27FC236}">
                  <a16:creationId xmlns:a16="http://schemas.microsoft.com/office/drawing/2014/main" id="{83EC32C6-471E-4378-AD1D-029192143A9A}"/>
                </a:ext>
              </a:extLst>
            </p:cNvPr>
            <p:cNvSpPr/>
            <p:nvPr/>
          </p:nvSpPr>
          <p:spPr>
            <a:xfrm>
              <a:off x="0" y="0"/>
              <a:ext cx="2422979" cy="857550"/>
            </a:xfrm>
            <a:custGeom>
              <a:avLst/>
              <a:gdLst/>
              <a:ahLst/>
              <a:cxnLst/>
              <a:rect l="l" t="t" r="r" b="b"/>
              <a:pathLst>
                <a:path w="2422979" h="857550">
                  <a:moveTo>
                    <a:pt x="42918" y="0"/>
                  </a:moveTo>
                  <a:lnTo>
                    <a:pt x="2380061" y="0"/>
                  </a:lnTo>
                  <a:cubicBezTo>
                    <a:pt x="2403764" y="0"/>
                    <a:pt x="2422979" y="19215"/>
                    <a:pt x="2422979" y="42918"/>
                  </a:cubicBezTo>
                  <a:lnTo>
                    <a:pt x="2422979" y="814631"/>
                  </a:lnTo>
                  <a:cubicBezTo>
                    <a:pt x="2422979" y="838334"/>
                    <a:pt x="2403764" y="857550"/>
                    <a:pt x="2380061" y="857550"/>
                  </a:cubicBezTo>
                  <a:lnTo>
                    <a:pt x="42918" y="857550"/>
                  </a:lnTo>
                  <a:cubicBezTo>
                    <a:pt x="19215" y="857550"/>
                    <a:pt x="0" y="838334"/>
                    <a:pt x="0" y="814631"/>
                  </a:cubicBezTo>
                  <a:lnTo>
                    <a:pt x="0" y="42918"/>
                  </a:lnTo>
                  <a:cubicBezTo>
                    <a:pt x="0" y="19215"/>
                    <a:pt x="19215" y="0"/>
                    <a:pt x="42918" y="0"/>
                  </a:cubicBezTo>
                  <a:close/>
                </a:path>
              </a:pathLst>
            </a:custGeom>
            <a:solidFill>
              <a:srgbClr val="AFC1D0"/>
            </a:solidFill>
          </p:spPr>
          <p:txBody>
            <a:bodyPr/>
            <a:lstStyle/>
            <a:p>
              <a:endParaRPr lang="en-US" sz="900"/>
            </a:p>
          </p:txBody>
        </p:sp>
        <p:sp>
          <p:nvSpPr>
            <p:cNvPr id="12" name="TextBox 7">
              <a:extLst>
                <a:ext uri="{FF2B5EF4-FFF2-40B4-BE49-F238E27FC236}">
                  <a16:creationId xmlns:a16="http://schemas.microsoft.com/office/drawing/2014/main" id="{ABCE235B-1A9D-AE0A-5D9C-1FE5A8E12C1A}"/>
                </a:ext>
              </a:extLst>
            </p:cNvPr>
            <p:cNvSpPr txBox="1"/>
            <p:nvPr/>
          </p:nvSpPr>
          <p:spPr>
            <a:xfrm>
              <a:off x="0" y="-66675"/>
              <a:ext cx="2422979" cy="924225"/>
            </a:xfrm>
            <a:prstGeom prst="rect">
              <a:avLst/>
            </a:prstGeom>
          </p:spPr>
          <p:txBody>
            <a:bodyPr lIns="50800" tIns="50800" rIns="50800" bIns="50800" rtlCol="0" anchor="ctr"/>
            <a:lstStyle/>
            <a:p>
              <a:pPr algn="l">
                <a:lnSpc>
                  <a:spcPts val="1660"/>
                </a:lnSpc>
              </a:pPr>
              <a:endParaRPr sz="900"/>
            </a:p>
          </p:txBody>
        </p:sp>
      </p:grpSp>
      <p:grpSp>
        <p:nvGrpSpPr>
          <p:cNvPr id="17" name="Group 5">
            <a:extLst>
              <a:ext uri="{FF2B5EF4-FFF2-40B4-BE49-F238E27FC236}">
                <a16:creationId xmlns:a16="http://schemas.microsoft.com/office/drawing/2014/main" id="{A808627F-3817-0743-692B-7B1D9383A830}"/>
              </a:ext>
            </a:extLst>
          </p:cNvPr>
          <p:cNvGrpSpPr/>
          <p:nvPr/>
        </p:nvGrpSpPr>
        <p:grpSpPr>
          <a:xfrm>
            <a:off x="6261100" y="1339195"/>
            <a:ext cx="5573601" cy="5187803"/>
            <a:chOff x="0" y="0"/>
            <a:chExt cx="2422979" cy="857550"/>
          </a:xfrm>
        </p:grpSpPr>
        <p:sp>
          <p:nvSpPr>
            <p:cNvPr id="18" name="Freeform 6">
              <a:extLst>
                <a:ext uri="{FF2B5EF4-FFF2-40B4-BE49-F238E27FC236}">
                  <a16:creationId xmlns:a16="http://schemas.microsoft.com/office/drawing/2014/main" id="{635442CB-2958-CBF8-AE09-711308390C28}"/>
                </a:ext>
              </a:extLst>
            </p:cNvPr>
            <p:cNvSpPr/>
            <p:nvPr/>
          </p:nvSpPr>
          <p:spPr>
            <a:xfrm>
              <a:off x="0" y="0"/>
              <a:ext cx="2422979" cy="857550"/>
            </a:xfrm>
            <a:custGeom>
              <a:avLst/>
              <a:gdLst/>
              <a:ahLst/>
              <a:cxnLst/>
              <a:rect l="l" t="t" r="r" b="b"/>
              <a:pathLst>
                <a:path w="2422979" h="857550">
                  <a:moveTo>
                    <a:pt x="42918" y="0"/>
                  </a:moveTo>
                  <a:lnTo>
                    <a:pt x="2380061" y="0"/>
                  </a:lnTo>
                  <a:cubicBezTo>
                    <a:pt x="2403764" y="0"/>
                    <a:pt x="2422979" y="19215"/>
                    <a:pt x="2422979" y="42918"/>
                  </a:cubicBezTo>
                  <a:lnTo>
                    <a:pt x="2422979" y="814631"/>
                  </a:lnTo>
                  <a:cubicBezTo>
                    <a:pt x="2422979" y="838334"/>
                    <a:pt x="2403764" y="857550"/>
                    <a:pt x="2380061" y="857550"/>
                  </a:cubicBezTo>
                  <a:lnTo>
                    <a:pt x="42918" y="857550"/>
                  </a:lnTo>
                  <a:cubicBezTo>
                    <a:pt x="19215" y="857550"/>
                    <a:pt x="0" y="838334"/>
                    <a:pt x="0" y="814631"/>
                  </a:cubicBezTo>
                  <a:lnTo>
                    <a:pt x="0" y="42918"/>
                  </a:lnTo>
                  <a:cubicBezTo>
                    <a:pt x="0" y="19215"/>
                    <a:pt x="19215" y="0"/>
                    <a:pt x="42918" y="0"/>
                  </a:cubicBezTo>
                  <a:close/>
                </a:path>
              </a:pathLst>
            </a:custGeom>
            <a:solidFill>
              <a:srgbClr val="AFC1D0"/>
            </a:solidFill>
          </p:spPr>
          <p:txBody>
            <a:bodyPr/>
            <a:lstStyle/>
            <a:p>
              <a:endParaRPr lang="en-US" sz="900"/>
            </a:p>
          </p:txBody>
        </p:sp>
        <p:sp>
          <p:nvSpPr>
            <p:cNvPr id="19" name="TextBox 7">
              <a:extLst>
                <a:ext uri="{FF2B5EF4-FFF2-40B4-BE49-F238E27FC236}">
                  <a16:creationId xmlns:a16="http://schemas.microsoft.com/office/drawing/2014/main" id="{11D3A344-3DDE-7F5C-9E12-BB2E01C8230F}"/>
                </a:ext>
              </a:extLst>
            </p:cNvPr>
            <p:cNvSpPr txBox="1"/>
            <p:nvPr/>
          </p:nvSpPr>
          <p:spPr>
            <a:xfrm>
              <a:off x="0" y="-66675"/>
              <a:ext cx="2422979" cy="924225"/>
            </a:xfrm>
            <a:prstGeom prst="rect">
              <a:avLst/>
            </a:prstGeom>
          </p:spPr>
          <p:txBody>
            <a:bodyPr lIns="50800" tIns="50800" rIns="50800" bIns="50800" rtlCol="0" anchor="ctr"/>
            <a:lstStyle/>
            <a:p>
              <a:pPr algn="l">
                <a:lnSpc>
                  <a:spcPts val="1660"/>
                </a:lnSpc>
              </a:pPr>
              <a:endParaRPr sz="900"/>
            </a:p>
          </p:txBody>
        </p:sp>
      </p:grpSp>
      <p:sp>
        <p:nvSpPr>
          <p:cNvPr id="2" name="Title 1">
            <a:extLst>
              <a:ext uri="{FF2B5EF4-FFF2-40B4-BE49-F238E27FC236}">
                <a16:creationId xmlns:a16="http://schemas.microsoft.com/office/drawing/2014/main" id="{3F6861B5-2863-A0BA-6FA1-5105781D62A1}"/>
              </a:ext>
            </a:extLst>
          </p:cNvPr>
          <p:cNvSpPr>
            <a:spLocks noGrp="1"/>
          </p:cNvSpPr>
          <p:nvPr>
            <p:ph type="title" hasCustomPrompt="1"/>
          </p:nvPr>
        </p:nvSpPr>
        <p:spPr>
          <a:xfrm>
            <a:off x="2590800" y="372277"/>
            <a:ext cx="9144000" cy="694524"/>
          </a:xfrm>
          <a:prstGeom prst="rect">
            <a:avLst/>
          </a:prstGeom>
        </p:spPr>
        <p:txBody>
          <a:bodyPr anchor="b"/>
          <a:lstStyle>
            <a:lvl1pPr algn="l">
              <a:defRPr sz="4800" b="1">
                <a:latin typeface="League Spartan" panose="020B0604020202020204" charset="0"/>
              </a:defRPr>
            </a:lvl1pPr>
          </a:lstStyle>
          <a:p>
            <a:r>
              <a:rPr lang="en-US"/>
              <a:t>TITLE</a:t>
            </a:r>
          </a:p>
        </p:txBody>
      </p:sp>
      <p:sp>
        <p:nvSpPr>
          <p:cNvPr id="4" name="Content Placeholder 3">
            <a:extLst>
              <a:ext uri="{FF2B5EF4-FFF2-40B4-BE49-F238E27FC236}">
                <a16:creationId xmlns:a16="http://schemas.microsoft.com/office/drawing/2014/main" id="{A1BF316A-109D-9409-1B57-66C52FDD84B4}"/>
              </a:ext>
            </a:extLst>
          </p:cNvPr>
          <p:cNvSpPr>
            <a:spLocks noGrp="1"/>
          </p:cNvSpPr>
          <p:nvPr>
            <p:ph sz="quarter" idx="10"/>
          </p:nvPr>
        </p:nvSpPr>
        <p:spPr>
          <a:xfrm>
            <a:off x="457200" y="1447800"/>
            <a:ext cx="5537200" cy="4978400"/>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a:extLst>
              <a:ext uri="{FF2B5EF4-FFF2-40B4-BE49-F238E27FC236}">
                <a16:creationId xmlns:a16="http://schemas.microsoft.com/office/drawing/2014/main" id="{845A21FE-DE52-BEB9-8EE9-39B443B3E979}"/>
              </a:ext>
            </a:extLst>
          </p:cNvPr>
          <p:cNvSpPr>
            <a:spLocks noGrp="1"/>
          </p:cNvSpPr>
          <p:nvPr>
            <p:ph sz="quarter" idx="11"/>
          </p:nvPr>
        </p:nvSpPr>
        <p:spPr>
          <a:xfrm>
            <a:off x="6350000" y="1447800"/>
            <a:ext cx="5384800" cy="4978400"/>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3" name="Straight Connector 2">
            <a:extLst>
              <a:ext uri="{FF2B5EF4-FFF2-40B4-BE49-F238E27FC236}">
                <a16:creationId xmlns:a16="http://schemas.microsoft.com/office/drawing/2014/main" id="{BE90BB3F-18A6-8719-52B7-34EE37BE3389}"/>
              </a:ext>
            </a:extLst>
          </p:cNvPr>
          <p:cNvCxnSpPr>
            <a:cxnSpLocks/>
          </p:cNvCxnSpPr>
          <p:nvPr userDrawn="1"/>
        </p:nvCxnSpPr>
        <p:spPr>
          <a:xfrm>
            <a:off x="2133600" y="1066800"/>
            <a:ext cx="9601200" cy="0"/>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216440025"/>
      </p:ext>
    </p:extLst>
  </p:cSld>
  <p:clrMapOvr>
    <a:masterClrMapping/>
  </p:clrMapOvr>
  <p:hf sldNum="0" hdr="0" ftr="0"/>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1_Title Slide">
    <p:bg>
      <p:bgPr>
        <a:solidFill>
          <a:srgbClr val="CEE4E6"/>
        </a:solidFill>
        <a:effectLst/>
      </p:bgPr>
    </p:bg>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84B24CCB-57E3-904A-B132-26EE5155C84A}"/>
              </a:ext>
            </a:extLst>
          </p:cNvPr>
          <p:cNvSpPr/>
          <p:nvPr userDrawn="1"/>
        </p:nvSpPr>
        <p:spPr>
          <a:xfrm>
            <a:off x="0" y="0"/>
            <a:ext cx="12192000" cy="6858000"/>
          </a:xfrm>
          <a:prstGeom prst="rect">
            <a:avLst/>
          </a:prstGeom>
          <a:solidFill>
            <a:srgbClr val="FDFF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endParaRPr kumimoji="0" lang="en-CA" sz="2400" b="0" i="0" u="none" strike="noStrike" kern="1200" cap="none" spc="0" normalizeH="0" baseline="0" noProof="0">
              <a:ln>
                <a:noFill/>
              </a:ln>
              <a:solidFill>
                <a:srgbClr val="E9EFF2"/>
              </a:solidFill>
              <a:effectLst/>
              <a:uLnTx/>
              <a:uFillTx/>
              <a:latin typeface="Calibri"/>
              <a:ea typeface="+mn-ea"/>
              <a:cs typeface="+mn-cs"/>
            </a:endParaRPr>
          </a:p>
        </p:txBody>
      </p:sp>
      <p:sp>
        <p:nvSpPr>
          <p:cNvPr id="4" name="Rectangle 3">
            <a:extLst>
              <a:ext uri="{FF2B5EF4-FFF2-40B4-BE49-F238E27FC236}">
                <a16:creationId xmlns:a16="http://schemas.microsoft.com/office/drawing/2014/main" id="{83199A0E-0901-8CAB-C095-DB70DAE7A484}"/>
              </a:ext>
            </a:extLst>
          </p:cNvPr>
          <p:cNvSpPr/>
          <p:nvPr userDrawn="1"/>
        </p:nvSpPr>
        <p:spPr>
          <a:xfrm>
            <a:off x="0" y="2255810"/>
            <a:ext cx="12192000" cy="4701303"/>
          </a:xfrm>
          <a:prstGeom prst="rect">
            <a:avLst/>
          </a:prstGeom>
          <a:solidFill>
            <a:srgbClr val="AFC1D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endParaRPr kumimoji="0" lang="en-CA" sz="2400" b="0" i="0" u="none" strike="noStrike" kern="1200" cap="none" spc="0" normalizeH="0" baseline="0" noProof="0">
              <a:ln>
                <a:noFill/>
              </a:ln>
              <a:solidFill>
                <a:srgbClr val="E9EFF2"/>
              </a:solidFill>
              <a:effectLst/>
              <a:uLnTx/>
              <a:uFillTx/>
              <a:latin typeface="Calibri"/>
              <a:ea typeface="+mn-ea"/>
              <a:cs typeface="+mn-cs"/>
            </a:endParaRPr>
          </a:p>
        </p:txBody>
      </p:sp>
      <p:sp>
        <p:nvSpPr>
          <p:cNvPr id="2" name="Title 1"/>
          <p:cNvSpPr>
            <a:spLocks noGrp="1"/>
          </p:cNvSpPr>
          <p:nvPr>
            <p:ph type="ctrTitle" hasCustomPrompt="1"/>
          </p:nvPr>
        </p:nvSpPr>
        <p:spPr>
          <a:xfrm>
            <a:off x="863029" y="2769705"/>
            <a:ext cx="5232972" cy="4088297"/>
          </a:xfrm>
          <a:prstGeom prst="rect">
            <a:avLst/>
          </a:prstGeom>
        </p:spPr>
        <p:txBody>
          <a:bodyPr wrap="square" lIns="0" tIns="0" rIns="0" bIns="0" anchor="t" anchorCtr="0">
            <a:noAutofit/>
          </a:bodyPr>
          <a:lstStyle>
            <a:lvl1pPr>
              <a:lnSpc>
                <a:spcPct val="80000"/>
              </a:lnSpc>
              <a:defRPr sz="4800" b="1" cap="none" spc="0" baseline="0">
                <a:solidFill>
                  <a:schemeClr val="bg1"/>
                </a:solidFill>
                <a:latin typeface="Arial"/>
                <a:cs typeface="Arial"/>
              </a:defRPr>
            </a:lvl1pPr>
          </a:lstStyle>
          <a:p>
            <a:r>
              <a:rPr lang="en-US"/>
              <a:t>Click to edit master title style</a:t>
            </a:r>
          </a:p>
        </p:txBody>
      </p:sp>
      <p:sp>
        <p:nvSpPr>
          <p:cNvPr id="3" name="Subtitle 2"/>
          <p:cNvSpPr>
            <a:spLocks noGrp="1"/>
          </p:cNvSpPr>
          <p:nvPr>
            <p:ph type="subTitle" idx="1" hasCustomPrompt="1"/>
          </p:nvPr>
        </p:nvSpPr>
        <p:spPr>
          <a:xfrm>
            <a:off x="863028" y="4030217"/>
            <a:ext cx="5027528" cy="1145272"/>
          </a:xfrm>
          <a:prstGeom prst="rect">
            <a:avLst/>
          </a:prstGeom>
        </p:spPr>
        <p:txBody>
          <a:bodyPr wrap="square" lIns="0" tIns="0" rIns="0" bIns="0" anchor="t" anchorCtr="0">
            <a:normAutofit/>
          </a:bodyPr>
          <a:lstStyle>
            <a:lvl1pPr marL="0" indent="0" algn="l">
              <a:lnSpc>
                <a:spcPct val="80000"/>
              </a:lnSpc>
              <a:spcAft>
                <a:spcPts val="0"/>
              </a:spcAft>
              <a:buNone/>
              <a:defRPr sz="3200" b="0" i="0" cap="none" spc="0" baseline="0">
                <a:solidFill>
                  <a:schemeClr val="bg1"/>
                </a:solidFill>
                <a:latin typeface="Arial"/>
                <a:cs typeface="Aria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a:t>Click to edit master subtitle style</a:t>
            </a:r>
          </a:p>
        </p:txBody>
      </p:sp>
      <p:pic>
        <p:nvPicPr>
          <p:cNvPr id="25" name="Picture 24" descr="A group of people posing for the camera&#10;&#10;Description automatically generated">
            <a:extLst>
              <a:ext uri="{FF2B5EF4-FFF2-40B4-BE49-F238E27FC236}">
                <a16:creationId xmlns:a16="http://schemas.microsoft.com/office/drawing/2014/main" id="{2901317C-A92B-46F1-8E52-BB331A1B411C}"/>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flipH="1">
            <a:off x="5333432" y="0"/>
            <a:ext cx="6858569" cy="2255811"/>
          </a:xfrm>
          <a:prstGeom prst="rect">
            <a:avLst/>
          </a:prstGeom>
        </p:spPr>
      </p:pic>
    </p:spTree>
    <p:extLst>
      <p:ext uri="{BB962C8B-B14F-4D97-AF65-F5344CB8AC3E}">
        <p14:creationId xmlns:p14="http://schemas.microsoft.com/office/powerpoint/2010/main" val="1248287773"/>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Blue Side - with title">
    <p:spTree>
      <p:nvGrpSpPr>
        <p:cNvPr id="1" name=""/>
        <p:cNvGrpSpPr/>
        <p:nvPr/>
      </p:nvGrpSpPr>
      <p:grpSpPr>
        <a:xfrm>
          <a:off x="0" y="0"/>
          <a:ext cx="0" cy="0"/>
          <a:chOff x="0" y="0"/>
          <a:chExt cx="0" cy="0"/>
        </a:xfrm>
      </p:grpSpPr>
      <p:sp>
        <p:nvSpPr>
          <p:cNvPr id="10" name="Title Placeholder 1">
            <a:extLst>
              <a:ext uri="{FF2B5EF4-FFF2-40B4-BE49-F238E27FC236}">
                <a16:creationId xmlns:a16="http://schemas.microsoft.com/office/drawing/2014/main" id="{9F24FFEB-8544-E24F-BAB4-4FCA9EF90043}"/>
              </a:ext>
            </a:extLst>
          </p:cNvPr>
          <p:cNvSpPr>
            <a:spLocks noGrp="1"/>
          </p:cNvSpPr>
          <p:nvPr>
            <p:ph type="title" hasCustomPrompt="1"/>
          </p:nvPr>
        </p:nvSpPr>
        <p:spPr>
          <a:xfrm>
            <a:off x="841829" y="243839"/>
            <a:ext cx="10297887" cy="1248465"/>
          </a:xfrm>
          <a:prstGeom prst="rect">
            <a:avLst/>
          </a:prstGeom>
        </p:spPr>
        <p:txBody>
          <a:bodyPr vert="horz" lIns="0" tIns="0" rIns="0" bIns="0" rtlCol="0" anchor="b" anchorCtr="0">
            <a:normAutofit/>
          </a:bodyPr>
          <a:lstStyle>
            <a:lvl1pPr>
              <a:defRPr/>
            </a:lvl1pPr>
          </a:lstStyle>
          <a:p>
            <a:r>
              <a:rPr lang="en-US"/>
              <a:t>Click to edit master title </a:t>
            </a:r>
          </a:p>
        </p:txBody>
      </p:sp>
      <p:sp>
        <p:nvSpPr>
          <p:cNvPr id="14" name="Content Placeholder 2">
            <a:extLst>
              <a:ext uri="{FF2B5EF4-FFF2-40B4-BE49-F238E27FC236}">
                <a16:creationId xmlns:a16="http://schemas.microsoft.com/office/drawing/2014/main" id="{3F6A4310-3946-AF45-BBBE-EBCF3DDF8A8A}"/>
              </a:ext>
            </a:extLst>
          </p:cNvPr>
          <p:cNvSpPr>
            <a:spLocks noGrp="1"/>
          </p:cNvSpPr>
          <p:nvPr>
            <p:ph idx="1"/>
          </p:nvPr>
        </p:nvSpPr>
        <p:spPr>
          <a:xfrm>
            <a:off x="863600" y="1798573"/>
            <a:ext cx="10326915" cy="4517080"/>
          </a:xfrm>
          <a:prstGeom prst="rect">
            <a:avLst/>
          </a:prstGeom>
        </p:spPr>
        <p:txBody>
          <a:bodyPr/>
          <a:lstStyle>
            <a:lvl1pPr>
              <a:buClr>
                <a:srgbClr val="4287A3"/>
              </a:buClr>
              <a:buSzPct val="100000"/>
              <a:defRPr sz="3733">
                <a:solidFill>
                  <a:schemeClr val="tx2">
                    <a:lumMod val="75000"/>
                  </a:schemeClr>
                </a:solidFill>
              </a:defRPr>
            </a:lvl1pPr>
            <a:lvl2pPr>
              <a:buClr>
                <a:srgbClr val="4287A3"/>
              </a:buClr>
              <a:buSzPct val="100000"/>
              <a:defRPr sz="3200">
                <a:solidFill>
                  <a:schemeClr val="tx2">
                    <a:lumMod val="75000"/>
                  </a:schemeClr>
                </a:solidFill>
              </a:defRPr>
            </a:lvl2pPr>
            <a:lvl3pPr>
              <a:buClr>
                <a:srgbClr val="4287A3"/>
              </a:buClr>
              <a:buSzPct val="100000"/>
              <a:defRPr sz="2667">
                <a:solidFill>
                  <a:schemeClr val="tx2">
                    <a:lumMod val="75000"/>
                  </a:schemeClr>
                </a:solidFill>
              </a:defRPr>
            </a:lvl3pPr>
            <a:lvl4pPr>
              <a:buClr>
                <a:srgbClr val="4287A3"/>
              </a:buClr>
              <a:buSzPct val="100000"/>
              <a:defRPr sz="2133">
                <a:solidFill>
                  <a:srgbClr val="707273"/>
                </a:solidFill>
              </a:defRPr>
            </a:lvl4pPr>
            <a:lvl5pPr>
              <a:buClr>
                <a:srgbClr val="4287A3"/>
              </a:buClr>
              <a:buSzPct val="100000"/>
              <a:defRPr sz="1867">
                <a:solidFill>
                  <a:srgbClr val="707273"/>
                </a:solidFill>
              </a:defRPr>
            </a:lvl5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1759636067"/>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866D27-C590-4E04-838B-C5049770708B}"/>
              </a:ext>
            </a:extLst>
          </p:cNvPr>
          <p:cNvSpPr>
            <a:spLocks noGrp="1"/>
          </p:cNvSpPr>
          <p:nvPr>
            <p:ph type="title"/>
          </p:nvPr>
        </p:nvSpPr>
        <p:spPr>
          <a:xfrm>
            <a:off x="339919" y="514609"/>
            <a:ext cx="10515600" cy="1325033"/>
          </a:xfrm>
          <a:prstGeom prst="rect">
            <a:avLst/>
          </a:prstGeom>
        </p:spPr>
        <p:txBody>
          <a:bodyPr/>
          <a:lstStyle/>
          <a:p>
            <a:r>
              <a:rPr lang="en-US"/>
              <a:t>Click to edit Master title style</a:t>
            </a:r>
          </a:p>
        </p:txBody>
      </p:sp>
      <p:sp>
        <p:nvSpPr>
          <p:cNvPr id="4" name="Rectangle 3">
            <a:extLst>
              <a:ext uri="{FF2B5EF4-FFF2-40B4-BE49-F238E27FC236}">
                <a16:creationId xmlns:a16="http://schemas.microsoft.com/office/drawing/2014/main" id="{BE8E4576-0BFF-EDAB-60E7-808B1C7E91AF}"/>
              </a:ext>
            </a:extLst>
          </p:cNvPr>
          <p:cNvSpPr/>
          <p:nvPr userDrawn="1"/>
        </p:nvSpPr>
        <p:spPr>
          <a:xfrm>
            <a:off x="8432800" y="0"/>
            <a:ext cx="3759200" cy="6858000"/>
          </a:xfrm>
          <a:prstGeom prst="rect">
            <a:avLst/>
          </a:prstGeom>
          <a:solidFill>
            <a:srgbClr val="AFC1D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endParaRPr kumimoji="0" lang="en-CA" sz="2400" b="0" i="0" u="none" strike="noStrike" kern="1200" cap="none" spc="0" normalizeH="0" baseline="0" noProof="0">
              <a:ln>
                <a:noFill/>
              </a:ln>
              <a:solidFill>
                <a:srgbClr val="E9EFF2"/>
              </a:solidFill>
              <a:effectLst/>
              <a:uLnTx/>
              <a:uFillTx/>
              <a:latin typeface="Calibri"/>
              <a:ea typeface="+mn-ea"/>
              <a:cs typeface="+mn-cs"/>
            </a:endParaRPr>
          </a:p>
        </p:txBody>
      </p:sp>
    </p:spTree>
    <p:extLst>
      <p:ext uri="{BB962C8B-B14F-4D97-AF65-F5344CB8AC3E}">
        <p14:creationId xmlns:p14="http://schemas.microsoft.com/office/powerpoint/2010/main" val="1813407204"/>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Side by Side - With Logo">
    <p:bg>
      <p:bgRef idx="1001">
        <a:schemeClr val="bg1"/>
      </p:bgRef>
    </p:bg>
    <p:spTree>
      <p:nvGrpSpPr>
        <p:cNvPr id="1" name=""/>
        <p:cNvGrpSpPr/>
        <p:nvPr/>
      </p:nvGrpSpPr>
      <p:grpSpPr>
        <a:xfrm>
          <a:off x="0" y="0"/>
          <a:ext cx="0" cy="0"/>
          <a:chOff x="0" y="0"/>
          <a:chExt cx="0" cy="0"/>
        </a:xfrm>
      </p:grpSpPr>
      <p:sp>
        <p:nvSpPr>
          <p:cNvPr id="8" name="Content Placeholder 2"/>
          <p:cNvSpPr>
            <a:spLocks noGrp="1"/>
          </p:cNvSpPr>
          <p:nvPr>
            <p:ph idx="1"/>
          </p:nvPr>
        </p:nvSpPr>
        <p:spPr>
          <a:xfrm>
            <a:off x="863600" y="1795214"/>
            <a:ext cx="5040000" cy="4561239"/>
          </a:xfrm>
          <a:prstGeom prst="rect">
            <a:avLst/>
          </a:prstGeom>
        </p:spPr>
        <p:txBody>
          <a:bodyPr/>
          <a:lstStyle>
            <a:lvl1pPr>
              <a:buClr>
                <a:srgbClr val="4287A3"/>
              </a:buClr>
              <a:buSzPct val="100000"/>
              <a:defRPr sz="3200">
                <a:solidFill>
                  <a:schemeClr val="tx2">
                    <a:lumMod val="75000"/>
                  </a:schemeClr>
                </a:solidFill>
              </a:defRPr>
            </a:lvl1pPr>
            <a:lvl2pPr>
              <a:buClr>
                <a:srgbClr val="4287A3"/>
              </a:buClr>
              <a:buSzPct val="100000"/>
              <a:defRPr sz="2667">
                <a:solidFill>
                  <a:schemeClr val="tx2">
                    <a:lumMod val="75000"/>
                  </a:schemeClr>
                </a:solidFill>
              </a:defRPr>
            </a:lvl2pPr>
            <a:lvl3pPr>
              <a:buClr>
                <a:srgbClr val="4287A3"/>
              </a:buClr>
              <a:buSzPct val="100000"/>
              <a:defRPr sz="2400">
                <a:solidFill>
                  <a:schemeClr val="tx2">
                    <a:lumMod val="75000"/>
                  </a:schemeClr>
                </a:solidFill>
              </a:defRPr>
            </a:lvl3pPr>
            <a:lvl4pPr>
              <a:buClr>
                <a:srgbClr val="4287A3"/>
              </a:buClr>
              <a:buSzPct val="100000"/>
              <a:defRPr sz="2133">
                <a:solidFill>
                  <a:schemeClr val="tx2">
                    <a:lumMod val="75000"/>
                  </a:schemeClr>
                </a:solidFill>
              </a:defRPr>
            </a:lvl4pPr>
            <a:lvl5pPr>
              <a:buClr>
                <a:srgbClr val="4287A3"/>
              </a:buClr>
              <a:buSzPct val="100000"/>
              <a:defRPr sz="1867">
                <a:solidFill>
                  <a:schemeClr val="tx2">
                    <a:lumMod val="7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Content Placeholder 2"/>
          <p:cNvSpPr>
            <a:spLocks noGrp="1"/>
          </p:cNvSpPr>
          <p:nvPr>
            <p:ph idx="13"/>
          </p:nvPr>
        </p:nvSpPr>
        <p:spPr>
          <a:xfrm>
            <a:off x="6150515" y="1798574"/>
            <a:ext cx="5040000" cy="4544425"/>
          </a:xfrm>
          <a:prstGeom prst="rect">
            <a:avLst/>
          </a:prstGeom>
        </p:spPr>
        <p:txBody>
          <a:bodyPr/>
          <a:lstStyle>
            <a:lvl1pPr>
              <a:buClr>
                <a:srgbClr val="4287A3"/>
              </a:buClr>
              <a:buSzPct val="100000"/>
              <a:defRPr sz="3200">
                <a:solidFill>
                  <a:schemeClr val="tx2">
                    <a:lumMod val="75000"/>
                  </a:schemeClr>
                </a:solidFill>
              </a:defRPr>
            </a:lvl1pPr>
            <a:lvl2pPr>
              <a:buClr>
                <a:srgbClr val="4287A3"/>
              </a:buClr>
              <a:buSzPct val="100000"/>
              <a:defRPr sz="2667">
                <a:solidFill>
                  <a:schemeClr val="tx2">
                    <a:lumMod val="75000"/>
                  </a:schemeClr>
                </a:solidFill>
              </a:defRPr>
            </a:lvl2pPr>
            <a:lvl3pPr>
              <a:buClr>
                <a:srgbClr val="4287A3"/>
              </a:buClr>
              <a:buSzPct val="100000"/>
              <a:defRPr sz="2400">
                <a:solidFill>
                  <a:schemeClr val="tx2">
                    <a:lumMod val="75000"/>
                  </a:schemeClr>
                </a:solidFill>
              </a:defRPr>
            </a:lvl3pPr>
            <a:lvl4pPr>
              <a:buClr>
                <a:srgbClr val="4287A3"/>
              </a:buClr>
              <a:buSzPct val="100000"/>
              <a:defRPr sz="2133">
                <a:solidFill>
                  <a:schemeClr val="tx2">
                    <a:lumMod val="75000"/>
                  </a:schemeClr>
                </a:solidFill>
              </a:defRPr>
            </a:lvl4pPr>
            <a:lvl5pPr>
              <a:buClr>
                <a:srgbClr val="4287A3"/>
              </a:buClr>
              <a:buSzPct val="100000"/>
              <a:defRPr sz="1867">
                <a:solidFill>
                  <a:schemeClr val="tx2">
                    <a:lumMod val="7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Title Placeholder 1">
            <a:extLst>
              <a:ext uri="{FF2B5EF4-FFF2-40B4-BE49-F238E27FC236}">
                <a16:creationId xmlns:a16="http://schemas.microsoft.com/office/drawing/2014/main" id="{DDEC27E2-F435-409C-B088-E1C0B2D9C9CA}"/>
              </a:ext>
            </a:extLst>
          </p:cNvPr>
          <p:cNvSpPr>
            <a:spLocks noGrp="1"/>
          </p:cNvSpPr>
          <p:nvPr>
            <p:ph type="title" hasCustomPrompt="1"/>
          </p:nvPr>
        </p:nvSpPr>
        <p:spPr>
          <a:xfrm>
            <a:off x="841829" y="136656"/>
            <a:ext cx="10297887" cy="1323845"/>
          </a:xfrm>
          <a:prstGeom prst="rect">
            <a:avLst/>
          </a:prstGeom>
        </p:spPr>
        <p:txBody>
          <a:bodyPr vert="horz" lIns="0" tIns="0" rIns="0" bIns="0" rtlCol="0" anchor="b" anchorCtr="0">
            <a:normAutofit/>
          </a:bodyPr>
          <a:lstStyle>
            <a:lvl1pPr>
              <a:defRPr/>
            </a:lvl1pPr>
          </a:lstStyle>
          <a:p>
            <a:r>
              <a:rPr lang="en-US"/>
              <a:t>Click to edit master title </a:t>
            </a:r>
          </a:p>
        </p:txBody>
      </p:sp>
    </p:spTree>
    <p:extLst>
      <p:ext uri="{BB962C8B-B14F-4D97-AF65-F5344CB8AC3E}">
        <p14:creationId xmlns:p14="http://schemas.microsoft.com/office/powerpoint/2010/main" val="1480568591"/>
      </p:ext>
    </p:extLst>
  </p:cSld>
  <p:clrMapOvr>
    <a:overrideClrMapping bg1="lt1" tx1="dk1" bg2="lt2" tx2="dk2" accent1="accent1" accent2="accent2" accent3="accent3" accent4="accent4" accent5="accent5" accent6="accent6" hlink="hlink" folHlink="folHlink"/>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866D27-C590-4E04-838B-C5049770708B}"/>
              </a:ext>
            </a:extLst>
          </p:cNvPr>
          <p:cNvSpPr>
            <a:spLocks noGrp="1"/>
          </p:cNvSpPr>
          <p:nvPr>
            <p:ph type="title"/>
          </p:nvPr>
        </p:nvSpPr>
        <p:spPr>
          <a:xfrm>
            <a:off x="339918" y="327040"/>
            <a:ext cx="11428012" cy="1325033"/>
          </a:xfrm>
          <a:prstGeom prst="rect">
            <a:avLst/>
          </a:prstGeom>
        </p:spPr>
        <p:txBody>
          <a:bodyPr/>
          <a:lstStyle/>
          <a:p>
            <a:r>
              <a:rPr lang="en-US"/>
              <a:t>Click to edit Master title style</a:t>
            </a:r>
          </a:p>
        </p:txBody>
      </p:sp>
      <p:sp>
        <p:nvSpPr>
          <p:cNvPr id="4" name="Content Placeholder 2">
            <a:extLst>
              <a:ext uri="{FF2B5EF4-FFF2-40B4-BE49-F238E27FC236}">
                <a16:creationId xmlns:a16="http://schemas.microsoft.com/office/drawing/2014/main" id="{D41928DF-CC90-42A3-B7BC-5CC6C0167C7A}"/>
              </a:ext>
            </a:extLst>
          </p:cNvPr>
          <p:cNvSpPr>
            <a:spLocks noGrp="1"/>
          </p:cNvSpPr>
          <p:nvPr>
            <p:ph idx="1"/>
          </p:nvPr>
        </p:nvSpPr>
        <p:spPr>
          <a:xfrm>
            <a:off x="6217479" y="1957341"/>
            <a:ext cx="5040000" cy="4379820"/>
          </a:xfrm>
          <a:prstGeom prst="rect">
            <a:avLst/>
          </a:prstGeom>
        </p:spPr>
        <p:txBody>
          <a:bodyPr/>
          <a:lstStyle>
            <a:lvl1pPr>
              <a:buClr>
                <a:srgbClr val="4287A3"/>
              </a:buClr>
              <a:buSzPct val="100000"/>
              <a:defRPr sz="3200">
                <a:solidFill>
                  <a:schemeClr val="tx2">
                    <a:lumMod val="75000"/>
                  </a:schemeClr>
                </a:solidFill>
              </a:defRPr>
            </a:lvl1pPr>
            <a:lvl2pPr>
              <a:buClr>
                <a:srgbClr val="4287A3"/>
              </a:buClr>
              <a:buSzPct val="100000"/>
              <a:defRPr sz="2667">
                <a:solidFill>
                  <a:schemeClr val="tx2">
                    <a:lumMod val="75000"/>
                  </a:schemeClr>
                </a:solidFill>
              </a:defRPr>
            </a:lvl2pPr>
            <a:lvl3pPr>
              <a:buClr>
                <a:srgbClr val="4287A3"/>
              </a:buClr>
              <a:buSzPct val="100000"/>
              <a:defRPr sz="2400">
                <a:solidFill>
                  <a:schemeClr val="tx2">
                    <a:lumMod val="75000"/>
                  </a:schemeClr>
                </a:solidFill>
              </a:defRPr>
            </a:lvl3pPr>
            <a:lvl4pPr>
              <a:buClr>
                <a:srgbClr val="4287A3"/>
              </a:buClr>
              <a:buSzPct val="100000"/>
              <a:defRPr sz="2133">
                <a:solidFill>
                  <a:schemeClr val="tx2">
                    <a:lumMod val="75000"/>
                  </a:schemeClr>
                </a:solidFill>
              </a:defRPr>
            </a:lvl4pPr>
            <a:lvl5pPr>
              <a:buClr>
                <a:srgbClr val="4287A3"/>
              </a:buClr>
              <a:buSzPct val="100000"/>
              <a:defRPr sz="1867">
                <a:solidFill>
                  <a:schemeClr val="tx2">
                    <a:lumMod val="7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6" name="Picture 5" descr="A group of people posing for a picture&#10;&#10;Description automatically generated">
            <a:extLst>
              <a:ext uri="{FF2B5EF4-FFF2-40B4-BE49-F238E27FC236}">
                <a16:creationId xmlns:a16="http://schemas.microsoft.com/office/drawing/2014/main" id="{80271B0A-02AB-4960-85E5-AD2BBD917DA7}"/>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831925" y="1957341"/>
            <a:ext cx="4379820" cy="4379820"/>
          </a:xfrm>
          <a:prstGeom prst="rect">
            <a:avLst/>
          </a:prstGeom>
        </p:spPr>
      </p:pic>
    </p:spTree>
    <p:extLst>
      <p:ext uri="{BB962C8B-B14F-4D97-AF65-F5344CB8AC3E}">
        <p14:creationId xmlns:p14="http://schemas.microsoft.com/office/powerpoint/2010/main" val="1521149517"/>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1_Blank with No logo">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D87B130-83CB-41B9-8BE1-B41DF2892808}"/>
              </a:ext>
            </a:extLst>
          </p:cNvPr>
          <p:cNvSpPr/>
          <p:nvPr userDrawn="1"/>
        </p:nvSpPr>
        <p:spPr>
          <a:xfrm>
            <a:off x="-152400" y="-135467"/>
            <a:ext cx="12530667" cy="7518400"/>
          </a:xfrm>
          <a:prstGeom prst="rect">
            <a:avLst/>
          </a:prstGeom>
          <a:solidFill>
            <a:srgbClr val="47697E"/>
          </a:solidFill>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endParaRPr kumimoji="0" lang="en-CA" sz="2400" b="0" i="0" u="none" strike="noStrike" kern="1200" cap="none" spc="0" normalizeH="0" baseline="0" noProof="0">
              <a:ln>
                <a:noFill/>
              </a:ln>
              <a:solidFill>
                <a:srgbClr val="E9EFF2"/>
              </a:solidFill>
              <a:effectLst/>
              <a:uLnTx/>
              <a:uFillTx/>
              <a:latin typeface="Calibri"/>
              <a:ea typeface="+mn-ea"/>
              <a:cs typeface="+mn-cs"/>
            </a:endParaRPr>
          </a:p>
        </p:txBody>
      </p:sp>
      <p:sp>
        <p:nvSpPr>
          <p:cNvPr id="6" name="Title Placeholder 1">
            <a:extLst>
              <a:ext uri="{FF2B5EF4-FFF2-40B4-BE49-F238E27FC236}">
                <a16:creationId xmlns:a16="http://schemas.microsoft.com/office/drawing/2014/main" id="{9EEA0E2C-E5D9-4946-A448-EE0313AC61FA}"/>
              </a:ext>
            </a:extLst>
          </p:cNvPr>
          <p:cNvSpPr>
            <a:spLocks noGrp="1"/>
          </p:cNvSpPr>
          <p:nvPr>
            <p:ph type="title" hasCustomPrompt="1"/>
          </p:nvPr>
        </p:nvSpPr>
        <p:spPr>
          <a:xfrm>
            <a:off x="474134" y="829734"/>
            <a:ext cx="11228009" cy="5678676"/>
          </a:xfrm>
          <a:prstGeom prst="rect">
            <a:avLst/>
          </a:prstGeom>
        </p:spPr>
        <p:txBody>
          <a:bodyPr vert="horz" lIns="0" tIns="0" rIns="0" bIns="0" rtlCol="0" anchor="ctr" anchorCtr="1">
            <a:normAutofit/>
          </a:bodyPr>
          <a:lstStyle>
            <a:lvl1pPr algn="ctr">
              <a:defRPr sz="5867">
                <a:solidFill>
                  <a:schemeClr val="bg1"/>
                </a:solidFill>
              </a:defRPr>
            </a:lvl1pPr>
          </a:lstStyle>
          <a:p>
            <a:r>
              <a:rPr lang="en-US"/>
              <a:t>Emphasis or “</a:t>
            </a:r>
            <a:r>
              <a:rPr lang="en-US" err="1"/>
              <a:t>quote”slide</a:t>
            </a:r>
            <a:endParaRPr lang="en-US"/>
          </a:p>
        </p:txBody>
      </p:sp>
    </p:spTree>
    <p:extLst>
      <p:ext uri="{BB962C8B-B14F-4D97-AF65-F5344CB8AC3E}">
        <p14:creationId xmlns:p14="http://schemas.microsoft.com/office/powerpoint/2010/main" val="2710349392"/>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2_Title Slide">
    <p:bg>
      <p:bgPr>
        <a:solidFill>
          <a:srgbClr val="CEE4E6"/>
        </a:solidFill>
        <a:effectLst/>
      </p:bgPr>
    </p:bg>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84B24CCB-57E3-904A-B132-26EE5155C84A}"/>
              </a:ext>
            </a:extLst>
          </p:cNvPr>
          <p:cNvSpPr/>
          <p:nvPr userDrawn="1"/>
        </p:nvSpPr>
        <p:spPr>
          <a:xfrm>
            <a:off x="0" y="0"/>
            <a:ext cx="12192000" cy="6858000"/>
          </a:xfrm>
          <a:prstGeom prst="rect">
            <a:avLst/>
          </a:prstGeom>
          <a:solidFill>
            <a:srgbClr val="FDFF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endParaRPr kumimoji="0" lang="en-CA" sz="2400" b="0" i="0" u="none" strike="noStrike" kern="1200" cap="none" spc="0" normalizeH="0" baseline="0" noProof="0">
              <a:ln>
                <a:noFill/>
              </a:ln>
              <a:solidFill>
                <a:srgbClr val="E9EFF2"/>
              </a:solidFill>
              <a:effectLst/>
              <a:uLnTx/>
              <a:uFillTx/>
              <a:latin typeface="Calibri"/>
              <a:ea typeface="+mn-ea"/>
              <a:cs typeface="+mn-cs"/>
            </a:endParaRPr>
          </a:p>
        </p:txBody>
      </p:sp>
      <p:sp>
        <p:nvSpPr>
          <p:cNvPr id="15" name="Rectangle 14">
            <a:extLst>
              <a:ext uri="{FF2B5EF4-FFF2-40B4-BE49-F238E27FC236}">
                <a16:creationId xmlns:a16="http://schemas.microsoft.com/office/drawing/2014/main" id="{42305094-6851-6F47-AB6F-0ADD472FC844}"/>
              </a:ext>
            </a:extLst>
          </p:cNvPr>
          <p:cNvSpPr/>
          <p:nvPr userDrawn="1"/>
        </p:nvSpPr>
        <p:spPr>
          <a:xfrm>
            <a:off x="0" y="-14810"/>
            <a:ext cx="12192000" cy="4602191"/>
          </a:xfrm>
          <a:prstGeom prst="rect">
            <a:avLst/>
          </a:prstGeom>
          <a:solidFill>
            <a:srgbClr val="004F7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endParaRPr kumimoji="0" lang="en-CA" sz="2400" b="0" i="0" u="none" strike="noStrike" kern="1200" cap="none" spc="0" normalizeH="0" baseline="0" noProof="0">
              <a:ln>
                <a:noFill/>
              </a:ln>
              <a:solidFill>
                <a:srgbClr val="E9EFF2"/>
              </a:solidFill>
              <a:effectLst/>
              <a:uLnTx/>
              <a:uFillTx/>
              <a:latin typeface="Calibri"/>
              <a:ea typeface="+mn-ea"/>
              <a:cs typeface="+mn-cs"/>
            </a:endParaRPr>
          </a:p>
        </p:txBody>
      </p:sp>
      <p:sp>
        <p:nvSpPr>
          <p:cNvPr id="2" name="Title 1"/>
          <p:cNvSpPr>
            <a:spLocks noGrp="1"/>
          </p:cNvSpPr>
          <p:nvPr>
            <p:ph type="ctrTitle" hasCustomPrompt="1"/>
          </p:nvPr>
        </p:nvSpPr>
        <p:spPr>
          <a:xfrm>
            <a:off x="863029" y="499084"/>
            <a:ext cx="5232972" cy="3992707"/>
          </a:xfrm>
          <a:prstGeom prst="rect">
            <a:avLst/>
          </a:prstGeom>
        </p:spPr>
        <p:txBody>
          <a:bodyPr wrap="square" lIns="0" tIns="0" rIns="0" bIns="0" anchor="t" anchorCtr="0">
            <a:noAutofit/>
          </a:bodyPr>
          <a:lstStyle>
            <a:lvl1pPr>
              <a:lnSpc>
                <a:spcPct val="80000"/>
              </a:lnSpc>
              <a:defRPr sz="4800" b="1" cap="none" spc="0" baseline="0">
                <a:solidFill>
                  <a:schemeClr val="bg1"/>
                </a:solidFill>
                <a:latin typeface="Arial"/>
                <a:cs typeface="Arial"/>
              </a:defRPr>
            </a:lvl1pPr>
          </a:lstStyle>
          <a:p>
            <a:r>
              <a:rPr lang="en-US"/>
              <a:t>Click to edit master title style</a:t>
            </a:r>
          </a:p>
        </p:txBody>
      </p:sp>
      <p:sp>
        <p:nvSpPr>
          <p:cNvPr id="3" name="Subtitle 2"/>
          <p:cNvSpPr>
            <a:spLocks noGrp="1"/>
          </p:cNvSpPr>
          <p:nvPr>
            <p:ph type="subTitle" idx="1" hasCustomPrompt="1"/>
          </p:nvPr>
        </p:nvSpPr>
        <p:spPr>
          <a:xfrm>
            <a:off x="863028" y="1759596"/>
            <a:ext cx="5027528" cy="1145272"/>
          </a:xfrm>
          <a:prstGeom prst="rect">
            <a:avLst/>
          </a:prstGeom>
        </p:spPr>
        <p:txBody>
          <a:bodyPr wrap="square" lIns="0" tIns="0" rIns="0" bIns="0" anchor="t" anchorCtr="0">
            <a:normAutofit/>
          </a:bodyPr>
          <a:lstStyle>
            <a:lvl1pPr marL="0" indent="0" algn="l">
              <a:lnSpc>
                <a:spcPct val="80000"/>
              </a:lnSpc>
              <a:spcAft>
                <a:spcPts val="0"/>
              </a:spcAft>
              <a:buNone/>
              <a:defRPr sz="3200" b="0" i="0" cap="none" spc="0" baseline="0">
                <a:solidFill>
                  <a:schemeClr val="bg1"/>
                </a:solidFill>
                <a:latin typeface="Arial"/>
                <a:cs typeface="Aria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a:t>Click to edit master subtitle style</a:t>
            </a:r>
          </a:p>
        </p:txBody>
      </p:sp>
      <p:pic>
        <p:nvPicPr>
          <p:cNvPr id="25" name="Picture 24" descr="A group of people posing for the camera&#10;&#10;Description automatically generated">
            <a:extLst>
              <a:ext uri="{FF2B5EF4-FFF2-40B4-BE49-F238E27FC236}">
                <a16:creationId xmlns:a16="http://schemas.microsoft.com/office/drawing/2014/main" id="{2901317C-A92B-46F1-8E52-BB331A1B411C}"/>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flipH="1">
            <a:off x="5333432" y="4587380"/>
            <a:ext cx="6858569" cy="2255811"/>
          </a:xfrm>
          <a:prstGeom prst="rect">
            <a:avLst/>
          </a:prstGeom>
        </p:spPr>
      </p:pic>
      <p:pic>
        <p:nvPicPr>
          <p:cNvPr id="4" name="Picture 3" descr="A close-up of text&#10;&#10;Description automatically generated">
            <a:extLst>
              <a:ext uri="{FF2B5EF4-FFF2-40B4-BE49-F238E27FC236}">
                <a16:creationId xmlns:a16="http://schemas.microsoft.com/office/drawing/2014/main" id="{7CAE4757-411B-4D93-497B-B280FEB982E1}"/>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569460" y="5086465"/>
            <a:ext cx="4194512" cy="1352860"/>
          </a:xfrm>
          <a:prstGeom prst="rect">
            <a:avLst/>
          </a:prstGeom>
        </p:spPr>
      </p:pic>
    </p:spTree>
    <p:extLst>
      <p:ext uri="{BB962C8B-B14F-4D97-AF65-F5344CB8AC3E}">
        <p14:creationId xmlns:p14="http://schemas.microsoft.com/office/powerpoint/2010/main" val="357847794"/>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graphicFrame>
        <p:nvGraphicFramePr>
          <p:cNvPr id="3" name="Content Placeholder 4">
            <a:extLst>
              <a:ext uri="{FF2B5EF4-FFF2-40B4-BE49-F238E27FC236}">
                <a16:creationId xmlns:a16="http://schemas.microsoft.com/office/drawing/2014/main" id="{9DF56B66-8984-48B3-A480-0C5426E6ED2F}"/>
              </a:ext>
            </a:extLst>
          </p:cNvPr>
          <p:cNvGraphicFramePr>
            <a:graphicFrameLocks/>
          </p:cNvGraphicFramePr>
          <p:nvPr userDrawn="1">
            <p:extLst>
              <p:ext uri="{D42A27DB-BD31-4B8C-83A1-F6EECF244321}">
                <p14:modId xmlns:p14="http://schemas.microsoft.com/office/powerpoint/2010/main" val="4089397866"/>
              </p:ext>
            </p:extLst>
          </p:nvPr>
        </p:nvGraphicFramePr>
        <p:xfrm>
          <a:off x="6099931" y="1904078"/>
          <a:ext cx="5039784" cy="4561417"/>
        </p:xfrm>
        <a:graphic>
          <a:graphicData uri="http://schemas.openxmlformats.org/drawingml/2006/chart">
            <c:chart xmlns:c="http://schemas.openxmlformats.org/drawingml/2006/chart" xmlns:r="http://schemas.openxmlformats.org/officeDocument/2006/relationships" r:id="rId2"/>
          </a:graphicData>
        </a:graphic>
      </p:graphicFrame>
      <p:sp>
        <p:nvSpPr>
          <p:cNvPr id="4" name="Content Placeholder 3">
            <a:extLst>
              <a:ext uri="{FF2B5EF4-FFF2-40B4-BE49-F238E27FC236}">
                <a16:creationId xmlns:a16="http://schemas.microsoft.com/office/drawing/2014/main" id="{C636D9C9-C419-482E-821F-FF00D3E1867D}"/>
              </a:ext>
            </a:extLst>
          </p:cNvPr>
          <p:cNvSpPr>
            <a:spLocks noGrp="1"/>
          </p:cNvSpPr>
          <p:nvPr>
            <p:ph idx="13"/>
          </p:nvPr>
        </p:nvSpPr>
        <p:spPr>
          <a:xfrm>
            <a:off x="841828" y="1912576"/>
            <a:ext cx="5040000" cy="4544425"/>
          </a:xfrm>
          <a:prstGeom prst="rect">
            <a:avLst/>
          </a:prstGeom>
        </p:spPr>
        <p:txBody>
          <a:bodyPr>
            <a:noAutofit/>
          </a:bodyPr>
          <a:lstStyle>
            <a:lvl1pPr>
              <a:defRPr>
                <a:solidFill>
                  <a:schemeClr val="tx2">
                    <a:lumMod val="75000"/>
                  </a:schemeClr>
                </a:solidFill>
              </a:defRPr>
            </a:lvl1pPr>
          </a:lstStyle>
          <a:p>
            <a:pPr lvl="0"/>
            <a:r>
              <a:rPr lang="en-US" sz="2933">
                <a:solidFill>
                  <a:schemeClr val="tx2">
                    <a:lumMod val="75000"/>
                  </a:schemeClr>
                </a:solidFill>
              </a:rPr>
              <a:t>Click to edit Master text styles</a:t>
            </a:r>
          </a:p>
          <a:p>
            <a:pPr lvl="1"/>
            <a:r>
              <a:rPr lang="en-US" sz="2933">
                <a:solidFill>
                  <a:schemeClr val="tx2">
                    <a:lumMod val="75000"/>
                  </a:schemeClr>
                </a:solidFill>
              </a:rPr>
              <a:t>Second level</a:t>
            </a:r>
          </a:p>
        </p:txBody>
      </p:sp>
      <p:sp>
        <p:nvSpPr>
          <p:cNvPr id="6" name="Title Placeholder 1">
            <a:extLst>
              <a:ext uri="{FF2B5EF4-FFF2-40B4-BE49-F238E27FC236}">
                <a16:creationId xmlns:a16="http://schemas.microsoft.com/office/drawing/2014/main" id="{DB0991E2-D9C6-4945-B43D-443A76AAC561}"/>
              </a:ext>
            </a:extLst>
          </p:cNvPr>
          <p:cNvSpPr>
            <a:spLocks noGrp="1"/>
          </p:cNvSpPr>
          <p:nvPr>
            <p:ph type="title" hasCustomPrompt="1"/>
          </p:nvPr>
        </p:nvSpPr>
        <p:spPr>
          <a:xfrm>
            <a:off x="841829" y="136656"/>
            <a:ext cx="10297887" cy="1323845"/>
          </a:xfrm>
          <a:prstGeom prst="rect">
            <a:avLst/>
          </a:prstGeom>
        </p:spPr>
        <p:txBody>
          <a:bodyPr vert="horz" lIns="0" tIns="0" rIns="0" bIns="0" rtlCol="0" anchor="b" anchorCtr="0">
            <a:normAutofit/>
          </a:bodyPr>
          <a:lstStyle>
            <a:lvl1pPr>
              <a:defRPr/>
            </a:lvl1pPr>
          </a:lstStyle>
          <a:p>
            <a:r>
              <a:rPr lang="en-US"/>
              <a:t>Click to edit master title </a:t>
            </a:r>
          </a:p>
        </p:txBody>
      </p:sp>
    </p:spTree>
    <p:extLst>
      <p:ext uri="{BB962C8B-B14F-4D97-AF65-F5344CB8AC3E}">
        <p14:creationId xmlns:p14="http://schemas.microsoft.com/office/powerpoint/2010/main" val="4112408556"/>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Blank with title and No logo">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65B660F3-47AF-451D-AFFF-FDA71639D845}"/>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9457603" y="2826025"/>
            <a:ext cx="6321380" cy="6158820"/>
          </a:xfrm>
          <a:prstGeom prst="rect">
            <a:avLst/>
          </a:prstGeom>
        </p:spPr>
      </p:pic>
      <p:sp>
        <p:nvSpPr>
          <p:cNvPr id="5" name="Title Placeholder 1">
            <a:extLst>
              <a:ext uri="{FF2B5EF4-FFF2-40B4-BE49-F238E27FC236}">
                <a16:creationId xmlns:a16="http://schemas.microsoft.com/office/drawing/2014/main" id="{B80A4E6E-9DFA-4A89-975D-36C769895C67}"/>
              </a:ext>
            </a:extLst>
          </p:cNvPr>
          <p:cNvSpPr>
            <a:spLocks noGrp="1"/>
          </p:cNvSpPr>
          <p:nvPr>
            <p:ph type="title" hasCustomPrompt="1"/>
          </p:nvPr>
        </p:nvSpPr>
        <p:spPr>
          <a:xfrm>
            <a:off x="841829" y="136656"/>
            <a:ext cx="10297887" cy="1323845"/>
          </a:xfrm>
          <a:prstGeom prst="rect">
            <a:avLst/>
          </a:prstGeom>
        </p:spPr>
        <p:txBody>
          <a:bodyPr vert="horz" lIns="0" tIns="0" rIns="0" bIns="0" rtlCol="0" anchor="b" anchorCtr="0">
            <a:normAutofit/>
          </a:bodyPr>
          <a:lstStyle>
            <a:lvl1pPr>
              <a:defRPr/>
            </a:lvl1pPr>
          </a:lstStyle>
          <a:p>
            <a:r>
              <a:rPr lang="en-US"/>
              <a:t>Click to edit master title </a:t>
            </a:r>
          </a:p>
        </p:txBody>
      </p:sp>
      <p:graphicFrame>
        <p:nvGraphicFramePr>
          <p:cNvPr id="4" name="Content Placeholder 4">
            <a:extLst>
              <a:ext uri="{FF2B5EF4-FFF2-40B4-BE49-F238E27FC236}">
                <a16:creationId xmlns:a16="http://schemas.microsoft.com/office/drawing/2014/main" id="{45D932F1-0730-4FEF-8263-62BE5CD9D8C8}"/>
              </a:ext>
            </a:extLst>
          </p:cNvPr>
          <p:cNvGraphicFramePr>
            <a:graphicFrameLocks/>
          </p:cNvGraphicFramePr>
          <p:nvPr userDrawn="1">
            <p:extLst>
              <p:ext uri="{D42A27DB-BD31-4B8C-83A1-F6EECF244321}">
                <p14:modId xmlns:p14="http://schemas.microsoft.com/office/powerpoint/2010/main" val="2994005001"/>
              </p:ext>
            </p:extLst>
          </p:nvPr>
        </p:nvGraphicFramePr>
        <p:xfrm>
          <a:off x="863601" y="1799167"/>
          <a:ext cx="10327217" cy="4516967"/>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177074944"/>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2_Blank with No logo">
    <p:bg>
      <p:bgPr>
        <a:solidFill>
          <a:srgbClr val="47697E"/>
        </a:solidFill>
        <a:effectLst/>
      </p:bgPr>
    </p:bg>
    <p:spTree>
      <p:nvGrpSpPr>
        <p:cNvPr id="1" name=""/>
        <p:cNvGrpSpPr/>
        <p:nvPr/>
      </p:nvGrpSpPr>
      <p:grpSpPr>
        <a:xfrm>
          <a:off x="0" y="0"/>
          <a:ext cx="0" cy="0"/>
          <a:chOff x="0" y="0"/>
          <a:chExt cx="0" cy="0"/>
        </a:xfrm>
      </p:grpSpPr>
      <p:sp>
        <p:nvSpPr>
          <p:cNvPr id="6" name="Title Placeholder 1">
            <a:extLst>
              <a:ext uri="{FF2B5EF4-FFF2-40B4-BE49-F238E27FC236}">
                <a16:creationId xmlns:a16="http://schemas.microsoft.com/office/drawing/2014/main" id="{9EEA0E2C-E5D9-4946-A448-EE0313AC61FA}"/>
              </a:ext>
            </a:extLst>
          </p:cNvPr>
          <p:cNvSpPr>
            <a:spLocks noGrp="1"/>
          </p:cNvSpPr>
          <p:nvPr>
            <p:ph type="title" hasCustomPrompt="1"/>
          </p:nvPr>
        </p:nvSpPr>
        <p:spPr>
          <a:xfrm>
            <a:off x="6206532" y="775846"/>
            <a:ext cx="5704113" cy="5678676"/>
          </a:xfrm>
          <a:prstGeom prst="rect">
            <a:avLst/>
          </a:prstGeom>
        </p:spPr>
        <p:txBody>
          <a:bodyPr vert="horz" lIns="0" tIns="0" rIns="0" bIns="0" rtlCol="0" anchor="ctr" anchorCtr="1">
            <a:normAutofit/>
          </a:bodyPr>
          <a:lstStyle>
            <a:lvl1pPr algn="ctr">
              <a:defRPr sz="5867">
                <a:solidFill>
                  <a:schemeClr val="bg1"/>
                </a:solidFill>
              </a:defRPr>
            </a:lvl1pPr>
          </a:lstStyle>
          <a:p>
            <a:r>
              <a:rPr lang="en-US"/>
              <a:t>Emphasis or “</a:t>
            </a:r>
            <a:r>
              <a:rPr lang="en-US" err="1"/>
              <a:t>quote”slide</a:t>
            </a:r>
            <a:endParaRPr lang="en-US"/>
          </a:p>
        </p:txBody>
      </p:sp>
      <p:pic>
        <p:nvPicPr>
          <p:cNvPr id="4" name="Picture 3">
            <a:extLst>
              <a:ext uri="{FF2B5EF4-FFF2-40B4-BE49-F238E27FC236}">
                <a16:creationId xmlns:a16="http://schemas.microsoft.com/office/drawing/2014/main" id="{ECD51CE3-E3A5-4CA7-8467-8F91BCD82B92}"/>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152400" y="775846"/>
            <a:ext cx="5704113" cy="5695775"/>
          </a:xfrm>
          <a:prstGeom prst="rect">
            <a:avLst/>
          </a:prstGeom>
        </p:spPr>
      </p:pic>
    </p:spTree>
    <p:extLst>
      <p:ext uri="{BB962C8B-B14F-4D97-AF65-F5344CB8AC3E}">
        <p14:creationId xmlns:p14="http://schemas.microsoft.com/office/powerpoint/2010/main" val="16162951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896897-8B1A-A78C-C705-CF5226681F06}"/>
              </a:ext>
            </a:extLst>
          </p:cNvPr>
          <p:cNvSpPr>
            <a:spLocks noGrp="1"/>
          </p:cNvSpPr>
          <p:nvPr>
            <p:ph type="title" hasCustomPrompt="1"/>
          </p:nvPr>
        </p:nvSpPr>
        <p:spPr>
          <a:xfrm>
            <a:off x="2946400" y="365127"/>
            <a:ext cx="8407400" cy="828675"/>
          </a:xfrm>
          <a:prstGeom prst="rect">
            <a:avLst/>
          </a:prstGeom>
        </p:spPr>
        <p:txBody>
          <a:bodyPr/>
          <a:lstStyle>
            <a:lvl1pPr algn="l">
              <a:defRPr sz="3400">
                <a:latin typeface="League Spartan" panose="020B0604020202020204" charset="0"/>
              </a:defRPr>
            </a:lvl1pPr>
          </a:lstStyle>
          <a:p>
            <a:r>
              <a:rPr lang="en-US"/>
              <a:t>TITLE</a:t>
            </a:r>
          </a:p>
        </p:txBody>
      </p:sp>
      <p:sp>
        <p:nvSpPr>
          <p:cNvPr id="4" name="Content Placeholder 3">
            <a:extLst>
              <a:ext uri="{FF2B5EF4-FFF2-40B4-BE49-F238E27FC236}">
                <a16:creationId xmlns:a16="http://schemas.microsoft.com/office/drawing/2014/main" id="{140791EC-E759-8496-5E2A-C3214212865F}"/>
              </a:ext>
            </a:extLst>
          </p:cNvPr>
          <p:cNvSpPr>
            <a:spLocks noGrp="1"/>
          </p:cNvSpPr>
          <p:nvPr>
            <p:ph sz="quarter" idx="10"/>
          </p:nvPr>
        </p:nvSpPr>
        <p:spPr>
          <a:xfrm>
            <a:off x="711200" y="1651000"/>
            <a:ext cx="10642600" cy="4724400"/>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147424290"/>
      </p:ext>
    </p:extLst>
  </p:cSld>
  <p:clrMapOvr>
    <a:masterClrMapping/>
  </p:clrMapOvr>
  <p:hf sldNum="0" hdr="0" ftr="0"/>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1_Blue Side - with title">
    <p:spTree>
      <p:nvGrpSpPr>
        <p:cNvPr id="1" name=""/>
        <p:cNvGrpSpPr/>
        <p:nvPr/>
      </p:nvGrpSpPr>
      <p:grpSpPr>
        <a:xfrm>
          <a:off x="0" y="0"/>
          <a:ext cx="0" cy="0"/>
          <a:chOff x="0" y="0"/>
          <a:chExt cx="0" cy="0"/>
        </a:xfrm>
      </p:grpSpPr>
      <p:sp>
        <p:nvSpPr>
          <p:cNvPr id="10" name="Title Placeholder 1">
            <a:extLst>
              <a:ext uri="{FF2B5EF4-FFF2-40B4-BE49-F238E27FC236}">
                <a16:creationId xmlns:a16="http://schemas.microsoft.com/office/drawing/2014/main" id="{9F24FFEB-8544-E24F-BAB4-4FCA9EF90043}"/>
              </a:ext>
            </a:extLst>
          </p:cNvPr>
          <p:cNvSpPr>
            <a:spLocks noGrp="1"/>
          </p:cNvSpPr>
          <p:nvPr>
            <p:ph type="title" hasCustomPrompt="1"/>
          </p:nvPr>
        </p:nvSpPr>
        <p:spPr>
          <a:xfrm>
            <a:off x="841829" y="243839"/>
            <a:ext cx="10297887" cy="1248465"/>
          </a:xfrm>
          <a:prstGeom prst="rect">
            <a:avLst/>
          </a:prstGeom>
        </p:spPr>
        <p:txBody>
          <a:bodyPr vert="horz" lIns="0" tIns="0" rIns="0" bIns="0" rtlCol="0" anchor="b" anchorCtr="0">
            <a:normAutofit/>
          </a:bodyPr>
          <a:lstStyle>
            <a:lvl1pPr>
              <a:defRPr/>
            </a:lvl1pPr>
          </a:lstStyle>
          <a:p>
            <a:r>
              <a:rPr lang="en-US"/>
              <a:t>Click to edit master title </a:t>
            </a:r>
          </a:p>
        </p:txBody>
      </p:sp>
      <p:pic>
        <p:nvPicPr>
          <p:cNvPr id="3" name="Picture 2" descr="A couple of people posing for the camera&#10;&#10;Description automatically generated">
            <a:extLst>
              <a:ext uri="{FF2B5EF4-FFF2-40B4-BE49-F238E27FC236}">
                <a16:creationId xmlns:a16="http://schemas.microsoft.com/office/drawing/2014/main" id="{E3C5F444-F6FD-4C5D-9641-4CCC35C46CE8}"/>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46643" y="2130251"/>
            <a:ext cx="11109444" cy="3703659"/>
          </a:xfrm>
          <a:prstGeom prst="rect">
            <a:avLst/>
          </a:prstGeom>
        </p:spPr>
      </p:pic>
    </p:spTree>
    <p:extLst>
      <p:ext uri="{BB962C8B-B14F-4D97-AF65-F5344CB8AC3E}">
        <p14:creationId xmlns:p14="http://schemas.microsoft.com/office/powerpoint/2010/main" val="3604958512"/>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866D27-C590-4E04-838B-C5049770708B}"/>
              </a:ext>
            </a:extLst>
          </p:cNvPr>
          <p:cNvSpPr>
            <a:spLocks noGrp="1"/>
          </p:cNvSpPr>
          <p:nvPr>
            <p:ph type="title"/>
          </p:nvPr>
        </p:nvSpPr>
        <p:spPr>
          <a:xfrm>
            <a:off x="339918" y="327040"/>
            <a:ext cx="11428012" cy="1325033"/>
          </a:xfrm>
          <a:prstGeom prst="rect">
            <a:avLst/>
          </a:prstGeom>
        </p:spPr>
        <p:txBody>
          <a:bodyPr/>
          <a:lstStyle/>
          <a:p>
            <a:r>
              <a:rPr lang="en-US"/>
              <a:t>Click to edit Master title style</a:t>
            </a:r>
          </a:p>
        </p:txBody>
      </p:sp>
      <p:sp>
        <p:nvSpPr>
          <p:cNvPr id="4" name="Content Placeholder 2">
            <a:extLst>
              <a:ext uri="{FF2B5EF4-FFF2-40B4-BE49-F238E27FC236}">
                <a16:creationId xmlns:a16="http://schemas.microsoft.com/office/drawing/2014/main" id="{D41928DF-CC90-42A3-B7BC-5CC6C0167C7A}"/>
              </a:ext>
            </a:extLst>
          </p:cNvPr>
          <p:cNvSpPr>
            <a:spLocks noGrp="1"/>
          </p:cNvSpPr>
          <p:nvPr>
            <p:ph idx="1"/>
          </p:nvPr>
        </p:nvSpPr>
        <p:spPr>
          <a:xfrm>
            <a:off x="339918" y="1957338"/>
            <a:ext cx="5467325" cy="4379820"/>
          </a:xfrm>
          <a:prstGeom prst="rect">
            <a:avLst/>
          </a:prstGeom>
        </p:spPr>
        <p:txBody>
          <a:bodyPr/>
          <a:lstStyle>
            <a:lvl1pPr>
              <a:buClr>
                <a:srgbClr val="4287A3"/>
              </a:buClr>
              <a:buSzPct val="100000"/>
              <a:defRPr sz="3200">
                <a:solidFill>
                  <a:schemeClr val="tx2">
                    <a:lumMod val="75000"/>
                  </a:schemeClr>
                </a:solidFill>
              </a:defRPr>
            </a:lvl1pPr>
            <a:lvl2pPr>
              <a:buClr>
                <a:srgbClr val="4287A3"/>
              </a:buClr>
              <a:buSzPct val="100000"/>
              <a:defRPr sz="2667">
                <a:solidFill>
                  <a:schemeClr val="tx2">
                    <a:lumMod val="75000"/>
                  </a:schemeClr>
                </a:solidFill>
              </a:defRPr>
            </a:lvl2pPr>
            <a:lvl3pPr>
              <a:buClr>
                <a:srgbClr val="4287A3"/>
              </a:buClr>
              <a:buSzPct val="100000"/>
              <a:defRPr sz="2400">
                <a:solidFill>
                  <a:schemeClr val="tx2">
                    <a:lumMod val="75000"/>
                  </a:schemeClr>
                </a:solidFill>
              </a:defRPr>
            </a:lvl3pPr>
            <a:lvl4pPr>
              <a:buClr>
                <a:srgbClr val="4287A3"/>
              </a:buClr>
              <a:buSzPct val="100000"/>
              <a:defRPr sz="2133">
                <a:solidFill>
                  <a:schemeClr val="tx2">
                    <a:lumMod val="75000"/>
                  </a:schemeClr>
                </a:solidFill>
              </a:defRPr>
            </a:lvl4pPr>
            <a:lvl5pPr>
              <a:buClr>
                <a:srgbClr val="4287A3"/>
              </a:buClr>
              <a:buSzPct val="100000"/>
              <a:defRPr sz="1867">
                <a:solidFill>
                  <a:schemeClr val="tx2">
                    <a:lumMod val="7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5" name="Picture 4">
            <a:extLst>
              <a:ext uri="{FF2B5EF4-FFF2-40B4-BE49-F238E27FC236}">
                <a16:creationId xmlns:a16="http://schemas.microsoft.com/office/drawing/2014/main" id="{3A6F1C96-FB73-485A-A355-F016EFE9C19B}"/>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6384760" y="2004481"/>
            <a:ext cx="5283200" cy="4285537"/>
          </a:xfrm>
          <a:prstGeom prst="rect">
            <a:avLst/>
          </a:prstGeom>
        </p:spPr>
      </p:pic>
    </p:spTree>
    <p:extLst>
      <p:ext uri="{BB962C8B-B14F-4D97-AF65-F5344CB8AC3E}">
        <p14:creationId xmlns:p14="http://schemas.microsoft.com/office/powerpoint/2010/main" val="1439815121"/>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4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866D27-C590-4E04-838B-C5049770708B}"/>
              </a:ext>
            </a:extLst>
          </p:cNvPr>
          <p:cNvSpPr>
            <a:spLocks noGrp="1"/>
          </p:cNvSpPr>
          <p:nvPr>
            <p:ph type="title"/>
          </p:nvPr>
        </p:nvSpPr>
        <p:spPr>
          <a:xfrm>
            <a:off x="339918" y="327040"/>
            <a:ext cx="11428012" cy="1325033"/>
          </a:xfrm>
          <a:prstGeom prst="rect">
            <a:avLst/>
          </a:prstGeom>
        </p:spPr>
        <p:txBody>
          <a:bodyPr/>
          <a:lstStyle/>
          <a:p>
            <a:r>
              <a:rPr lang="en-US"/>
              <a:t>Click to edit Master title style</a:t>
            </a:r>
          </a:p>
        </p:txBody>
      </p:sp>
      <p:sp>
        <p:nvSpPr>
          <p:cNvPr id="4" name="Content Placeholder 2">
            <a:extLst>
              <a:ext uri="{FF2B5EF4-FFF2-40B4-BE49-F238E27FC236}">
                <a16:creationId xmlns:a16="http://schemas.microsoft.com/office/drawing/2014/main" id="{D41928DF-CC90-42A3-B7BC-5CC6C0167C7A}"/>
              </a:ext>
            </a:extLst>
          </p:cNvPr>
          <p:cNvSpPr>
            <a:spLocks noGrp="1"/>
          </p:cNvSpPr>
          <p:nvPr>
            <p:ph idx="1"/>
          </p:nvPr>
        </p:nvSpPr>
        <p:spPr>
          <a:xfrm>
            <a:off x="6217479" y="1957341"/>
            <a:ext cx="5040000" cy="4379820"/>
          </a:xfrm>
          <a:prstGeom prst="rect">
            <a:avLst/>
          </a:prstGeom>
        </p:spPr>
        <p:txBody>
          <a:bodyPr/>
          <a:lstStyle>
            <a:lvl1pPr>
              <a:buClr>
                <a:srgbClr val="4287A3"/>
              </a:buClr>
              <a:buSzPct val="100000"/>
              <a:defRPr sz="3200">
                <a:solidFill>
                  <a:schemeClr val="tx2">
                    <a:lumMod val="75000"/>
                  </a:schemeClr>
                </a:solidFill>
              </a:defRPr>
            </a:lvl1pPr>
            <a:lvl2pPr>
              <a:buClr>
                <a:srgbClr val="4287A3"/>
              </a:buClr>
              <a:buSzPct val="100000"/>
              <a:defRPr sz="2667">
                <a:solidFill>
                  <a:schemeClr val="tx2">
                    <a:lumMod val="75000"/>
                  </a:schemeClr>
                </a:solidFill>
              </a:defRPr>
            </a:lvl2pPr>
            <a:lvl3pPr>
              <a:buClr>
                <a:srgbClr val="4287A3"/>
              </a:buClr>
              <a:buSzPct val="100000"/>
              <a:defRPr sz="2400">
                <a:solidFill>
                  <a:schemeClr val="tx2">
                    <a:lumMod val="75000"/>
                  </a:schemeClr>
                </a:solidFill>
              </a:defRPr>
            </a:lvl3pPr>
            <a:lvl4pPr>
              <a:buClr>
                <a:srgbClr val="4287A3"/>
              </a:buClr>
              <a:buSzPct val="100000"/>
              <a:defRPr sz="2133">
                <a:solidFill>
                  <a:schemeClr val="tx2">
                    <a:lumMod val="75000"/>
                  </a:schemeClr>
                </a:solidFill>
              </a:defRPr>
            </a:lvl4pPr>
            <a:lvl5pPr>
              <a:buClr>
                <a:srgbClr val="4287A3"/>
              </a:buClr>
              <a:buSzPct val="100000"/>
              <a:defRPr sz="1867">
                <a:solidFill>
                  <a:schemeClr val="tx2">
                    <a:lumMod val="7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6" name="Picture 5">
            <a:extLst>
              <a:ext uri="{FF2B5EF4-FFF2-40B4-BE49-F238E27FC236}">
                <a16:creationId xmlns:a16="http://schemas.microsoft.com/office/drawing/2014/main" id="{80271B0A-02AB-4960-85E5-AD2BBD917DA7}"/>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567681" y="1962616"/>
            <a:ext cx="4871827" cy="4374544"/>
          </a:xfrm>
          <a:prstGeom prst="rect">
            <a:avLst/>
          </a:prstGeom>
        </p:spPr>
      </p:pic>
    </p:spTree>
    <p:extLst>
      <p:ext uri="{BB962C8B-B14F-4D97-AF65-F5344CB8AC3E}">
        <p14:creationId xmlns:p14="http://schemas.microsoft.com/office/powerpoint/2010/main" val="2693586782"/>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p>
            <a:r>
              <a:rPr lang="en-US"/>
              <a:t>Click to edit Master title style</a:t>
            </a:r>
            <a:endParaRPr lang="fr-CA"/>
          </a:p>
        </p:txBody>
      </p:sp>
      <p:sp>
        <p:nvSpPr>
          <p:cNvPr id="3" name="Content Placeholder 2"/>
          <p:cNvSpPr>
            <a:spLocks noGrp="1"/>
          </p:cNvSpPr>
          <p:nvPr>
            <p:ph idx="1"/>
          </p:nvPr>
        </p:nvSpPr>
        <p:spPr>
          <a:xfrm>
            <a:off x="609600" y="1600201"/>
            <a:ext cx="109728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CA"/>
          </a:p>
        </p:txBody>
      </p:sp>
      <p:sp>
        <p:nvSpPr>
          <p:cNvPr id="4" name="Date Placeholder 3"/>
          <p:cNvSpPr>
            <a:spLocks noGrp="1"/>
          </p:cNvSpPr>
          <p:nvPr>
            <p:ph type="dt" sz="half" idx="10"/>
          </p:nvPr>
        </p:nvSpPr>
        <p:spPr>
          <a:xfrm>
            <a:off x="609600" y="6356351"/>
            <a:ext cx="2844800" cy="365125"/>
          </a:xfrm>
          <a:prstGeom prst="rect">
            <a:avLst/>
          </a:prstGeom>
        </p:spPr>
        <p:txBody>
          <a:bodyPr/>
          <a:lstStyle/>
          <a:p>
            <a:fld id="{1A687903-082F-4702-B4AC-A12C97D14BA6}" type="datetimeFigureOut">
              <a:rPr lang="fr-CA" smtClean="0"/>
              <a:pPr/>
              <a:t>2025-03-12</a:t>
            </a:fld>
            <a:endParaRPr lang="fr-CA"/>
          </a:p>
        </p:txBody>
      </p:sp>
      <p:sp>
        <p:nvSpPr>
          <p:cNvPr id="5" name="Footer Placeholder 4"/>
          <p:cNvSpPr>
            <a:spLocks noGrp="1"/>
          </p:cNvSpPr>
          <p:nvPr>
            <p:ph type="ftr" sz="quarter" idx="11"/>
          </p:nvPr>
        </p:nvSpPr>
        <p:spPr>
          <a:xfrm>
            <a:off x="4165600" y="6356351"/>
            <a:ext cx="3860800" cy="365125"/>
          </a:xfrm>
          <a:prstGeom prst="rect">
            <a:avLst/>
          </a:prstGeom>
        </p:spPr>
        <p:txBody>
          <a:bodyPr/>
          <a:lstStyle/>
          <a:p>
            <a:endParaRPr lang="fr-CA"/>
          </a:p>
        </p:txBody>
      </p:sp>
      <p:sp>
        <p:nvSpPr>
          <p:cNvPr id="6" name="Slide Number Placeholder 5"/>
          <p:cNvSpPr>
            <a:spLocks noGrp="1"/>
          </p:cNvSpPr>
          <p:nvPr>
            <p:ph type="sldNum" sz="quarter" idx="12"/>
          </p:nvPr>
        </p:nvSpPr>
        <p:spPr>
          <a:xfrm>
            <a:off x="8737600" y="6356351"/>
            <a:ext cx="2844800" cy="365125"/>
          </a:xfrm>
          <a:prstGeom prst="rect">
            <a:avLst/>
          </a:prstGeom>
        </p:spPr>
        <p:txBody>
          <a:bodyPr/>
          <a:lstStyle/>
          <a:p>
            <a:fld id="{BC843AA9-53AA-4C32-A626-A80604BC1A07}" type="slidenum">
              <a:rPr lang="fr-CA" smtClean="0"/>
              <a:pPr/>
              <a:t>‹#›</a:t>
            </a:fld>
            <a:endParaRPr lang="fr-CA"/>
          </a:p>
        </p:txBody>
      </p:sp>
    </p:spTree>
    <p:extLst>
      <p:ext uri="{BB962C8B-B14F-4D97-AF65-F5344CB8AC3E}">
        <p14:creationId xmlns:p14="http://schemas.microsoft.com/office/powerpoint/2010/main" val="3861928980"/>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p>
            <a:r>
              <a:rPr lang="en-US"/>
              <a:t>Click to edit Master title style</a:t>
            </a:r>
            <a:endParaRPr lang="fr-CA"/>
          </a:p>
        </p:txBody>
      </p:sp>
      <p:sp>
        <p:nvSpPr>
          <p:cNvPr id="3" name="Content Placeholder 2"/>
          <p:cNvSpPr>
            <a:spLocks noGrp="1"/>
          </p:cNvSpPr>
          <p:nvPr>
            <p:ph sz="half" idx="1"/>
          </p:nvPr>
        </p:nvSpPr>
        <p:spPr>
          <a:xfrm>
            <a:off x="609600" y="1600201"/>
            <a:ext cx="53848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CA"/>
          </a:p>
        </p:txBody>
      </p:sp>
      <p:sp>
        <p:nvSpPr>
          <p:cNvPr id="4" name="Content Placeholder 3"/>
          <p:cNvSpPr>
            <a:spLocks noGrp="1"/>
          </p:cNvSpPr>
          <p:nvPr>
            <p:ph sz="half" idx="2"/>
          </p:nvPr>
        </p:nvSpPr>
        <p:spPr>
          <a:xfrm>
            <a:off x="6197600" y="1600201"/>
            <a:ext cx="53848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CA"/>
          </a:p>
        </p:txBody>
      </p:sp>
      <p:sp>
        <p:nvSpPr>
          <p:cNvPr id="5" name="Date Placeholder 4"/>
          <p:cNvSpPr>
            <a:spLocks noGrp="1"/>
          </p:cNvSpPr>
          <p:nvPr>
            <p:ph type="dt" sz="half" idx="10"/>
          </p:nvPr>
        </p:nvSpPr>
        <p:spPr>
          <a:xfrm>
            <a:off x="609600" y="6356351"/>
            <a:ext cx="2844800" cy="365125"/>
          </a:xfrm>
          <a:prstGeom prst="rect">
            <a:avLst/>
          </a:prstGeom>
        </p:spPr>
        <p:txBody>
          <a:bodyPr/>
          <a:lstStyle/>
          <a:p>
            <a:fld id="{1A687903-082F-4702-B4AC-A12C97D14BA6}" type="datetimeFigureOut">
              <a:rPr lang="fr-CA" smtClean="0"/>
              <a:pPr/>
              <a:t>2025-03-12</a:t>
            </a:fld>
            <a:endParaRPr lang="fr-CA"/>
          </a:p>
        </p:txBody>
      </p:sp>
      <p:sp>
        <p:nvSpPr>
          <p:cNvPr id="6" name="Footer Placeholder 5"/>
          <p:cNvSpPr>
            <a:spLocks noGrp="1"/>
          </p:cNvSpPr>
          <p:nvPr>
            <p:ph type="ftr" sz="quarter" idx="11"/>
          </p:nvPr>
        </p:nvSpPr>
        <p:spPr>
          <a:xfrm>
            <a:off x="4165600" y="6356351"/>
            <a:ext cx="3860800" cy="365125"/>
          </a:xfrm>
          <a:prstGeom prst="rect">
            <a:avLst/>
          </a:prstGeom>
        </p:spPr>
        <p:txBody>
          <a:bodyPr/>
          <a:lstStyle/>
          <a:p>
            <a:endParaRPr lang="fr-CA"/>
          </a:p>
        </p:txBody>
      </p:sp>
      <p:sp>
        <p:nvSpPr>
          <p:cNvPr id="7" name="Slide Number Placeholder 6"/>
          <p:cNvSpPr>
            <a:spLocks noGrp="1"/>
          </p:cNvSpPr>
          <p:nvPr>
            <p:ph type="sldNum" sz="quarter" idx="12"/>
          </p:nvPr>
        </p:nvSpPr>
        <p:spPr>
          <a:xfrm>
            <a:off x="8737600" y="6356351"/>
            <a:ext cx="2844800" cy="365125"/>
          </a:xfrm>
          <a:prstGeom prst="rect">
            <a:avLst/>
          </a:prstGeom>
        </p:spPr>
        <p:txBody>
          <a:bodyPr/>
          <a:lstStyle/>
          <a:p>
            <a:fld id="{BC843AA9-53AA-4C32-A626-A80604BC1A07}" type="slidenum">
              <a:rPr lang="fr-CA" smtClean="0"/>
              <a:pPr/>
              <a:t>‹#›</a:t>
            </a:fld>
            <a:endParaRPr lang="fr-CA"/>
          </a:p>
        </p:txBody>
      </p:sp>
    </p:spTree>
    <p:extLst>
      <p:ext uri="{BB962C8B-B14F-4D97-AF65-F5344CB8AC3E}">
        <p14:creationId xmlns:p14="http://schemas.microsoft.com/office/powerpoint/2010/main" val="524787459"/>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p>
            <a:r>
              <a:rPr lang="en-US"/>
              <a:t>Click to edit Master title style</a:t>
            </a:r>
            <a:endParaRPr lang="fr-CA"/>
          </a:p>
        </p:txBody>
      </p:sp>
      <p:sp>
        <p:nvSpPr>
          <p:cNvPr id="3" name="Date Placeholder 2"/>
          <p:cNvSpPr>
            <a:spLocks noGrp="1"/>
          </p:cNvSpPr>
          <p:nvPr>
            <p:ph type="dt" sz="half" idx="10"/>
          </p:nvPr>
        </p:nvSpPr>
        <p:spPr>
          <a:xfrm>
            <a:off x="609600" y="6356351"/>
            <a:ext cx="2844800" cy="365125"/>
          </a:xfrm>
          <a:prstGeom prst="rect">
            <a:avLst/>
          </a:prstGeom>
        </p:spPr>
        <p:txBody>
          <a:bodyPr/>
          <a:lstStyle/>
          <a:p>
            <a:fld id="{1A687903-082F-4702-B4AC-A12C97D14BA6}" type="datetimeFigureOut">
              <a:rPr lang="fr-CA" smtClean="0"/>
              <a:pPr/>
              <a:t>2025-03-12</a:t>
            </a:fld>
            <a:endParaRPr lang="fr-CA"/>
          </a:p>
        </p:txBody>
      </p:sp>
      <p:sp>
        <p:nvSpPr>
          <p:cNvPr id="4" name="Footer Placeholder 3"/>
          <p:cNvSpPr>
            <a:spLocks noGrp="1"/>
          </p:cNvSpPr>
          <p:nvPr>
            <p:ph type="ftr" sz="quarter" idx="11"/>
          </p:nvPr>
        </p:nvSpPr>
        <p:spPr>
          <a:xfrm>
            <a:off x="4165600" y="6356351"/>
            <a:ext cx="3860800" cy="365125"/>
          </a:xfrm>
          <a:prstGeom prst="rect">
            <a:avLst/>
          </a:prstGeom>
        </p:spPr>
        <p:txBody>
          <a:bodyPr/>
          <a:lstStyle/>
          <a:p>
            <a:endParaRPr lang="fr-CA"/>
          </a:p>
        </p:txBody>
      </p:sp>
      <p:sp>
        <p:nvSpPr>
          <p:cNvPr id="5" name="Slide Number Placeholder 4"/>
          <p:cNvSpPr>
            <a:spLocks noGrp="1"/>
          </p:cNvSpPr>
          <p:nvPr>
            <p:ph type="sldNum" sz="quarter" idx="12"/>
          </p:nvPr>
        </p:nvSpPr>
        <p:spPr>
          <a:xfrm>
            <a:off x="8737600" y="6356351"/>
            <a:ext cx="2844800" cy="365125"/>
          </a:xfrm>
          <a:prstGeom prst="rect">
            <a:avLst/>
          </a:prstGeom>
        </p:spPr>
        <p:txBody>
          <a:bodyPr/>
          <a:lstStyle/>
          <a:p>
            <a:fld id="{BC843AA9-53AA-4C32-A626-A80604BC1A07}" type="slidenum">
              <a:rPr lang="fr-CA" smtClean="0"/>
              <a:pPr/>
              <a:t>‹#›</a:t>
            </a:fld>
            <a:endParaRPr lang="fr-CA"/>
          </a:p>
        </p:txBody>
      </p:sp>
    </p:spTree>
    <p:extLst>
      <p:ext uri="{BB962C8B-B14F-4D97-AF65-F5344CB8AC3E}">
        <p14:creationId xmlns:p14="http://schemas.microsoft.com/office/powerpoint/2010/main" val="4169173015"/>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blank">
  <p:cSld name="1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09600" y="6356351"/>
            <a:ext cx="2844800" cy="365125"/>
          </a:xfrm>
          <a:prstGeom prst="rect">
            <a:avLst/>
          </a:prstGeom>
        </p:spPr>
        <p:txBody>
          <a:bodyPr/>
          <a:lstStyle/>
          <a:p>
            <a:fld id="{1A687903-082F-4702-B4AC-A12C97D14BA6}" type="datetimeFigureOut">
              <a:rPr lang="fr-CA" smtClean="0"/>
              <a:pPr/>
              <a:t>2025-03-12</a:t>
            </a:fld>
            <a:endParaRPr lang="fr-CA"/>
          </a:p>
        </p:txBody>
      </p:sp>
      <p:sp>
        <p:nvSpPr>
          <p:cNvPr id="3" name="Footer Placeholder 2"/>
          <p:cNvSpPr>
            <a:spLocks noGrp="1"/>
          </p:cNvSpPr>
          <p:nvPr>
            <p:ph type="ftr" sz="quarter" idx="11"/>
          </p:nvPr>
        </p:nvSpPr>
        <p:spPr>
          <a:xfrm>
            <a:off x="4165600" y="6356351"/>
            <a:ext cx="3860800" cy="365125"/>
          </a:xfrm>
          <a:prstGeom prst="rect">
            <a:avLst/>
          </a:prstGeom>
        </p:spPr>
        <p:txBody>
          <a:bodyPr/>
          <a:lstStyle/>
          <a:p>
            <a:endParaRPr lang="fr-CA"/>
          </a:p>
        </p:txBody>
      </p:sp>
      <p:sp>
        <p:nvSpPr>
          <p:cNvPr id="4" name="Slide Number Placeholder 3"/>
          <p:cNvSpPr>
            <a:spLocks noGrp="1"/>
          </p:cNvSpPr>
          <p:nvPr>
            <p:ph type="sldNum" sz="quarter" idx="12"/>
          </p:nvPr>
        </p:nvSpPr>
        <p:spPr>
          <a:xfrm>
            <a:off x="8737600" y="6356351"/>
            <a:ext cx="2844800" cy="365125"/>
          </a:xfrm>
          <a:prstGeom prst="rect">
            <a:avLst/>
          </a:prstGeom>
        </p:spPr>
        <p:txBody>
          <a:bodyPr/>
          <a:lstStyle/>
          <a:p>
            <a:fld id="{BC843AA9-53AA-4C32-A626-A80604BC1A07}" type="slidenum">
              <a:rPr lang="fr-CA" smtClean="0"/>
              <a:pPr/>
              <a:t>‹#›</a:t>
            </a:fld>
            <a:endParaRPr lang="fr-CA"/>
          </a:p>
        </p:txBody>
      </p:sp>
    </p:spTree>
    <p:extLst>
      <p:ext uri="{BB962C8B-B14F-4D97-AF65-F5344CB8AC3E}">
        <p14:creationId xmlns:p14="http://schemas.microsoft.com/office/powerpoint/2010/main" val="2351698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Blank  - 2 Columns">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4A44ECCF-3A50-C69E-F44F-0B3F95D440F1}"/>
              </a:ext>
            </a:extLst>
          </p:cNvPr>
          <p:cNvSpPr>
            <a:spLocks noGrp="1"/>
          </p:cNvSpPr>
          <p:nvPr>
            <p:ph type="title" hasCustomPrompt="1"/>
          </p:nvPr>
        </p:nvSpPr>
        <p:spPr>
          <a:xfrm>
            <a:off x="2946400" y="365127"/>
            <a:ext cx="8407400" cy="828675"/>
          </a:xfrm>
          <a:prstGeom prst="rect">
            <a:avLst/>
          </a:prstGeom>
        </p:spPr>
        <p:txBody>
          <a:bodyPr/>
          <a:lstStyle>
            <a:lvl1pPr algn="l">
              <a:defRPr sz="3400">
                <a:latin typeface="League Spartan" panose="020B0604020202020204" charset="0"/>
              </a:defRPr>
            </a:lvl1pPr>
          </a:lstStyle>
          <a:p>
            <a:r>
              <a:rPr lang="en-US"/>
              <a:t>TITLE</a:t>
            </a:r>
          </a:p>
        </p:txBody>
      </p:sp>
      <p:sp>
        <p:nvSpPr>
          <p:cNvPr id="5" name="Content Placeholder 3">
            <a:extLst>
              <a:ext uri="{FF2B5EF4-FFF2-40B4-BE49-F238E27FC236}">
                <a16:creationId xmlns:a16="http://schemas.microsoft.com/office/drawing/2014/main" id="{69D37978-5969-D005-C45D-ECEF39D49B8F}"/>
              </a:ext>
            </a:extLst>
          </p:cNvPr>
          <p:cNvSpPr>
            <a:spLocks noGrp="1"/>
          </p:cNvSpPr>
          <p:nvPr>
            <p:ph sz="quarter" idx="10"/>
          </p:nvPr>
        </p:nvSpPr>
        <p:spPr>
          <a:xfrm>
            <a:off x="711200" y="1651000"/>
            <a:ext cx="5181600" cy="4724400"/>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3">
            <a:extLst>
              <a:ext uri="{FF2B5EF4-FFF2-40B4-BE49-F238E27FC236}">
                <a16:creationId xmlns:a16="http://schemas.microsoft.com/office/drawing/2014/main" id="{17137629-FAA5-6B57-4BDD-1347AE6AE4DE}"/>
              </a:ext>
            </a:extLst>
          </p:cNvPr>
          <p:cNvSpPr>
            <a:spLocks noGrp="1"/>
          </p:cNvSpPr>
          <p:nvPr>
            <p:ph sz="quarter" idx="11"/>
          </p:nvPr>
        </p:nvSpPr>
        <p:spPr>
          <a:xfrm>
            <a:off x="6096000" y="1651000"/>
            <a:ext cx="5257800" cy="4724400"/>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053969921"/>
      </p:ext>
    </p:extLst>
  </p:cSld>
  <p:clrMapOvr>
    <a:masterClrMapping/>
  </p:clrMapOvr>
  <p:hf sldNum="0" hdr="0" ftr="0"/>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Blank - Table">
    <p:spTree>
      <p:nvGrpSpPr>
        <p:cNvPr id="1" name=""/>
        <p:cNvGrpSpPr/>
        <p:nvPr/>
      </p:nvGrpSpPr>
      <p:grpSpPr>
        <a:xfrm>
          <a:off x="0" y="0"/>
          <a:ext cx="0" cy="0"/>
          <a:chOff x="0" y="0"/>
          <a:chExt cx="0" cy="0"/>
        </a:xfrm>
      </p:grpSpPr>
      <p:sp>
        <p:nvSpPr>
          <p:cNvPr id="16" name="Title 1">
            <a:extLst>
              <a:ext uri="{FF2B5EF4-FFF2-40B4-BE49-F238E27FC236}">
                <a16:creationId xmlns:a16="http://schemas.microsoft.com/office/drawing/2014/main" id="{AD441589-1801-0A1A-AF37-5AFA77C3F830}"/>
              </a:ext>
            </a:extLst>
          </p:cNvPr>
          <p:cNvSpPr>
            <a:spLocks noGrp="1"/>
          </p:cNvSpPr>
          <p:nvPr>
            <p:ph type="title" hasCustomPrompt="1"/>
          </p:nvPr>
        </p:nvSpPr>
        <p:spPr>
          <a:xfrm>
            <a:off x="2514600" y="238125"/>
            <a:ext cx="9067800" cy="828675"/>
          </a:xfrm>
          <a:prstGeom prst="rect">
            <a:avLst/>
          </a:prstGeom>
        </p:spPr>
        <p:txBody>
          <a:bodyPr anchor="b"/>
          <a:lstStyle>
            <a:lvl1pPr algn="l">
              <a:defRPr sz="3400" b="1">
                <a:latin typeface="Helios Extended" panose="020B0604020202020204" charset="0"/>
                <a:cs typeface="Helios Extended" panose="020B0604020202020204" charset="0"/>
              </a:defRPr>
            </a:lvl1pPr>
          </a:lstStyle>
          <a:p>
            <a:r>
              <a:rPr lang="en-US"/>
              <a:t>TITLE</a:t>
            </a:r>
          </a:p>
        </p:txBody>
      </p:sp>
      <p:sp>
        <p:nvSpPr>
          <p:cNvPr id="19" name="Table Placeholder 18">
            <a:extLst>
              <a:ext uri="{FF2B5EF4-FFF2-40B4-BE49-F238E27FC236}">
                <a16:creationId xmlns:a16="http://schemas.microsoft.com/office/drawing/2014/main" id="{9B5F70C3-FE10-E72D-6132-22868861CE7D}"/>
              </a:ext>
            </a:extLst>
          </p:cNvPr>
          <p:cNvSpPr>
            <a:spLocks noGrp="1"/>
          </p:cNvSpPr>
          <p:nvPr>
            <p:ph type="tbl" sz="quarter" idx="11"/>
          </p:nvPr>
        </p:nvSpPr>
        <p:spPr>
          <a:xfrm>
            <a:off x="762000" y="1651000"/>
            <a:ext cx="10591800" cy="4470400"/>
          </a:xfrm>
          <a:prstGeom prst="rect">
            <a:avLst/>
          </a:prstGeom>
        </p:spPr>
        <p:txBody>
          <a:bodyPr/>
          <a:lstStyle/>
          <a:p>
            <a:r>
              <a:rPr lang="en-US"/>
              <a:t>Click icon to add table</a:t>
            </a:r>
          </a:p>
        </p:txBody>
      </p:sp>
      <p:cxnSp>
        <p:nvCxnSpPr>
          <p:cNvPr id="2" name="Straight Connector 1">
            <a:extLst>
              <a:ext uri="{FF2B5EF4-FFF2-40B4-BE49-F238E27FC236}">
                <a16:creationId xmlns:a16="http://schemas.microsoft.com/office/drawing/2014/main" id="{6AD1D778-8C31-F252-3BBD-B44578492778}"/>
              </a:ext>
            </a:extLst>
          </p:cNvPr>
          <p:cNvCxnSpPr>
            <a:cxnSpLocks/>
          </p:cNvCxnSpPr>
          <p:nvPr userDrawn="1"/>
        </p:nvCxnSpPr>
        <p:spPr>
          <a:xfrm>
            <a:off x="2094089" y="1066800"/>
            <a:ext cx="9488311" cy="0"/>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729381223"/>
      </p:ext>
    </p:extLst>
  </p:cSld>
  <p:clrMapOvr>
    <a:masterClrMapping/>
  </p:clrMapOvr>
  <p:hf sldNum="0" hdr="0" ftr="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image" Target="../media/image1.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7.xml"/><Relationship Id="rId13" Type="http://schemas.openxmlformats.org/officeDocument/2006/relationships/slideLayout" Target="../slideLayouts/slideLayout32.xml"/><Relationship Id="rId18" Type="http://schemas.openxmlformats.org/officeDocument/2006/relationships/slideLayout" Target="../slideLayouts/slideLayout37.xml"/><Relationship Id="rId26" Type="http://schemas.openxmlformats.org/officeDocument/2006/relationships/slideLayout" Target="../slideLayouts/slideLayout45.xml"/><Relationship Id="rId3" Type="http://schemas.openxmlformats.org/officeDocument/2006/relationships/slideLayout" Target="../slideLayouts/slideLayout22.xml"/><Relationship Id="rId21" Type="http://schemas.openxmlformats.org/officeDocument/2006/relationships/slideLayout" Target="../slideLayouts/slideLayout40.xml"/><Relationship Id="rId7" Type="http://schemas.openxmlformats.org/officeDocument/2006/relationships/slideLayout" Target="../slideLayouts/slideLayout26.xml"/><Relationship Id="rId12" Type="http://schemas.openxmlformats.org/officeDocument/2006/relationships/slideLayout" Target="../slideLayouts/slideLayout31.xml"/><Relationship Id="rId17" Type="http://schemas.openxmlformats.org/officeDocument/2006/relationships/slideLayout" Target="../slideLayouts/slideLayout36.xml"/><Relationship Id="rId25" Type="http://schemas.openxmlformats.org/officeDocument/2006/relationships/slideLayout" Target="../slideLayouts/slideLayout44.xml"/><Relationship Id="rId2" Type="http://schemas.openxmlformats.org/officeDocument/2006/relationships/slideLayout" Target="../slideLayouts/slideLayout21.xml"/><Relationship Id="rId16" Type="http://schemas.openxmlformats.org/officeDocument/2006/relationships/slideLayout" Target="../slideLayouts/slideLayout35.xml"/><Relationship Id="rId20" Type="http://schemas.openxmlformats.org/officeDocument/2006/relationships/slideLayout" Target="../slideLayouts/slideLayout39.xml"/><Relationship Id="rId1" Type="http://schemas.openxmlformats.org/officeDocument/2006/relationships/slideLayout" Target="../slideLayouts/slideLayout20.xml"/><Relationship Id="rId6" Type="http://schemas.openxmlformats.org/officeDocument/2006/relationships/slideLayout" Target="../slideLayouts/slideLayout25.xml"/><Relationship Id="rId11" Type="http://schemas.openxmlformats.org/officeDocument/2006/relationships/slideLayout" Target="../slideLayouts/slideLayout30.xml"/><Relationship Id="rId24" Type="http://schemas.openxmlformats.org/officeDocument/2006/relationships/slideLayout" Target="../slideLayouts/slideLayout43.xml"/><Relationship Id="rId5" Type="http://schemas.openxmlformats.org/officeDocument/2006/relationships/slideLayout" Target="../slideLayouts/slideLayout24.xml"/><Relationship Id="rId15" Type="http://schemas.openxmlformats.org/officeDocument/2006/relationships/slideLayout" Target="../slideLayouts/slideLayout34.xml"/><Relationship Id="rId23" Type="http://schemas.openxmlformats.org/officeDocument/2006/relationships/slideLayout" Target="../slideLayouts/slideLayout42.xml"/><Relationship Id="rId10" Type="http://schemas.openxmlformats.org/officeDocument/2006/relationships/slideLayout" Target="../slideLayouts/slideLayout29.xml"/><Relationship Id="rId19" Type="http://schemas.openxmlformats.org/officeDocument/2006/relationships/slideLayout" Target="../slideLayouts/slideLayout38.xml"/><Relationship Id="rId4" Type="http://schemas.openxmlformats.org/officeDocument/2006/relationships/slideLayout" Target="../slideLayouts/slideLayout23.xml"/><Relationship Id="rId9" Type="http://schemas.openxmlformats.org/officeDocument/2006/relationships/slideLayout" Target="../slideLayouts/slideLayout28.xml"/><Relationship Id="rId14" Type="http://schemas.openxmlformats.org/officeDocument/2006/relationships/slideLayout" Target="../slideLayouts/slideLayout33.xml"/><Relationship Id="rId22" Type="http://schemas.openxmlformats.org/officeDocument/2006/relationships/slideLayout" Target="../slideLayouts/slideLayout41.xml"/><Relationship Id="rId27"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13" Type="http://schemas.openxmlformats.org/officeDocument/2006/relationships/slideLayout" Target="../slideLayouts/slideLayout58.xml"/><Relationship Id="rId18" Type="http://schemas.openxmlformats.org/officeDocument/2006/relationships/slideLayout" Target="../slideLayouts/slideLayout63.xml"/><Relationship Id="rId26" Type="http://schemas.openxmlformats.org/officeDocument/2006/relationships/slideLayout" Target="../slideLayouts/slideLayout71.xml"/><Relationship Id="rId3" Type="http://schemas.openxmlformats.org/officeDocument/2006/relationships/slideLayout" Target="../slideLayouts/slideLayout48.xml"/><Relationship Id="rId21" Type="http://schemas.openxmlformats.org/officeDocument/2006/relationships/slideLayout" Target="../slideLayouts/slideLayout66.xml"/><Relationship Id="rId7" Type="http://schemas.openxmlformats.org/officeDocument/2006/relationships/slideLayout" Target="../slideLayouts/slideLayout52.xml"/><Relationship Id="rId12" Type="http://schemas.openxmlformats.org/officeDocument/2006/relationships/slideLayout" Target="../slideLayouts/slideLayout57.xml"/><Relationship Id="rId17" Type="http://schemas.openxmlformats.org/officeDocument/2006/relationships/slideLayout" Target="../slideLayouts/slideLayout62.xml"/><Relationship Id="rId25" Type="http://schemas.openxmlformats.org/officeDocument/2006/relationships/slideLayout" Target="../slideLayouts/slideLayout70.xml"/><Relationship Id="rId33" Type="http://schemas.openxmlformats.org/officeDocument/2006/relationships/image" Target="../media/image1.png"/><Relationship Id="rId2" Type="http://schemas.openxmlformats.org/officeDocument/2006/relationships/slideLayout" Target="../slideLayouts/slideLayout47.xml"/><Relationship Id="rId16" Type="http://schemas.openxmlformats.org/officeDocument/2006/relationships/slideLayout" Target="../slideLayouts/slideLayout61.xml"/><Relationship Id="rId20" Type="http://schemas.openxmlformats.org/officeDocument/2006/relationships/slideLayout" Target="../slideLayouts/slideLayout65.xml"/><Relationship Id="rId29" Type="http://schemas.openxmlformats.org/officeDocument/2006/relationships/slideLayout" Target="../slideLayouts/slideLayout74.xml"/><Relationship Id="rId1" Type="http://schemas.openxmlformats.org/officeDocument/2006/relationships/slideLayout" Target="../slideLayouts/slideLayout46.xml"/><Relationship Id="rId6" Type="http://schemas.openxmlformats.org/officeDocument/2006/relationships/slideLayout" Target="../slideLayouts/slideLayout51.xml"/><Relationship Id="rId11" Type="http://schemas.openxmlformats.org/officeDocument/2006/relationships/slideLayout" Target="../slideLayouts/slideLayout56.xml"/><Relationship Id="rId24" Type="http://schemas.openxmlformats.org/officeDocument/2006/relationships/slideLayout" Target="../slideLayouts/slideLayout69.xml"/><Relationship Id="rId32" Type="http://schemas.openxmlformats.org/officeDocument/2006/relationships/theme" Target="../theme/theme3.xml"/><Relationship Id="rId5" Type="http://schemas.openxmlformats.org/officeDocument/2006/relationships/slideLayout" Target="../slideLayouts/slideLayout50.xml"/><Relationship Id="rId15" Type="http://schemas.openxmlformats.org/officeDocument/2006/relationships/slideLayout" Target="../slideLayouts/slideLayout60.xml"/><Relationship Id="rId23" Type="http://schemas.openxmlformats.org/officeDocument/2006/relationships/slideLayout" Target="../slideLayouts/slideLayout68.xml"/><Relationship Id="rId28" Type="http://schemas.openxmlformats.org/officeDocument/2006/relationships/slideLayout" Target="../slideLayouts/slideLayout73.xml"/><Relationship Id="rId10" Type="http://schemas.openxmlformats.org/officeDocument/2006/relationships/slideLayout" Target="../slideLayouts/slideLayout55.xml"/><Relationship Id="rId19" Type="http://schemas.openxmlformats.org/officeDocument/2006/relationships/slideLayout" Target="../slideLayouts/slideLayout64.xml"/><Relationship Id="rId31" Type="http://schemas.openxmlformats.org/officeDocument/2006/relationships/slideLayout" Target="../slideLayouts/slideLayout76.xml"/><Relationship Id="rId4" Type="http://schemas.openxmlformats.org/officeDocument/2006/relationships/slideLayout" Target="../slideLayouts/slideLayout49.xml"/><Relationship Id="rId9" Type="http://schemas.openxmlformats.org/officeDocument/2006/relationships/slideLayout" Target="../slideLayouts/slideLayout54.xml"/><Relationship Id="rId14" Type="http://schemas.openxmlformats.org/officeDocument/2006/relationships/slideLayout" Target="../slideLayouts/slideLayout59.xml"/><Relationship Id="rId22" Type="http://schemas.openxmlformats.org/officeDocument/2006/relationships/slideLayout" Target="../slideLayouts/slideLayout67.xml"/><Relationship Id="rId27" Type="http://schemas.openxmlformats.org/officeDocument/2006/relationships/slideLayout" Target="../slideLayouts/slideLayout72.xml"/><Relationship Id="rId30" Type="http://schemas.openxmlformats.org/officeDocument/2006/relationships/slideLayout" Target="../slideLayouts/slideLayout75.xml"/><Relationship Id="rId8" Type="http://schemas.openxmlformats.org/officeDocument/2006/relationships/slideLayout" Target="../slideLayouts/slideLayout5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3" name="Picture 2" descr="A black background with text and a silhouette of a tree&#10;&#10;Description automatically generated">
            <a:extLst>
              <a:ext uri="{FF2B5EF4-FFF2-40B4-BE49-F238E27FC236}">
                <a16:creationId xmlns:a16="http://schemas.microsoft.com/office/drawing/2014/main" id="{DC0CDEED-96D9-EBC8-FE9E-109F1B3ED70E}"/>
              </a:ext>
            </a:extLst>
          </p:cNvPr>
          <p:cNvPicPr>
            <a:picLocks noChangeAspect="1"/>
          </p:cNvPicPr>
          <p:nvPr userDrawn="1"/>
        </p:nvPicPr>
        <p:blipFill>
          <a:blip r:embed="rId21" cstate="print">
            <a:extLst>
              <a:ext uri="{28A0092B-C50C-407E-A947-70E740481C1C}">
                <a14:useLocalDpi xmlns:a14="http://schemas.microsoft.com/office/drawing/2010/main" val="0"/>
              </a:ext>
            </a:extLst>
          </a:blip>
          <a:stretch>
            <a:fillRect/>
          </a:stretch>
        </p:blipFill>
        <p:spPr>
          <a:xfrm>
            <a:off x="392851" y="262097"/>
            <a:ext cx="2121750" cy="906044"/>
          </a:xfrm>
          <a:prstGeom prst="rect">
            <a:avLst/>
          </a:prstGeom>
        </p:spPr>
      </p:pic>
      <p:sp>
        <p:nvSpPr>
          <p:cNvPr id="17" name="TextBox 12">
            <a:extLst>
              <a:ext uri="{FF2B5EF4-FFF2-40B4-BE49-F238E27FC236}">
                <a16:creationId xmlns:a16="http://schemas.microsoft.com/office/drawing/2014/main" id="{ED4B3E6D-DDED-F169-95AA-01359441BBD7}"/>
              </a:ext>
            </a:extLst>
          </p:cNvPr>
          <p:cNvSpPr txBox="1"/>
          <p:nvPr userDrawn="1"/>
        </p:nvSpPr>
        <p:spPr>
          <a:xfrm>
            <a:off x="97833" y="6636179"/>
            <a:ext cx="5382897" cy="84254"/>
          </a:xfrm>
          <a:prstGeom prst="rect">
            <a:avLst/>
          </a:prstGeom>
        </p:spPr>
        <p:txBody>
          <a:bodyPr lIns="0" tIns="0" rIns="0" bIns="0" rtlCol="0" anchor="t">
            <a:spAutoFit/>
          </a:bodyPr>
          <a:lstStyle/>
          <a:p>
            <a:pPr algn="l">
              <a:lnSpc>
                <a:spcPts val="700"/>
              </a:lnSpc>
              <a:spcBef>
                <a:spcPct val="0"/>
              </a:spcBef>
            </a:pPr>
            <a:r>
              <a:rPr lang="en-US" sz="500" dirty="0">
                <a:solidFill>
                  <a:srgbClr val="000000"/>
                </a:solidFill>
                <a:latin typeface="Helios Extended"/>
                <a:ea typeface="Helios Extended"/>
                <a:cs typeface="Helios Extended"/>
                <a:sym typeface="Helios Extended"/>
              </a:rPr>
              <a:t>© Regional Geriatric Program of Eastern Ontario</a:t>
            </a:r>
          </a:p>
        </p:txBody>
      </p:sp>
      <p:sp>
        <p:nvSpPr>
          <p:cNvPr id="4" name="Rectangle 3">
            <a:extLst>
              <a:ext uri="{FF2B5EF4-FFF2-40B4-BE49-F238E27FC236}">
                <a16:creationId xmlns:a16="http://schemas.microsoft.com/office/drawing/2014/main" id="{6661DF17-3DA8-C35E-FE63-0FE92D37C496}"/>
              </a:ext>
            </a:extLst>
          </p:cNvPr>
          <p:cNvSpPr/>
          <p:nvPr userDrawn="1"/>
        </p:nvSpPr>
        <p:spPr>
          <a:xfrm>
            <a:off x="0" y="0"/>
            <a:ext cx="12192000" cy="6858000"/>
          </a:xfrm>
          <a:prstGeom prst="rect">
            <a:avLst/>
          </a:prstGeom>
          <a:noFill/>
          <a:ln w="571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p>
        </p:txBody>
      </p:sp>
    </p:spTree>
    <p:extLst>
      <p:ext uri="{BB962C8B-B14F-4D97-AF65-F5344CB8AC3E}">
        <p14:creationId xmlns:p14="http://schemas.microsoft.com/office/powerpoint/2010/main" val="2003721234"/>
      </p:ext>
    </p:extLst>
  </p:cSld>
  <p:clrMap bg1="lt1" tx1="dk1" bg2="lt2" tx2="dk2" accent1="accent1" accent2="accent2" accent3="accent3" accent4="accent4" accent5="accent5" accent6="accent6" hlink="hlink" folHlink="folHlink"/>
  <p:sldLayoutIdLst>
    <p:sldLayoutId id="2147483693" r:id="rId1"/>
    <p:sldLayoutId id="2147483694" r:id="rId2"/>
    <p:sldLayoutId id="2147483695" r:id="rId3"/>
    <p:sldLayoutId id="2147483696" r:id="rId4"/>
    <p:sldLayoutId id="2147483697" r:id="rId5"/>
    <p:sldLayoutId id="2147483698" r:id="rId6"/>
    <p:sldLayoutId id="2147483699" r:id="rId7"/>
    <p:sldLayoutId id="2147483700" r:id="rId8"/>
    <p:sldLayoutId id="2147483701" r:id="rId9"/>
    <p:sldLayoutId id="2147483702" r:id="rId10"/>
    <p:sldLayoutId id="2147483703" r:id="rId11"/>
    <p:sldLayoutId id="2147483704" r:id="rId12"/>
    <p:sldLayoutId id="2147483705" r:id="rId13"/>
    <p:sldLayoutId id="2147483706" r:id="rId14"/>
    <p:sldLayoutId id="2147483707" r:id="rId15"/>
    <p:sldLayoutId id="2147483708" r:id="rId16"/>
    <p:sldLayoutId id="2147483709" r:id="rId17"/>
    <p:sldLayoutId id="2147483712" r:id="rId18"/>
    <p:sldLayoutId id="2147483772" r:id="rId19"/>
  </p:sldLayoutIdLst>
  <p:hf sldNum="0" hdr="0" ftr="0"/>
  <p:txStyles>
    <p:titleStyle>
      <a:lvl1pPr algn="ctr" defTabSz="457200" rtl="0" eaLnBrk="1" latinLnBrk="0" hangingPunct="1">
        <a:spcBef>
          <a:spcPct val="0"/>
        </a:spcBef>
        <a:buNone/>
        <a:defRPr sz="2200" kern="1200">
          <a:solidFill>
            <a:schemeClr val="tx1"/>
          </a:solidFill>
          <a:latin typeface="+mj-lt"/>
          <a:ea typeface="+mj-ea"/>
          <a:cs typeface="+mj-cs"/>
        </a:defRPr>
      </a:lvl1pPr>
    </p:titleStyle>
    <p:bodyStyle>
      <a:lvl1pPr marL="171450" indent="-171450" algn="l" defTabSz="457200" rtl="0" eaLnBrk="1" latinLnBrk="0" hangingPunct="1">
        <a:spcBef>
          <a:spcPct val="20000"/>
        </a:spcBef>
        <a:buFont typeface="Arial" pitchFamily="34" charset="0"/>
        <a:buChar char="•"/>
        <a:defRPr sz="1600" kern="1200">
          <a:solidFill>
            <a:schemeClr val="tx1"/>
          </a:solidFill>
          <a:latin typeface="+mn-lt"/>
          <a:ea typeface="+mn-ea"/>
          <a:cs typeface="+mn-cs"/>
        </a:defRPr>
      </a:lvl1pPr>
      <a:lvl2pPr marL="371475" indent="-142875" algn="l" defTabSz="457200" rtl="0" eaLnBrk="1" latinLnBrk="0" hangingPunct="1">
        <a:spcBef>
          <a:spcPct val="20000"/>
        </a:spcBef>
        <a:buFont typeface="Arial" pitchFamily="34" charset="0"/>
        <a:buChar char="–"/>
        <a:defRPr sz="1400" kern="1200">
          <a:solidFill>
            <a:schemeClr val="tx1"/>
          </a:solidFill>
          <a:latin typeface="+mn-lt"/>
          <a:ea typeface="+mn-ea"/>
          <a:cs typeface="+mn-cs"/>
        </a:defRPr>
      </a:lvl2pPr>
      <a:lvl3pPr marL="571500" indent="-114300" algn="l" defTabSz="457200" rtl="0" eaLnBrk="1" latinLnBrk="0" hangingPunct="1">
        <a:spcBef>
          <a:spcPct val="20000"/>
        </a:spcBef>
        <a:buFont typeface="Arial" pitchFamily="34" charset="0"/>
        <a:buChar char="•"/>
        <a:defRPr sz="1200" kern="1200">
          <a:solidFill>
            <a:schemeClr val="tx1"/>
          </a:solidFill>
          <a:latin typeface="+mn-lt"/>
          <a:ea typeface="+mn-ea"/>
          <a:cs typeface="+mn-cs"/>
        </a:defRPr>
      </a:lvl3pPr>
      <a:lvl4pPr marL="800100" indent="-114300" algn="l" defTabSz="457200" rtl="0" eaLnBrk="1" latinLnBrk="0" hangingPunct="1">
        <a:spcBef>
          <a:spcPct val="20000"/>
        </a:spcBef>
        <a:buFont typeface="Arial" pitchFamily="34" charset="0"/>
        <a:buChar char="–"/>
        <a:defRPr sz="1000" kern="1200">
          <a:solidFill>
            <a:schemeClr val="tx1"/>
          </a:solidFill>
          <a:latin typeface="+mn-lt"/>
          <a:ea typeface="+mn-ea"/>
          <a:cs typeface="+mn-cs"/>
        </a:defRPr>
      </a:lvl4pPr>
      <a:lvl5pPr marL="1028700" indent="-114300" algn="l" defTabSz="457200" rtl="0" eaLnBrk="1" latinLnBrk="0" hangingPunct="1">
        <a:spcBef>
          <a:spcPct val="20000"/>
        </a:spcBef>
        <a:buFont typeface="Arial" pitchFamily="34" charset="0"/>
        <a:buChar char="»"/>
        <a:defRPr sz="1000" kern="1200">
          <a:solidFill>
            <a:schemeClr val="tx1"/>
          </a:solidFill>
          <a:latin typeface="+mn-lt"/>
          <a:ea typeface="+mn-ea"/>
          <a:cs typeface="+mn-cs"/>
        </a:defRPr>
      </a:lvl5pPr>
      <a:lvl6pPr marL="1257300" indent="-114300" algn="l" defTabSz="457200" rtl="0" eaLnBrk="1" latinLnBrk="0" hangingPunct="1">
        <a:spcBef>
          <a:spcPct val="20000"/>
        </a:spcBef>
        <a:buFont typeface="Arial" pitchFamily="34" charset="0"/>
        <a:buChar char="•"/>
        <a:defRPr sz="1000" kern="1200">
          <a:solidFill>
            <a:schemeClr val="tx1"/>
          </a:solidFill>
          <a:latin typeface="+mn-lt"/>
          <a:ea typeface="+mn-ea"/>
          <a:cs typeface="+mn-cs"/>
        </a:defRPr>
      </a:lvl6pPr>
      <a:lvl7pPr marL="1485900" indent="-114300" algn="l" defTabSz="457200" rtl="0" eaLnBrk="1" latinLnBrk="0" hangingPunct="1">
        <a:spcBef>
          <a:spcPct val="20000"/>
        </a:spcBef>
        <a:buFont typeface="Arial" pitchFamily="34" charset="0"/>
        <a:buChar char="•"/>
        <a:defRPr sz="1000" kern="1200">
          <a:solidFill>
            <a:schemeClr val="tx1"/>
          </a:solidFill>
          <a:latin typeface="+mn-lt"/>
          <a:ea typeface="+mn-ea"/>
          <a:cs typeface="+mn-cs"/>
        </a:defRPr>
      </a:lvl7pPr>
      <a:lvl8pPr marL="1714500" indent="-114300" algn="l" defTabSz="457200" rtl="0" eaLnBrk="1" latinLnBrk="0" hangingPunct="1">
        <a:spcBef>
          <a:spcPct val="20000"/>
        </a:spcBef>
        <a:buFont typeface="Arial" pitchFamily="34" charset="0"/>
        <a:buChar char="•"/>
        <a:defRPr sz="1000" kern="1200">
          <a:solidFill>
            <a:schemeClr val="tx1"/>
          </a:solidFill>
          <a:latin typeface="+mn-lt"/>
          <a:ea typeface="+mn-ea"/>
          <a:cs typeface="+mn-cs"/>
        </a:defRPr>
      </a:lvl8pPr>
      <a:lvl9pPr marL="1943100" indent="-114300" algn="l" defTabSz="457200" rtl="0" eaLnBrk="1" latinLnBrk="0" hangingPunct="1">
        <a:spcBef>
          <a:spcPct val="20000"/>
        </a:spcBef>
        <a:buFont typeface="Arial" pitchFamily="34" charset="0"/>
        <a:buChar char="•"/>
        <a:defRPr sz="1000" kern="1200">
          <a:solidFill>
            <a:schemeClr val="tx1"/>
          </a:solidFill>
          <a:latin typeface="+mn-lt"/>
          <a:ea typeface="+mn-ea"/>
          <a:cs typeface="+mn-cs"/>
        </a:defRPr>
      </a:lvl9pPr>
    </p:bodyStyle>
    <p:otherStyle>
      <a:defPPr>
        <a:defRPr lang="en-US"/>
      </a:defPPr>
      <a:lvl1pPr marL="0" algn="l" defTabSz="457200" rtl="0" eaLnBrk="1" latinLnBrk="0" hangingPunct="1">
        <a:defRPr sz="900" kern="1200">
          <a:solidFill>
            <a:schemeClr val="tx1"/>
          </a:solidFill>
          <a:latin typeface="+mn-lt"/>
          <a:ea typeface="+mn-ea"/>
          <a:cs typeface="+mn-cs"/>
        </a:defRPr>
      </a:lvl1pPr>
      <a:lvl2pPr marL="228600" algn="l" defTabSz="457200" rtl="0" eaLnBrk="1" latinLnBrk="0" hangingPunct="1">
        <a:defRPr sz="900" kern="1200">
          <a:solidFill>
            <a:schemeClr val="tx1"/>
          </a:solidFill>
          <a:latin typeface="+mn-lt"/>
          <a:ea typeface="+mn-ea"/>
          <a:cs typeface="+mn-cs"/>
        </a:defRPr>
      </a:lvl2pPr>
      <a:lvl3pPr marL="457200" algn="l" defTabSz="457200" rtl="0" eaLnBrk="1" latinLnBrk="0" hangingPunct="1">
        <a:defRPr sz="900" kern="1200">
          <a:solidFill>
            <a:schemeClr val="tx1"/>
          </a:solidFill>
          <a:latin typeface="+mn-lt"/>
          <a:ea typeface="+mn-ea"/>
          <a:cs typeface="+mn-cs"/>
        </a:defRPr>
      </a:lvl3pPr>
      <a:lvl4pPr marL="685800" algn="l" defTabSz="457200" rtl="0" eaLnBrk="1" latinLnBrk="0" hangingPunct="1">
        <a:defRPr sz="900" kern="1200">
          <a:solidFill>
            <a:schemeClr val="tx1"/>
          </a:solidFill>
          <a:latin typeface="+mn-lt"/>
          <a:ea typeface="+mn-ea"/>
          <a:cs typeface="+mn-cs"/>
        </a:defRPr>
      </a:lvl4pPr>
      <a:lvl5pPr marL="914400" algn="l" defTabSz="457200" rtl="0" eaLnBrk="1" latinLnBrk="0" hangingPunct="1">
        <a:defRPr sz="900" kern="1200">
          <a:solidFill>
            <a:schemeClr val="tx1"/>
          </a:solidFill>
          <a:latin typeface="+mn-lt"/>
          <a:ea typeface="+mn-ea"/>
          <a:cs typeface="+mn-cs"/>
        </a:defRPr>
      </a:lvl5pPr>
      <a:lvl6pPr marL="1143000" algn="l" defTabSz="457200" rtl="0" eaLnBrk="1" latinLnBrk="0" hangingPunct="1">
        <a:defRPr sz="900" kern="1200">
          <a:solidFill>
            <a:schemeClr val="tx1"/>
          </a:solidFill>
          <a:latin typeface="+mn-lt"/>
          <a:ea typeface="+mn-ea"/>
          <a:cs typeface="+mn-cs"/>
        </a:defRPr>
      </a:lvl6pPr>
      <a:lvl7pPr marL="1371600" algn="l" defTabSz="457200" rtl="0" eaLnBrk="1" latinLnBrk="0" hangingPunct="1">
        <a:defRPr sz="900" kern="1200">
          <a:solidFill>
            <a:schemeClr val="tx1"/>
          </a:solidFill>
          <a:latin typeface="+mn-lt"/>
          <a:ea typeface="+mn-ea"/>
          <a:cs typeface="+mn-cs"/>
        </a:defRPr>
      </a:lvl7pPr>
      <a:lvl8pPr marL="1600200" algn="l" defTabSz="457200" rtl="0" eaLnBrk="1" latinLnBrk="0" hangingPunct="1">
        <a:defRPr sz="900" kern="1200">
          <a:solidFill>
            <a:schemeClr val="tx1"/>
          </a:solidFill>
          <a:latin typeface="+mn-lt"/>
          <a:ea typeface="+mn-ea"/>
          <a:cs typeface="+mn-cs"/>
        </a:defRPr>
      </a:lvl8pPr>
      <a:lvl9pPr marL="1828800" algn="l" defTabSz="457200" rtl="0" eaLnBrk="1" latinLnBrk="0" hangingPunct="1">
        <a:defRPr sz="9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944412285"/>
      </p:ext>
    </p:extLst>
  </p:cSld>
  <p:clrMap bg1="lt1" tx1="dk1" bg2="lt2" tx2="dk2" accent1="accent1" accent2="accent2" accent3="accent3" accent4="accent4" accent5="accent5" accent6="accent6" hlink="hlink" folHlink="folHlink"/>
  <p:sldLayoutIdLst>
    <p:sldLayoutId id="2147483714" r:id="rId1"/>
    <p:sldLayoutId id="2147483715" r:id="rId2"/>
    <p:sldLayoutId id="2147483716" r:id="rId3"/>
    <p:sldLayoutId id="2147483717" r:id="rId4"/>
    <p:sldLayoutId id="2147483718" r:id="rId5"/>
    <p:sldLayoutId id="2147483719" r:id="rId6"/>
    <p:sldLayoutId id="2147483720" r:id="rId7"/>
    <p:sldLayoutId id="2147483721" r:id="rId8"/>
    <p:sldLayoutId id="2147483722" r:id="rId9"/>
    <p:sldLayoutId id="2147483723" r:id="rId10"/>
    <p:sldLayoutId id="2147483724" r:id="rId11"/>
    <p:sldLayoutId id="2147483725" r:id="rId12"/>
    <p:sldLayoutId id="2147483726" r:id="rId13"/>
    <p:sldLayoutId id="2147483727" r:id="rId14"/>
    <p:sldLayoutId id="2147483728" r:id="rId15"/>
    <p:sldLayoutId id="2147483729" r:id="rId16"/>
    <p:sldLayoutId id="2147483730" r:id="rId17"/>
    <p:sldLayoutId id="2147483731" r:id="rId18"/>
    <p:sldLayoutId id="2147483732" r:id="rId19"/>
    <p:sldLayoutId id="2147483733" r:id="rId20"/>
    <p:sldLayoutId id="2147483734" r:id="rId21"/>
    <p:sldLayoutId id="2147483735" r:id="rId22"/>
    <p:sldLayoutId id="2147483736" r:id="rId23"/>
    <p:sldLayoutId id="2147483737" r:id="rId24"/>
    <p:sldLayoutId id="2147483738" r:id="rId25"/>
    <p:sldLayoutId id="2147483739" r:id="rId26"/>
  </p:sldLayoutIdLst>
  <p:hf hdr="0" ftr="0" dt="0"/>
  <p:txStyles>
    <p:titleStyle>
      <a:lvl1pPr algn="ctr" defTabSz="609585" rtl="0" eaLnBrk="1" latinLnBrk="0" hangingPunct="1">
        <a:spcBef>
          <a:spcPct val="0"/>
        </a:spcBef>
        <a:buNone/>
        <a:defRPr sz="2933" kern="1200">
          <a:solidFill>
            <a:schemeClr val="tx1"/>
          </a:solidFill>
          <a:latin typeface="+mj-lt"/>
          <a:ea typeface="+mj-ea"/>
          <a:cs typeface="+mj-cs"/>
        </a:defRPr>
      </a:lvl1pPr>
    </p:titleStyle>
    <p:bodyStyle>
      <a:lvl1pPr marL="228594" indent="-228594" algn="l" defTabSz="609585" rtl="0" eaLnBrk="1" latinLnBrk="0" hangingPunct="1">
        <a:spcBef>
          <a:spcPct val="20000"/>
        </a:spcBef>
        <a:buFont typeface="Arial" pitchFamily="34" charset="0"/>
        <a:buChar char="•"/>
        <a:defRPr sz="2133" kern="1200">
          <a:solidFill>
            <a:schemeClr val="tx1"/>
          </a:solidFill>
          <a:latin typeface="+mn-lt"/>
          <a:ea typeface="+mn-ea"/>
          <a:cs typeface="+mn-cs"/>
        </a:defRPr>
      </a:lvl1pPr>
      <a:lvl2pPr marL="495288" indent="-190495" algn="l" defTabSz="609585" rtl="0" eaLnBrk="1" latinLnBrk="0" hangingPunct="1">
        <a:spcBef>
          <a:spcPct val="20000"/>
        </a:spcBef>
        <a:buFont typeface="Arial" pitchFamily="34" charset="0"/>
        <a:buChar char="–"/>
        <a:defRPr sz="1867" kern="1200">
          <a:solidFill>
            <a:schemeClr val="tx1"/>
          </a:solidFill>
          <a:latin typeface="+mn-lt"/>
          <a:ea typeface="+mn-ea"/>
          <a:cs typeface="+mn-cs"/>
        </a:defRPr>
      </a:lvl2pPr>
      <a:lvl3pPr marL="761981" indent="-152396" algn="l" defTabSz="609585" rtl="0" eaLnBrk="1" latinLnBrk="0" hangingPunct="1">
        <a:spcBef>
          <a:spcPct val="20000"/>
        </a:spcBef>
        <a:buFont typeface="Arial" pitchFamily="34" charset="0"/>
        <a:buChar char="•"/>
        <a:defRPr sz="1600" kern="1200">
          <a:solidFill>
            <a:schemeClr val="tx1"/>
          </a:solidFill>
          <a:latin typeface="+mn-lt"/>
          <a:ea typeface="+mn-ea"/>
          <a:cs typeface="+mn-cs"/>
        </a:defRPr>
      </a:lvl3pPr>
      <a:lvl4pPr marL="1066773" indent="-152396" algn="l" defTabSz="609585" rtl="0" eaLnBrk="1" latinLnBrk="0" hangingPunct="1">
        <a:spcBef>
          <a:spcPct val="20000"/>
        </a:spcBef>
        <a:buFont typeface="Arial" pitchFamily="34" charset="0"/>
        <a:buChar char="–"/>
        <a:defRPr sz="1333" kern="1200">
          <a:solidFill>
            <a:schemeClr val="tx1"/>
          </a:solidFill>
          <a:latin typeface="+mn-lt"/>
          <a:ea typeface="+mn-ea"/>
          <a:cs typeface="+mn-cs"/>
        </a:defRPr>
      </a:lvl4pPr>
      <a:lvl5pPr marL="1371566" indent="-152396" algn="l" defTabSz="609585" rtl="0" eaLnBrk="1" latinLnBrk="0" hangingPunct="1">
        <a:spcBef>
          <a:spcPct val="20000"/>
        </a:spcBef>
        <a:buFont typeface="Arial" pitchFamily="34" charset="0"/>
        <a:buChar char="»"/>
        <a:defRPr sz="1333" kern="1200">
          <a:solidFill>
            <a:schemeClr val="tx1"/>
          </a:solidFill>
          <a:latin typeface="+mn-lt"/>
          <a:ea typeface="+mn-ea"/>
          <a:cs typeface="+mn-cs"/>
        </a:defRPr>
      </a:lvl5pPr>
      <a:lvl6pPr marL="1676358" indent="-152396" algn="l" defTabSz="609585" rtl="0" eaLnBrk="1" latinLnBrk="0" hangingPunct="1">
        <a:spcBef>
          <a:spcPct val="20000"/>
        </a:spcBef>
        <a:buFont typeface="Arial" pitchFamily="34" charset="0"/>
        <a:buChar char="•"/>
        <a:defRPr sz="1333" kern="1200">
          <a:solidFill>
            <a:schemeClr val="tx1"/>
          </a:solidFill>
          <a:latin typeface="+mn-lt"/>
          <a:ea typeface="+mn-ea"/>
          <a:cs typeface="+mn-cs"/>
        </a:defRPr>
      </a:lvl6pPr>
      <a:lvl7pPr marL="1981150" indent="-152396" algn="l" defTabSz="609585" rtl="0" eaLnBrk="1" latinLnBrk="0" hangingPunct="1">
        <a:spcBef>
          <a:spcPct val="20000"/>
        </a:spcBef>
        <a:buFont typeface="Arial" pitchFamily="34" charset="0"/>
        <a:buChar char="•"/>
        <a:defRPr sz="1333" kern="1200">
          <a:solidFill>
            <a:schemeClr val="tx1"/>
          </a:solidFill>
          <a:latin typeface="+mn-lt"/>
          <a:ea typeface="+mn-ea"/>
          <a:cs typeface="+mn-cs"/>
        </a:defRPr>
      </a:lvl7pPr>
      <a:lvl8pPr marL="2285943" indent="-152396" algn="l" defTabSz="609585" rtl="0" eaLnBrk="1" latinLnBrk="0" hangingPunct="1">
        <a:spcBef>
          <a:spcPct val="20000"/>
        </a:spcBef>
        <a:buFont typeface="Arial" pitchFamily="34" charset="0"/>
        <a:buChar char="•"/>
        <a:defRPr sz="1333" kern="1200">
          <a:solidFill>
            <a:schemeClr val="tx1"/>
          </a:solidFill>
          <a:latin typeface="+mn-lt"/>
          <a:ea typeface="+mn-ea"/>
          <a:cs typeface="+mn-cs"/>
        </a:defRPr>
      </a:lvl8pPr>
      <a:lvl9pPr marL="2590735" indent="-152396" algn="l" defTabSz="609585" rtl="0" eaLnBrk="1" latinLnBrk="0" hangingPunct="1">
        <a:spcBef>
          <a:spcPct val="20000"/>
        </a:spcBef>
        <a:buFont typeface="Arial" pitchFamily="34" charset="0"/>
        <a:buChar char="•"/>
        <a:defRPr sz="1333" kern="1200">
          <a:solidFill>
            <a:schemeClr val="tx1"/>
          </a:solidFill>
          <a:latin typeface="+mn-lt"/>
          <a:ea typeface="+mn-ea"/>
          <a:cs typeface="+mn-cs"/>
        </a:defRPr>
      </a:lvl9pPr>
    </p:bodyStyle>
    <p:otherStyle>
      <a:defPPr>
        <a:defRPr lang="en-US"/>
      </a:defPPr>
      <a:lvl1pPr marL="0" algn="l" defTabSz="609585" rtl="0" eaLnBrk="1" latinLnBrk="0" hangingPunct="1">
        <a:defRPr sz="1200" kern="1200">
          <a:solidFill>
            <a:schemeClr val="tx1"/>
          </a:solidFill>
          <a:latin typeface="+mn-lt"/>
          <a:ea typeface="+mn-ea"/>
          <a:cs typeface="+mn-cs"/>
        </a:defRPr>
      </a:lvl1pPr>
      <a:lvl2pPr marL="304792" algn="l" defTabSz="609585" rtl="0" eaLnBrk="1" latinLnBrk="0" hangingPunct="1">
        <a:defRPr sz="1200" kern="1200">
          <a:solidFill>
            <a:schemeClr val="tx1"/>
          </a:solidFill>
          <a:latin typeface="+mn-lt"/>
          <a:ea typeface="+mn-ea"/>
          <a:cs typeface="+mn-cs"/>
        </a:defRPr>
      </a:lvl2pPr>
      <a:lvl3pPr marL="609585" algn="l" defTabSz="609585" rtl="0" eaLnBrk="1" latinLnBrk="0" hangingPunct="1">
        <a:defRPr sz="1200" kern="1200">
          <a:solidFill>
            <a:schemeClr val="tx1"/>
          </a:solidFill>
          <a:latin typeface="+mn-lt"/>
          <a:ea typeface="+mn-ea"/>
          <a:cs typeface="+mn-cs"/>
        </a:defRPr>
      </a:lvl3pPr>
      <a:lvl4pPr marL="914377" algn="l" defTabSz="609585" rtl="0" eaLnBrk="1" latinLnBrk="0" hangingPunct="1">
        <a:defRPr sz="1200" kern="1200">
          <a:solidFill>
            <a:schemeClr val="tx1"/>
          </a:solidFill>
          <a:latin typeface="+mn-lt"/>
          <a:ea typeface="+mn-ea"/>
          <a:cs typeface="+mn-cs"/>
        </a:defRPr>
      </a:lvl4pPr>
      <a:lvl5pPr marL="1219170" algn="l" defTabSz="609585" rtl="0" eaLnBrk="1" latinLnBrk="0" hangingPunct="1">
        <a:defRPr sz="1200" kern="1200">
          <a:solidFill>
            <a:schemeClr val="tx1"/>
          </a:solidFill>
          <a:latin typeface="+mn-lt"/>
          <a:ea typeface="+mn-ea"/>
          <a:cs typeface="+mn-cs"/>
        </a:defRPr>
      </a:lvl5pPr>
      <a:lvl6pPr marL="1523962" algn="l" defTabSz="609585" rtl="0" eaLnBrk="1" latinLnBrk="0" hangingPunct="1">
        <a:defRPr sz="1200" kern="1200">
          <a:solidFill>
            <a:schemeClr val="tx1"/>
          </a:solidFill>
          <a:latin typeface="+mn-lt"/>
          <a:ea typeface="+mn-ea"/>
          <a:cs typeface="+mn-cs"/>
        </a:defRPr>
      </a:lvl6pPr>
      <a:lvl7pPr marL="1828754" algn="l" defTabSz="609585" rtl="0" eaLnBrk="1" latinLnBrk="0" hangingPunct="1">
        <a:defRPr sz="1200" kern="1200">
          <a:solidFill>
            <a:schemeClr val="tx1"/>
          </a:solidFill>
          <a:latin typeface="+mn-lt"/>
          <a:ea typeface="+mn-ea"/>
          <a:cs typeface="+mn-cs"/>
        </a:defRPr>
      </a:lvl7pPr>
      <a:lvl8pPr marL="2133547" algn="l" defTabSz="609585" rtl="0" eaLnBrk="1" latinLnBrk="0" hangingPunct="1">
        <a:defRPr sz="1200" kern="1200">
          <a:solidFill>
            <a:schemeClr val="tx1"/>
          </a:solidFill>
          <a:latin typeface="+mn-lt"/>
          <a:ea typeface="+mn-ea"/>
          <a:cs typeface="+mn-cs"/>
        </a:defRPr>
      </a:lvl8pPr>
      <a:lvl9pPr marL="2438339" algn="l" defTabSz="609585" rtl="0" eaLnBrk="1" latinLnBrk="0" hangingPunct="1">
        <a:defRPr sz="12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20">
          <p15:clr>
            <a:srgbClr val="F26B43"/>
          </p15:clr>
        </p15:guide>
        <p15:guide id="2" pos="2880">
          <p15:clr>
            <a:srgbClr val="F26B43"/>
          </p15:clr>
        </p15:guide>
        <p15:guide id="3" pos="408">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3801ED7-88DD-4F67-D8D7-5CFA84AC9038}"/>
              </a:ext>
            </a:extLst>
          </p:cNvPr>
          <p:cNvSpPr/>
          <p:nvPr userDrawn="1"/>
        </p:nvSpPr>
        <p:spPr>
          <a:xfrm>
            <a:off x="0" y="0"/>
            <a:ext cx="12192000" cy="6858000"/>
          </a:xfrm>
          <a:prstGeom prst="rect">
            <a:avLst/>
          </a:prstGeom>
          <a:noFill/>
          <a:ln w="571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p>
        </p:txBody>
      </p:sp>
      <p:pic>
        <p:nvPicPr>
          <p:cNvPr id="4" name="Picture 3" descr="A black background with text and a silhouette of a tree&#10;&#10;Description automatically generated">
            <a:extLst>
              <a:ext uri="{FF2B5EF4-FFF2-40B4-BE49-F238E27FC236}">
                <a16:creationId xmlns:a16="http://schemas.microsoft.com/office/drawing/2014/main" id="{1F2C32E0-6180-3DBB-5B21-3F1C669D5534}"/>
              </a:ext>
            </a:extLst>
          </p:cNvPr>
          <p:cNvPicPr>
            <a:picLocks noChangeAspect="1"/>
          </p:cNvPicPr>
          <p:nvPr userDrawn="1"/>
        </p:nvPicPr>
        <p:blipFill>
          <a:blip r:embed="rId33" cstate="print">
            <a:extLst>
              <a:ext uri="{28A0092B-C50C-407E-A947-70E740481C1C}">
                <a14:useLocalDpi xmlns:a14="http://schemas.microsoft.com/office/drawing/2010/main" val="0"/>
              </a:ext>
            </a:extLst>
          </a:blip>
          <a:stretch>
            <a:fillRect/>
          </a:stretch>
        </p:blipFill>
        <p:spPr>
          <a:xfrm>
            <a:off x="393652" y="254253"/>
            <a:ext cx="2339061" cy="998843"/>
          </a:xfrm>
          <a:prstGeom prst="rect">
            <a:avLst/>
          </a:prstGeom>
        </p:spPr>
      </p:pic>
      <p:sp>
        <p:nvSpPr>
          <p:cNvPr id="5" name="TextBox 12">
            <a:extLst>
              <a:ext uri="{FF2B5EF4-FFF2-40B4-BE49-F238E27FC236}">
                <a16:creationId xmlns:a16="http://schemas.microsoft.com/office/drawing/2014/main" id="{4387707E-F6D7-1615-5D36-9648668292EE}"/>
              </a:ext>
            </a:extLst>
          </p:cNvPr>
          <p:cNvSpPr txBox="1"/>
          <p:nvPr userDrawn="1"/>
        </p:nvSpPr>
        <p:spPr>
          <a:xfrm>
            <a:off x="97833" y="6636179"/>
            <a:ext cx="5382897" cy="84254"/>
          </a:xfrm>
          <a:prstGeom prst="rect">
            <a:avLst/>
          </a:prstGeom>
        </p:spPr>
        <p:txBody>
          <a:bodyPr lIns="0" tIns="0" rIns="0" bIns="0" rtlCol="0" anchor="t">
            <a:spAutoFit/>
          </a:bodyPr>
          <a:lstStyle/>
          <a:p>
            <a:pPr algn="l">
              <a:lnSpc>
                <a:spcPts val="700"/>
              </a:lnSpc>
              <a:spcBef>
                <a:spcPct val="0"/>
              </a:spcBef>
            </a:pPr>
            <a:r>
              <a:rPr lang="en-US" sz="500" dirty="0">
                <a:solidFill>
                  <a:srgbClr val="000000"/>
                </a:solidFill>
                <a:latin typeface="Helios Extended"/>
                <a:ea typeface="Helios Extended"/>
                <a:cs typeface="Helios Extended"/>
                <a:sym typeface="Helios Extended"/>
              </a:rPr>
              <a:t>© Regional Geriatric Program of Eastern Ontario</a:t>
            </a:r>
          </a:p>
        </p:txBody>
      </p:sp>
    </p:spTree>
    <p:extLst>
      <p:ext uri="{BB962C8B-B14F-4D97-AF65-F5344CB8AC3E}">
        <p14:creationId xmlns:p14="http://schemas.microsoft.com/office/powerpoint/2010/main" val="602071516"/>
      </p:ext>
    </p:extLst>
  </p:cSld>
  <p:clrMap bg1="lt1" tx1="dk1" bg2="lt2" tx2="dk2" accent1="accent1" accent2="accent2" accent3="accent3" accent4="accent4" accent5="accent5" accent6="accent6" hlink="hlink" folHlink="folHlink"/>
  <p:sldLayoutIdLst>
    <p:sldLayoutId id="2147483741" r:id="rId1"/>
    <p:sldLayoutId id="2147483742" r:id="rId2"/>
    <p:sldLayoutId id="2147483743" r:id="rId3"/>
    <p:sldLayoutId id="2147483744" r:id="rId4"/>
    <p:sldLayoutId id="2147483745" r:id="rId5"/>
    <p:sldLayoutId id="2147483746" r:id="rId6"/>
    <p:sldLayoutId id="2147483747" r:id="rId7"/>
    <p:sldLayoutId id="2147483748" r:id="rId8"/>
    <p:sldLayoutId id="2147483749" r:id="rId9"/>
    <p:sldLayoutId id="2147483750" r:id="rId10"/>
    <p:sldLayoutId id="2147483751" r:id="rId11"/>
    <p:sldLayoutId id="2147483752" r:id="rId12"/>
    <p:sldLayoutId id="2147483753" r:id="rId13"/>
    <p:sldLayoutId id="2147483754" r:id="rId14"/>
    <p:sldLayoutId id="2147483755" r:id="rId15"/>
    <p:sldLayoutId id="2147483756" r:id="rId16"/>
    <p:sldLayoutId id="2147483757" r:id="rId17"/>
    <p:sldLayoutId id="2147483758" r:id="rId18"/>
    <p:sldLayoutId id="2147483759" r:id="rId19"/>
    <p:sldLayoutId id="2147483760" r:id="rId20"/>
    <p:sldLayoutId id="2147483761" r:id="rId21"/>
    <p:sldLayoutId id="2147483762" r:id="rId22"/>
    <p:sldLayoutId id="2147483763" r:id="rId23"/>
    <p:sldLayoutId id="2147483764" r:id="rId24"/>
    <p:sldLayoutId id="2147483765" r:id="rId25"/>
    <p:sldLayoutId id="2147483766" r:id="rId26"/>
    <p:sldLayoutId id="2147483767" r:id="rId27"/>
    <p:sldLayoutId id="2147483768" r:id="rId28"/>
    <p:sldLayoutId id="2147483769" r:id="rId29"/>
    <p:sldLayoutId id="2147483770" r:id="rId30"/>
    <p:sldLayoutId id="2147483771" r:id="rId31"/>
  </p:sldLayoutIdLst>
  <p:hf hdr="0" ftr="0" dt="0"/>
  <p:txStyles>
    <p:titleStyle>
      <a:lvl1pPr algn="ctr" defTabSz="609585" rtl="0" eaLnBrk="1" latinLnBrk="0" hangingPunct="1">
        <a:spcBef>
          <a:spcPct val="0"/>
        </a:spcBef>
        <a:buNone/>
        <a:defRPr sz="2933" kern="1200">
          <a:solidFill>
            <a:schemeClr val="tx1"/>
          </a:solidFill>
          <a:latin typeface="+mj-lt"/>
          <a:ea typeface="+mj-ea"/>
          <a:cs typeface="+mj-cs"/>
        </a:defRPr>
      </a:lvl1pPr>
    </p:titleStyle>
    <p:bodyStyle>
      <a:lvl1pPr marL="228594" indent="-228594" algn="l" defTabSz="609585" rtl="0" eaLnBrk="1" latinLnBrk="0" hangingPunct="1">
        <a:spcBef>
          <a:spcPct val="20000"/>
        </a:spcBef>
        <a:buFont typeface="Arial" pitchFamily="34" charset="0"/>
        <a:buChar char="•"/>
        <a:defRPr sz="2133" kern="1200">
          <a:solidFill>
            <a:schemeClr val="tx1"/>
          </a:solidFill>
          <a:latin typeface="+mn-lt"/>
          <a:ea typeface="+mn-ea"/>
          <a:cs typeface="+mn-cs"/>
        </a:defRPr>
      </a:lvl1pPr>
      <a:lvl2pPr marL="495288" indent="-190495" algn="l" defTabSz="609585" rtl="0" eaLnBrk="1" latinLnBrk="0" hangingPunct="1">
        <a:spcBef>
          <a:spcPct val="20000"/>
        </a:spcBef>
        <a:buFont typeface="Arial" pitchFamily="34" charset="0"/>
        <a:buChar char="–"/>
        <a:defRPr sz="1867" kern="1200">
          <a:solidFill>
            <a:schemeClr val="tx1"/>
          </a:solidFill>
          <a:latin typeface="+mn-lt"/>
          <a:ea typeface="+mn-ea"/>
          <a:cs typeface="+mn-cs"/>
        </a:defRPr>
      </a:lvl2pPr>
      <a:lvl3pPr marL="761981" indent="-152396" algn="l" defTabSz="609585" rtl="0" eaLnBrk="1" latinLnBrk="0" hangingPunct="1">
        <a:spcBef>
          <a:spcPct val="20000"/>
        </a:spcBef>
        <a:buFont typeface="Arial" pitchFamily="34" charset="0"/>
        <a:buChar char="•"/>
        <a:defRPr sz="1600" kern="1200">
          <a:solidFill>
            <a:schemeClr val="tx1"/>
          </a:solidFill>
          <a:latin typeface="+mn-lt"/>
          <a:ea typeface="+mn-ea"/>
          <a:cs typeface="+mn-cs"/>
        </a:defRPr>
      </a:lvl3pPr>
      <a:lvl4pPr marL="1066773" indent="-152396" algn="l" defTabSz="609585" rtl="0" eaLnBrk="1" latinLnBrk="0" hangingPunct="1">
        <a:spcBef>
          <a:spcPct val="20000"/>
        </a:spcBef>
        <a:buFont typeface="Arial" pitchFamily="34" charset="0"/>
        <a:buChar char="–"/>
        <a:defRPr sz="1333" kern="1200">
          <a:solidFill>
            <a:schemeClr val="tx1"/>
          </a:solidFill>
          <a:latin typeface="+mn-lt"/>
          <a:ea typeface="+mn-ea"/>
          <a:cs typeface="+mn-cs"/>
        </a:defRPr>
      </a:lvl4pPr>
      <a:lvl5pPr marL="1371566" indent="-152396" algn="l" defTabSz="609585" rtl="0" eaLnBrk="1" latinLnBrk="0" hangingPunct="1">
        <a:spcBef>
          <a:spcPct val="20000"/>
        </a:spcBef>
        <a:buFont typeface="Arial" pitchFamily="34" charset="0"/>
        <a:buChar char="»"/>
        <a:defRPr sz="1333" kern="1200">
          <a:solidFill>
            <a:schemeClr val="tx1"/>
          </a:solidFill>
          <a:latin typeface="+mn-lt"/>
          <a:ea typeface="+mn-ea"/>
          <a:cs typeface="+mn-cs"/>
        </a:defRPr>
      </a:lvl5pPr>
      <a:lvl6pPr marL="1676358" indent="-152396" algn="l" defTabSz="609585" rtl="0" eaLnBrk="1" latinLnBrk="0" hangingPunct="1">
        <a:spcBef>
          <a:spcPct val="20000"/>
        </a:spcBef>
        <a:buFont typeface="Arial" pitchFamily="34" charset="0"/>
        <a:buChar char="•"/>
        <a:defRPr sz="1333" kern="1200">
          <a:solidFill>
            <a:schemeClr val="tx1"/>
          </a:solidFill>
          <a:latin typeface="+mn-lt"/>
          <a:ea typeface="+mn-ea"/>
          <a:cs typeface="+mn-cs"/>
        </a:defRPr>
      </a:lvl6pPr>
      <a:lvl7pPr marL="1981150" indent="-152396" algn="l" defTabSz="609585" rtl="0" eaLnBrk="1" latinLnBrk="0" hangingPunct="1">
        <a:spcBef>
          <a:spcPct val="20000"/>
        </a:spcBef>
        <a:buFont typeface="Arial" pitchFamily="34" charset="0"/>
        <a:buChar char="•"/>
        <a:defRPr sz="1333" kern="1200">
          <a:solidFill>
            <a:schemeClr val="tx1"/>
          </a:solidFill>
          <a:latin typeface="+mn-lt"/>
          <a:ea typeface="+mn-ea"/>
          <a:cs typeface="+mn-cs"/>
        </a:defRPr>
      </a:lvl7pPr>
      <a:lvl8pPr marL="2285943" indent="-152396" algn="l" defTabSz="609585" rtl="0" eaLnBrk="1" latinLnBrk="0" hangingPunct="1">
        <a:spcBef>
          <a:spcPct val="20000"/>
        </a:spcBef>
        <a:buFont typeface="Arial" pitchFamily="34" charset="0"/>
        <a:buChar char="•"/>
        <a:defRPr sz="1333" kern="1200">
          <a:solidFill>
            <a:schemeClr val="tx1"/>
          </a:solidFill>
          <a:latin typeface="+mn-lt"/>
          <a:ea typeface="+mn-ea"/>
          <a:cs typeface="+mn-cs"/>
        </a:defRPr>
      </a:lvl8pPr>
      <a:lvl9pPr marL="2590735" indent="-152396" algn="l" defTabSz="609585" rtl="0" eaLnBrk="1" latinLnBrk="0" hangingPunct="1">
        <a:spcBef>
          <a:spcPct val="20000"/>
        </a:spcBef>
        <a:buFont typeface="Arial" pitchFamily="34" charset="0"/>
        <a:buChar char="•"/>
        <a:defRPr sz="1333" kern="1200">
          <a:solidFill>
            <a:schemeClr val="tx1"/>
          </a:solidFill>
          <a:latin typeface="+mn-lt"/>
          <a:ea typeface="+mn-ea"/>
          <a:cs typeface="+mn-cs"/>
        </a:defRPr>
      </a:lvl9pPr>
    </p:bodyStyle>
    <p:otherStyle>
      <a:defPPr>
        <a:defRPr lang="en-US"/>
      </a:defPPr>
      <a:lvl1pPr marL="0" algn="l" defTabSz="609585" rtl="0" eaLnBrk="1" latinLnBrk="0" hangingPunct="1">
        <a:defRPr sz="1200" kern="1200">
          <a:solidFill>
            <a:schemeClr val="tx1"/>
          </a:solidFill>
          <a:latin typeface="+mn-lt"/>
          <a:ea typeface="+mn-ea"/>
          <a:cs typeface="+mn-cs"/>
        </a:defRPr>
      </a:lvl1pPr>
      <a:lvl2pPr marL="304792" algn="l" defTabSz="609585" rtl="0" eaLnBrk="1" latinLnBrk="0" hangingPunct="1">
        <a:defRPr sz="1200" kern="1200">
          <a:solidFill>
            <a:schemeClr val="tx1"/>
          </a:solidFill>
          <a:latin typeface="+mn-lt"/>
          <a:ea typeface="+mn-ea"/>
          <a:cs typeface="+mn-cs"/>
        </a:defRPr>
      </a:lvl2pPr>
      <a:lvl3pPr marL="609585" algn="l" defTabSz="609585" rtl="0" eaLnBrk="1" latinLnBrk="0" hangingPunct="1">
        <a:defRPr sz="1200" kern="1200">
          <a:solidFill>
            <a:schemeClr val="tx1"/>
          </a:solidFill>
          <a:latin typeface="+mn-lt"/>
          <a:ea typeface="+mn-ea"/>
          <a:cs typeface="+mn-cs"/>
        </a:defRPr>
      </a:lvl3pPr>
      <a:lvl4pPr marL="914377" algn="l" defTabSz="609585" rtl="0" eaLnBrk="1" latinLnBrk="0" hangingPunct="1">
        <a:defRPr sz="1200" kern="1200">
          <a:solidFill>
            <a:schemeClr val="tx1"/>
          </a:solidFill>
          <a:latin typeface="+mn-lt"/>
          <a:ea typeface="+mn-ea"/>
          <a:cs typeface="+mn-cs"/>
        </a:defRPr>
      </a:lvl4pPr>
      <a:lvl5pPr marL="1219170" algn="l" defTabSz="609585" rtl="0" eaLnBrk="1" latinLnBrk="0" hangingPunct="1">
        <a:defRPr sz="1200" kern="1200">
          <a:solidFill>
            <a:schemeClr val="tx1"/>
          </a:solidFill>
          <a:latin typeface="+mn-lt"/>
          <a:ea typeface="+mn-ea"/>
          <a:cs typeface="+mn-cs"/>
        </a:defRPr>
      </a:lvl5pPr>
      <a:lvl6pPr marL="1523962" algn="l" defTabSz="609585" rtl="0" eaLnBrk="1" latinLnBrk="0" hangingPunct="1">
        <a:defRPr sz="1200" kern="1200">
          <a:solidFill>
            <a:schemeClr val="tx1"/>
          </a:solidFill>
          <a:latin typeface="+mn-lt"/>
          <a:ea typeface="+mn-ea"/>
          <a:cs typeface="+mn-cs"/>
        </a:defRPr>
      </a:lvl6pPr>
      <a:lvl7pPr marL="1828754" algn="l" defTabSz="609585" rtl="0" eaLnBrk="1" latinLnBrk="0" hangingPunct="1">
        <a:defRPr sz="1200" kern="1200">
          <a:solidFill>
            <a:schemeClr val="tx1"/>
          </a:solidFill>
          <a:latin typeface="+mn-lt"/>
          <a:ea typeface="+mn-ea"/>
          <a:cs typeface="+mn-cs"/>
        </a:defRPr>
      </a:lvl7pPr>
      <a:lvl8pPr marL="2133547" algn="l" defTabSz="609585" rtl="0" eaLnBrk="1" latinLnBrk="0" hangingPunct="1">
        <a:defRPr sz="1200" kern="1200">
          <a:solidFill>
            <a:schemeClr val="tx1"/>
          </a:solidFill>
          <a:latin typeface="+mn-lt"/>
          <a:ea typeface="+mn-ea"/>
          <a:cs typeface="+mn-cs"/>
        </a:defRPr>
      </a:lvl8pPr>
      <a:lvl9pPr marL="2438339" algn="l" defTabSz="609585" rtl="0" eaLnBrk="1" latinLnBrk="0" hangingPunct="1">
        <a:defRPr sz="12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20">
          <p15:clr>
            <a:srgbClr val="F26B43"/>
          </p15:clr>
        </p15:guide>
        <p15:guide id="2" pos="2880">
          <p15:clr>
            <a:srgbClr val="F26B43"/>
          </p15:clr>
        </p15:guide>
        <p15:guide id="3" pos="408">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8.pn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2.png"/><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7.xml"/><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9.xml"/><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2.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2.xml"/><Relationship Id="rId1" Type="http://schemas.openxmlformats.org/officeDocument/2006/relationships/slideLayout" Target="../slideLayouts/slideLayout9.xml"/><Relationship Id="rId4" Type="http://schemas.openxmlformats.org/officeDocument/2006/relationships/image" Target="../media/image36.png"/></Relationships>
</file>

<file path=ppt/slides/_rels/slide23.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3.xml"/><Relationship Id="rId1" Type="http://schemas.openxmlformats.org/officeDocument/2006/relationships/slideLayout" Target="../slideLayouts/slideLayout16.xml"/></Relationships>
</file>

<file path=ppt/slides/_rels/slide24.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4.xml"/><Relationship Id="rId1" Type="http://schemas.openxmlformats.org/officeDocument/2006/relationships/slideLayout" Target="../slideLayouts/slideLayout9.xml"/></Relationships>
</file>

<file path=ppt/slides/_rels/slide25.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9.xml"/></Relationships>
</file>

<file path=ppt/slides/_rels/slide26.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5.xml"/><Relationship Id="rId1" Type="http://schemas.openxmlformats.org/officeDocument/2006/relationships/slideLayout" Target="../slideLayouts/slideLayout9.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8.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6.xml"/><Relationship Id="rId1" Type="http://schemas.openxmlformats.org/officeDocument/2006/relationships/slideLayout" Target="../slideLayouts/slideLayout9.xml"/></Relationships>
</file>

<file path=ppt/slides/_rels/slide29.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17.xml"/><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9.xml"/></Relationships>
</file>

<file path=ppt/slides/_rels/slide31.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9.xml"/><Relationship Id="rId1" Type="http://schemas.openxmlformats.org/officeDocument/2006/relationships/slideLayout" Target="../slideLayouts/slideLayout9.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9.xml"/></Relationships>
</file>

<file path=ppt/slides/_rels/slide33.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21.xml"/><Relationship Id="rId1" Type="http://schemas.openxmlformats.org/officeDocument/2006/relationships/slideLayout" Target="../slideLayouts/slideLayout9.xml"/></Relationships>
</file>

<file path=ppt/slides/_rels/slide34.xml.rels><?xml version="1.0" encoding="UTF-8" standalone="yes"?>
<Relationships xmlns="http://schemas.openxmlformats.org/package/2006/relationships"><Relationship Id="rId3" Type="http://schemas.openxmlformats.org/officeDocument/2006/relationships/image" Target="../media/image45.emf"/><Relationship Id="rId2" Type="http://schemas.openxmlformats.org/officeDocument/2006/relationships/notesSlide" Target="../notesSlides/notesSlide22.xml"/><Relationship Id="rId1" Type="http://schemas.openxmlformats.org/officeDocument/2006/relationships/slideLayout" Target="../slideLayouts/slideLayout9.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9.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9.xml"/></Relationships>
</file>

<file path=ppt/slides/_rels/slide37.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25.xml"/><Relationship Id="rId1" Type="http://schemas.openxmlformats.org/officeDocument/2006/relationships/slideLayout" Target="../slideLayouts/slideLayout9.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9.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26.xml"/><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xml"/><Relationship Id="rId1" Type="http://schemas.openxmlformats.org/officeDocument/2006/relationships/slideLayout" Target="../slideLayouts/slideLayout13.xml"/><Relationship Id="rId5" Type="http://schemas.openxmlformats.org/officeDocument/2006/relationships/image" Target="../media/image1.png"/><Relationship Id="rId4" Type="http://schemas.openxmlformats.org/officeDocument/2006/relationships/image" Target="../media/image30.svg"/></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9.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9.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9.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9.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9.xml"/></Relationships>
</file>

<file path=ppt/slides/_rels/slide45.xml.rels><?xml version="1.0" encoding="UTF-8" standalone="yes"?>
<Relationships xmlns="http://schemas.openxmlformats.org/package/2006/relationships"><Relationship Id="rId3" Type="http://schemas.openxmlformats.org/officeDocument/2006/relationships/hyperlink" Target="https://youtu.be/O9Mt0fDZPyk" TargetMode="External"/><Relationship Id="rId2" Type="http://schemas.openxmlformats.org/officeDocument/2006/relationships/slideLayout" Target="../slideLayouts/slideLayout7.xml"/><Relationship Id="rId1" Type="http://schemas.openxmlformats.org/officeDocument/2006/relationships/video" Target="https://www.youtube.com/embed/O9Mt0fDZPyk?feature=oembed" TargetMode="External"/><Relationship Id="rId4" Type="http://schemas.openxmlformats.org/officeDocument/2006/relationships/image" Target="../media/image48.jpe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7.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32.xml"/><Relationship Id="rId1" Type="http://schemas.openxmlformats.org/officeDocument/2006/relationships/slideLayout" Target="../slideLayouts/slideLayout9.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9.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9.xml"/></Relationships>
</file>

<file path=ppt/slides/_rels/slide51.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36.xml"/><Relationship Id="rId1" Type="http://schemas.openxmlformats.org/officeDocument/2006/relationships/slideLayout" Target="../slideLayouts/slideLayout9.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9.xml"/></Relationships>
</file>

<file path=ppt/slides/_rels/slide53.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38.xml"/><Relationship Id="rId1" Type="http://schemas.openxmlformats.org/officeDocument/2006/relationships/slideLayout" Target="../slideLayouts/slideLayout9.xml"/></Relationships>
</file>

<file path=ppt/slides/_rels/slide54.xml.rels><?xml version="1.0" encoding="UTF-8" standalone="yes"?>
<Relationships xmlns="http://schemas.openxmlformats.org/package/2006/relationships"><Relationship Id="rId3" Type="http://schemas.openxmlformats.org/officeDocument/2006/relationships/image" Target="../media/image52.emf"/><Relationship Id="rId2" Type="http://schemas.openxmlformats.org/officeDocument/2006/relationships/notesSlide" Target="../notesSlides/notesSlide39.xml"/><Relationship Id="rId1" Type="http://schemas.openxmlformats.org/officeDocument/2006/relationships/slideLayout" Target="../slideLayouts/slideLayout15.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9.xml"/></Relationships>
</file>

<file path=ppt/slides/_rels/slide56.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41.xml"/><Relationship Id="rId1" Type="http://schemas.openxmlformats.org/officeDocument/2006/relationships/slideLayout" Target="../slideLayouts/slideLayout9.xml"/></Relationships>
</file>

<file path=ppt/slides/_rels/slide57.xml.rels><?xml version="1.0" encoding="UTF-8" standalone="yes"?>
<Relationships xmlns="http://schemas.openxmlformats.org/package/2006/relationships"><Relationship Id="rId8" Type="http://schemas.openxmlformats.org/officeDocument/2006/relationships/image" Target="../media/image59.jpeg"/><Relationship Id="rId3" Type="http://schemas.openxmlformats.org/officeDocument/2006/relationships/image" Target="../media/image54.jpeg"/><Relationship Id="rId7" Type="http://schemas.openxmlformats.org/officeDocument/2006/relationships/image" Target="../media/image58.jpeg"/><Relationship Id="rId2" Type="http://schemas.openxmlformats.org/officeDocument/2006/relationships/notesSlide" Target="../notesSlides/notesSlide42.xml"/><Relationship Id="rId1" Type="http://schemas.openxmlformats.org/officeDocument/2006/relationships/slideLayout" Target="../slideLayouts/slideLayout9.xml"/><Relationship Id="rId6" Type="http://schemas.openxmlformats.org/officeDocument/2006/relationships/image" Target="../media/image57.jpeg"/><Relationship Id="rId5" Type="http://schemas.openxmlformats.org/officeDocument/2006/relationships/image" Target="../media/image56.jpeg"/><Relationship Id="rId4" Type="http://schemas.openxmlformats.org/officeDocument/2006/relationships/image" Target="../media/image55.jpeg"/><Relationship Id="rId9" Type="http://schemas.openxmlformats.org/officeDocument/2006/relationships/image" Target="../media/image60.jpeg"/></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9.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9.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9.xml"/></Relationships>
</file>

<file path=ppt/slides/_rels/slide61.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notesSlide" Target="../notesSlides/notesSlide46.xml"/><Relationship Id="rId1" Type="http://schemas.openxmlformats.org/officeDocument/2006/relationships/slideLayout" Target="../slideLayouts/slideLayout15.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9.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9.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9.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19.xml"/></Relationships>
</file>

<file path=ppt/slides/_rels/slide66.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51.xml"/><Relationship Id="rId1" Type="http://schemas.openxmlformats.org/officeDocument/2006/relationships/slideLayout" Target="../slideLayouts/slideLayout9.xml"/></Relationships>
</file>

<file path=ppt/slides/_rels/slide67.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63.png"/><Relationship Id="rId1" Type="http://schemas.openxmlformats.org/officeDocument/2006/relationships/slideLayout" Target="../slideLayouts/slideLayout15.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9.xml"/></Relationships>
</file>

<file path=ppt/slides/_rels/slide69.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53.xml"/><Relationship Id="rId1" Type="http://schemas.openxmlformats.org/officeDocument/2006/relationships/slideLayout" Target="../slideLayouts/slideLayout9.xml"/><Relationship Id="rId4" Type="http://schemas.openxmlformats.org/officeDocument/2006/relationships/image" Target="../media/image66.png"/></Relationships>
</file>

<file path=ppt/slides/_rels/slide7.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9.xml"/></Relationships>
</file>

<file path=ppt/slides/_rels/slide70.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notesSlide" Target="../notesSlides/notesSlide54.xml"/><Relationship Id="rId1" Type="http://schemas.openxmlformats.org/officeDocument/2006/relationships/slideLayout" Target="../slideLayouts/slideLayout9.xml"/><Relationship Id="rId5" Type="http://schemas.openxmlformats.org/officeDocument/2006/relationships/image" Target="../media/image69.gif"/><Relationship Id="rId4" Type="http://schemas.openxmlformats.org/officeDocument/2006/relationships/image" Target="../media/image68.jpeg"/></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9.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52.xml"/></Relationships>
</file>

<file path=ppt/slides/_rels/slide73.xml.rels><?xml version="1.0" encoding="UTF-8" standalone="yes"?>
<Relationships xmlns="http://schemas.openxmlformats.org/package/2006/relationships"><Relationship Id="rId8" Type="http://schemas.openxmlformats.org/officeDocument/2006/relationships/hyperlink" Target="https://ijbnpa.biomedcentral.com/articles/10.1186/s12966-020-01041-3" TargetMode="External"/><Relationship Id="rId3" Type="http://schemas.openxmlformats.org/officeDocument/2006/relationships/hyperlink" Target="https://www.csep.ca/CMFiles/Guidelines/CSEP_PAGuidelines_older-adults_en.pdf" TargetMode="External"/><Relationship Id="rId7" Type="http://schemas.openxmlformats.org/officeDocument/2006/relationships/hyperlink" Target="https://rnao.ca/sites/rnao-ca/files/AssessAndManagementOfPain_15_WEB-_FINAL_DEC_2.pdf" TargetMode="External"/><Relationship Id="rId2" Type="http://schemas.openxmlformats.org/officeDocument/2006/relationships/hyperlink" Target="https://doi.org/10.1139/apnm-2016-0226" TargetMode="External"/><Relationship Id="rId1" Type="http://schemas.openxmlformats.org/officeDocument/2006/relationships/slideLayout" Target="../slideLayouts/slideLayout35.xml"/><Relationship Id="rId6" Type="http://schemas.openxmlformats.org/officeDocument/2006/relationships/hyperlink" Target="https://parachute.ca/en/professional-resource/cost-of-injury-report/" TargetMode="External"/><Relationship Id="rId5" Type="http://schemas.openxmlformats.org/officeDocument/2006/relationships/hyperlink" Target="https://www.ottawapublichealth.ca/en/public-health-topics/you-can-prevent-falls.aspx" TargetMode="External"/><Relationship Id="rId4" Type="http://schemas.openxmlformats.org/officeDocument/2006/relationships/hyperlink" Target="http://govdocs.ourontario.ca/node/8872" TargetMode="External"/><Relationship Id="rId9" Type="http://schemas.openxmlformats.org/officeDocument/2006/relationships/image" Target="../media/image1.png"/></Relationships>
</file>

<file path=ppt/slides/_rels/slide7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1.xml"/></Relationships>
</file>

<file path=ppt/slides/_rels/slide75.xml.rels><?xml version="1.0" encoding="UTF-8" standalone="yes"?>
<Relationships xmlns="http://schemas.openxmlformats.org/package/2006/relationships"><Relationship Id="rId2" Type="http://schemas.openxmlformats.org/officeDocument/2006/relationships/hyperlink" Target="mailto:cmcshane@qch.on.ca" TargetMode="Externa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9.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61FF022-479F-42DD-FBD7-ABEB9D4CEB0D}"/>
              </a:ext>
            </a:extLst>
          </p:cNvPr>
          <p:cNvSpPr>
            <a:spLocks noGrp="1"/>
          </p:cNvSpPr>
          <p:nvPr>
            <p:ph type="body" sz="quarter" idx="11"/>
          </p:nvPr>
        </p:nvSpPr>
        <p:spPr>
          <a:xfrm>
            <a:off x="498744" y="3452264"/>
            <a:ext cx="6867256" cy="2844800"/>
          </a:xfrm>
        </p:spPr>
        <p:txBody>
          <a:bodyPr/>
          <a:lstStyle/>
          <a:p>
            <a:pPr marL="0" indent="0">
              <a:buNone/>
            </a:pPr>
            <a:r>
              <a:rPr lang="en-US" sz="1600" b="1">
                <a:solidFill>
                  <a:srgbClr val="242424"/>
                </a:solidFill>
              </a:rPr>
              <a:t>Cheryl </a:t>
            </a:r>
            <a:r>
              <a:rPr lang="en-US" sz="1600">
                <a:solidFill>
                  <a:srgbClr val="242424"/>
                </a:solidFill>
              </a:rPr>
              <a:t>is a Geriatric Assessor with the Geriatric Assessment Outreach Team of the Regional Geriatric Program of Eastern Ontario.  She has been with the team for over 10 years, and, prior to this, she worked as a physiotherapist at the Queensway Carleton Hospital.  Cheryl completed her Bachelor's of Science in Physiotherapy Degree at McGill University and has had experience working in a variety of clinical settings such as acute care hospitals, rehabilitation centers, retirement homes and long-term care facilities.  In her current role, Cheryl enjoys helping community-dwelling seniors access health care and community services that will support them to remain as independent as possible.  She is passionate about health promotion and tries to incorporate this as much as possible.</a:t>
            </a:r>
            <a:endParaRPr lang="en-US" sz="1600"/>
          </a:p>
        </p:txBody>
      </p:sp>
      <p:sp>
        <p:nvSpPr>
          <p:cNvPr id="4" name="Content Placeholder 3">
            <a:extLst>
              <a:ext uri="{FF2B5EF4-FFF2-40B4-BE49-F238E27FC236}">
                <a16:creationId xmlns:a16="http://schemas.microsoft.com/office/drawing/2014/main" id="{7B6F21A1-4B5F-5953-4874-BF8299EF39AD}"/>
              </a:ext>
            </a:extLst>
          </p:cNvPr>
          <p:cNvSpPr>
            <a:spLocks noGrp="1"/>
          </p:cNvSpPr>
          <p:nvPr>
            <p:ph sz="quarter" idx="12"/>
          </p:nvPr>
        </p:nvSpPr>
        <p:spPr>
          <a:xfrm>
            <a:off x="498744" y="1511300"/>
            <a:ext cx="5029200" cy="609600"/>
          </a:xfrm>
        </p:spPr>
        <p:txBody>
          <a:bodyPr/>
          <a:lstStyle/>
          <a:p>
            <a:r>
              <a:rPr lang="en-US" sz="5333"/>
              <a:t>Cheryl</a:t>
            </a:r>
            <a:endParaRPr lang="en-US"/>
          </a:p>
        </p:txBody>
      </p:sp>
      <p:sp>
        <p:nvSpPr>
          <p:cNvPr id="5" name="Content Placeholder 4">
            <a:extLst>
              <a:ext uri="{FF2B5EF4-FFF2-40B4-BE49-F238E27FC236}">
                <a16:creationId xmlns:a16="http://schemas.microsoft.com/office/drawing/2014/main" id="{D51954FC-08E5-BC00-DA86-9E23BA2F3E3A}"/>
              </a:ext>
            </a:extLst>
          </p:cNvPr>
          <p:cNvSpPr>
            <a:spLocks noGrp="1"/>
          </p:cNvSpPr>
          <p:nvPr>
            <p:ph sz="quarter" idx="13"/>
          </p:nvPr>
        </p:nvSpPr>
        <p:spPr>
          <a:xfrm>
            <a:off x="498744" y="2156289"/>
            <a:ext cx="5029200" cy="673936"/>
          </a:xfrm>
        </p:spPr>
        <p:txBody>
          <a:bodyPr/>
          <a:lstStyle/>
          <a:p>
            <a:r>
              <a:rPr lang="en-US" sz="5333"/>
              <a:t>McShane</a:t>
            </a:r>
          </a:p>
        </p:txBody>
      </p:sp>
      <p:sp>
        <p:nvSpPr>
          <p:cNvPr id="6" name="Content Placeholder 5">
            <a:extLst>
              <a:ext uri="{FF2B5EF4-FFF2-40B4-BE49-F238E27FC236}">
                <a16:creationId xmlns:a16="http://schemas.microsoft.com/office/drawing/2014/main" id="{90B2321E-35FC-A50A-E22D-C2FFD0FA985E}"/>
              </a:ext>
            </a:extLst>
          </p:cNvPr>
          <p:cNvSpPr>
            <a:spLocks noGrp="1"/>
          </p:cNvSpPr>
          <p:nvPr>
            <p:ph sz="quarter" idx="14"/>
          </p:nvPr>
        </p:nvSpPr>
        <p:spPr/>
        <p:txBody>
          <a:bodyPr/>
          <a:lstStyle/>
          <a:p>
            <a:r>
              <a:rPr lang="en-US"/>
              <a:t>GERIATRIC ASSESSOR</a:t>
            </a:r>
          </a:p>
        </p:txBody>
      </p:sp>
      <p:sp>
        <p:nvSpPr>
          <p:cNvPr id="7" name="Content Placeholder 6">
            <a:extLst>
              <a:ext uri="{FF2B5EF4-FFF2-40B4-BE49-F238E27FC236}">
                <a16:creationId xmlns:a16="http://schemas.microsoft.com/office/drawing/2014/main" id="{04A08E5E-00E6-90BA-75C3-E50985B711AD}"/>
              </a:ext>
            </a:extLst>
          </p:cNvPr>
          <p:cNvSpPr>
            <a:spLocks noGrp="1"/>
          </p:cNvSpPr>
          <p:nvPr>
            <p:ph sz="quarter" idx="15"/>
          </p:nvPr>
        </p:nvSpPr>
        <p:spPr>
          <a:xfrm>
            <a:off x="7932938" y="5150319"/>
            <a:ext cx="3581400" cy="966460"/>
          </a:xfrm>
        </p:spPr>
        <p:txBody>
          <a:bodyPr/>
          <a:lstStyle/>
          <a:p>
            <a:r>
              <a:rPr lang="en-US"/>
              <a:t>QUEENSWAY CARLETON HOSPITAL</a:t>
            </a:r>
          </a:p>
        </p:txBody>
      </p:sp>
      <p:sp>
        <p:nvSpPr>
          <p:cNvPr id="15" name="Title 1">
            <a:extLst>
              <a:ext uri="{FF2B5EF4-FFF2-40B4-BE49-F238E27FC236}">
                <a16:creationId xmlns:a16="http://schemas.microsoft.com/office/drawing/2014/main" id="{0479DE37-4EFD-DD4D-0C91-4C3BC55C5410}"/>
              </a:ext>
            </a:extLst>
          </p:cNvPr>
          <p:cNvSpPr txBox="1">
            <a:spLocks/>
          </p:cNvSpPr>
          <p:nvPr/>
        </p:nvSpPr>
        <p:spPr>
          <a:xfrm>
            <a:off x="948267" y="20850"/>
            <a:ext cx="10814493" cy="1104900"/>
          </a:xfrm>
          <a:prstGeom prst="rect">
            <a:avLst/>
          </a:prstGeom>
        </p:spPr>
        <p:txBody>
          <a:bodyPr/>
          <a:lstStyle>
            <a:lvl1pPr algn="ctr" defTabSz="457200" rtl="0" eaLnBrk="1" latinLnBrk="0" hangingPunct="1">
              <a:spcBef>
                <a:spcPct val="0"/>
              </a:spcBef>
              <a:buNone/>
              <a:defRPr sz="2200" kern="1200">
                <a:solidFill>
                  <a:schemeClr val="tx1"/>
                </a:solidFill>
                <a:latin typeface="+mj-lt"/>
                <a:ea typeface="+mj-ea"/>
                <a:cs typeface="+mj-cs"/>
              </a:defRPr>
            </a:lvl1pPr>
          </a:lstStyle>
          <a:p>
            <a:r>
              <a:rPr lang="en-US" sz="7200" b="1">
                <a:latin typeface="Helios Extended" panose="020B0604020202020204" charset="0"/>
                <a:cs typeface="Helios Extended" panose="020B0604020202020204" charset="0"/>
              </a:rPr>
              <a:t>INTRODUCING</a:t>
            </a:r>
          </a:p>
        </p:txBody>
      </p:sp>
      <p:cxnSp>
        <p:nvCxnSpPr>
          <p:cNvPr id="16" name="Straight Connector 15">
            <a:extLst>
              <a:ext uri="{FF2B5EF4-FFF2-40B4-BE49-F238E27FC236}">
                <a16:creationId xmlns:a16="http://schemas.microsoft.com/office/drawing/2014/main" id="{16A5B89E-FFA5-1190-9445-0356573AC56C}"/>
              </a:ext>
            </a:extLst>
          </p:cNvPr>
          <p:cNvCxnSpPr>
            <a:cxnSpLocks/>
          </p:cNvCxnSpPr>
          <p:nvPr/>
        </p:nvCxnSpPr>
        <p:spPr>
          <a:xfrm>
            <a:off x="2280357" y="1224451"/>
            <a:ext cx="9149644" cy="0"/>
          </a:xfrm>
          <a:prstGeom prst="line">
            <a:avLst/>
          </a:prstGeom>
        </p:spPr>
        <p:style>
          <a:lnRef idx="1">
            <a:schemeClr val="dk1"/>
          </a:lnRef>
          <a:fillRef idx="0">
            <a:schemeClr val="dk1"/>
          </a:fillRef>
          <a:effectRef idx="0">
            <a:schemeClr val="dk1"/>
          </a:effectRef>
          <a:fontRef idx="minor">
            <a:schemeClr val="tx1"/>
          </a:fontRef>
        </p:style>
      </p:cxnSp>
      <p:sp>
        <p:nvSpPr>
          <p:cNvPr id="17" name="Rectangle 16">
            <a:extLst>
              <a:ext uri="{FF2B5EF4-FFF2-40B4-BE49-F238E27FC236}">
                <a16:creationId xmlns:a16="http://schemas.microsoft.com/office/drawing/2014/main" id="{197F8E8C-1451-DE69-D2CC-8071FB30A97A}"/>
              </a:ext>
            </a:extLst>
          </p:cNvPr>
          <p:cNvSpPr/>
          <p:nvPr/>
        </p:nvSpPr>
        <p:spPr>
          <a:xfrm>
            <a:off x="0" y="0"/>
            <a:ext cx="12192000" cy="6858000"/>
          </a:xfrm>
          <a:prstGeom prst="rect">
            <a:avLst/>
          </a:prstGeom>
          <a:noFill/>
          <a:ln w="571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p>
        </p:txBody>
      </p:sp>
      <p:cxnSp>
        <p:nvCxnSpPr>
          <p:cNvPr id="2" name="Straight Connector 1">
            <a:extLst>
              <a:ext uri="{FF2B5EF4-FFF2-40B4-BE49-F238E27FC236}">
                <a16:creationId xmlns:a16="http://schemas.microsoft.com/office/drawing/2014/main" id="{4E4DE52D-ECFC-E7EE-EBA9-CCD01D8B7BE9}"/>
              </a:ext>
            </a:extLst>
          </p:cNvPr>
          <p:cNvCxnSpPr>
            <a:cxnSpLocks/>
          </p:cNvCxnSpPr>
          <p:nvPr/>
        </p:nvCxnSpPr>
        <p:spPr>
          <a:xfrm>
            <a:off x="609600" y="3048000"/>
            <a:ext cx="6698171"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pic>
        <p:nvPicPr>
          <p:cNvPr id="23" name="Picture Placeholder 19" descr="A person smiling at the camera&#10;&#10;Description automatically generated">
            <a:extLst>
              <a:ext uri="{FF2B5EF4-FFF2-40B4-BE49-F238E27FC236}">
                <a16:creationId xmlns:a16="http://schemas.microsoft.com/office/drawing/2014/main" id="{D1863BAE-6EC2-F694-E60A-47AB4890AD24}"/>
              </a:ext>
            </a:extLst>
          </p:cNvPr>
          <p:cNvPicPr>
            <a:picLocks noChangeAspect="1"/>
          </p:cNvPicPr>
          <p:nvPr/>
        </p:nvPicPr>
        <p:blipFill>
          <a:blip r:embed="rId2">
            <a:extLst>
              <a:ext uri="{28A0092B-C50C-407E-A947-70E740481C1C}">
                <a14:useLocalDpi xmlns:a14="http://schemas.microsoft.com/office/drawing/2010/main" val="0"/>
              </a:ext>
            </a:extLst>
          </a:blip>
          <a:srcRect t="10875" b="10875"/>
          <a:stretch>
            <a:fillRect/>
          </a:stretch>
        </p:blipFill>
        <p:spPr>
          <a:xfrm>
            <a:off x="8588828" y="2743200"/>
            <a:ext cx="2253343" cy="18288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24" name="Picture 23" descr="A black background with text and a silhouette of a tree&#10;&#10;Description automatically generated">
            <a:extLst>
              <a:ext uri="{FF2B5EF4-FFF2-40B4-BE49-F238E27FC236}">
                <a16:creationId xmlns:a16="http://schemas.microsoft.com/office/drawing/2014/main" id="{8751333D-8DA4-58A4-64FA-D950E6D94FA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92851" y="262097"/>
            <a:ext cx="2121750" cy="906044"/>
          </a:xfrm>
          <a:prstGeom prst="rect">
            <a:avLst/>
          </a:prstGeom>
        </p:spPr>
      </p:pic>
    </p:spTree>
    <p:extLst>
      <p:ext uri="{BB962C8B-B14F-4D97-AF65-F5344CB8AC3E}">
        <p14:creationId xmlns:p14="http://schemas.microsoft.com/office/powerpoint/2010/main" val="198136292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0F3646-AC58-6C71-DF45-58C91376B965}"/>
              </a:ext>
            </a:extLst>
          </p:cNvPr>
          <p:cNvSpPr>
            <a:spLocks noGrp="1"/>
          </p:cNvSpPr>
          <p:nvPr>
            <p:ph type="title"/>
          </p:nvPr>
        </p:nvSpPr>
        <p:spPr>
          <a:xfrm>
            <a:off x="2590800" y="228600"/>
            <a:ext cx="9067800" cy="828675"/>
          </a:xfrm>
        </p:spPr>
        <p:txBody>
          <a:bodyPr anchor="b"/>
          <a:lstStyle/>
          <a:p>
            <a:pPr marL="0" indent="0">
              <a:buNone/>
            </a:pPr>
            <a:r>
              <a:rPr lang="en-US" sz="4800"/>
              <a:t>THE BAD NEWS</a:t>
            </a:r>
          </a:p>
        </p:txBody>
      </p:sp>
      <p:sp>
        <p:nvSpPr>
          <p:cNvPr id="3" name="Table Placeholder 2">
            <a:extLst>
              <a:ext uri="{FF2B5EF4-FFF2-40B4-BE49-F238E27FC236}">
                <a16:creationId xmlns:a16="http://schemas.microsoft.com/office/drawing/2014/main" id="{9701445C-3AE6-9421-71B1-42401C4AE537}"/>
              </a:ext>
            </a:extLst>
          </p:cNvPr>
          <p:cNvSpPr>
            <a:spLocks noGrp="1"/>
          </p:cNvSpPr>
          <p:nvPr>
            <p:ph type="tbl" sz="quarter" idx="11"/>
          </p:nvPr>
        </p:nvSpPr>
        <p:spPr>
          <a:xfrm>
            <a:off x="762000" y="1651000"/>
            <a:ext cx="10515600" cy="4470400"/>
          </a:xfrm>
        </p:spPr>
        <p:txBody>
          <a:bodyPr/>
          <a:lstStyle/>
          <a:p>
            <a:pPr lvl="1">
              <a:buNone/>
            </a:pPr>
            <a:r>
              <a:rPr lang="en-US" altLang="en-US" sz="3200" b="1">
                <a:latin typeface="League Spartan" panose="020B0604020202020204"/>
                <a:cs typeface="Helios Extended" panose="020B0604020202020204" charset="0"/>
              </a:rPr>
              <a:t>Falls are under-reported</a:t>
            </a:r>
          </a:p>
          <a:p>
            <a:pPr lvl="2"/>
            <a:r>
              <a:rPr lang="en-US" altLang="en-US" sz="3200">
                <a:latin typeface="League Spartan" panose="020B0604020202020204"/>
                <a:cs typeface="Helios Extended" panose="020B0604020202020204" charset="0"/>
              </a:rPr>
              <a:t>highly subjective definitions of what constitutes a fall</a:t>
            </a:r>
          </a:p>
          <a:p>
            <a:pPr lvl="2"/>
            <a:r>
              <a:rPr lang="en-US" altLang="en-US" sz="3200">
                <a:latin typeface="League Spartan" panose="020B0604020202020204"/>
                <a:cs typeface="Helios Extended" panose="020B0604020202020204" charset="0"/>
              </a:rPr>
              <a:t>often attributed to normal aging</a:t>
            </a:r>
          </a:p>
          <a:p>
            <a:pPr lvl="2"/>
            <a:r>
              <a:rPr lang="en-US" altLang="en-US" sz="3200">
                <a:latin typeface="League Spartan" panose="020B0604020202020204"/>
                <a:cs typeface="Helios Extended" panose="020B0604020202020204" charset="0"/>
              </a:rPr>
              <a:t>denial/embarrassment/fear of being labeled as a faller and losing independence</a:t>
            </a:r>
          </a:p>
          <a:p>
            <a:pPr lvl="2"/>
            <a:r>
              <a:rPr lang="en-US" altLang="en-US" sz="3200">
                <a:latin typeface="League Spartan" panose="020B0604020202020204"/>
                <a:cs typeface="Helios Extended" panose="020B0604020202020204" charset="0"/>
              </a:rPr>
              <a:t>inaccurate recall, particularly for non-injurious falls</a:t>
            </a:r>
          </a:p>
          <a:p>
            <a:endParaRPr lang="en-US" sz="2000">
              <a:latin typeface="League Spartan" panose="020B0604020202020204"/>
              <a:cs typeface="Helios Extended" panose="020B0604020202020204" charset="0"/>
            </a:endParaRPr>
          </a:p>
        </p:txBody>
      </p:sp>
    </p:spTree>
    <p:extLst>
      <p:ext uri="{BB962C8B-B14F-4D97-AF65-F5344CB8AC3E}">
        <p14:creationId xmlns:p14="http://schemas.microsoft.com/office/powerpoint/2010/main" val="57614103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0F3646-AC58-6C71-DF45-58C91376B965}"/>
              </a:ext>
            </a:extLst>
          </p:cNvPr>
          <p:cNvSpPr>
            <a:spLocks noGrp="1"/>
          </p:cNvSpPr>
          <p:nvPr>
            <p:ph type="title"/>
          </p:nvPr>
        </p:nvSpPr>
        <p:spPr>
          <a:xfrm>
            <a:off x="2590800" y="228600"/>
            <a:ext cx="9067800" cy="828675"/>
          </a:xfrm>
        </p:spPr>
        <p:txBody>
          <a:bodyPr anchor="b"/>
          <a:lstStyle/>
          <a:p>
            <a:pPr marL="0" indent="0">
              <a:buNone/>
            </a:pPr>
            <a:r>
              <a:rPr lang="en-US" sz="4800"/>
              <a:t>WHY DO FALLS OCCUR?</a:t>
            </a:r>
          </a:p>
        </p:txBody>
      </p:sp>
      <p:sp>
        <p:nvSpPr>
          <p:cNvPr id="8" name="TextBox 7">
            <a:extLst>
              <a:ext uri="{FF2B5EF4-FFF2-40B4-BE49-F238E27FC236}">
                <a16:creationId xmlns:a16="http://schemas.microsoft.com/office/drawing/2014/main" id="{8B916BE5-59FD-E9FE-3F50-2F507F43F981}"/>
              </a:ext>
            </a:extLst>
          </p:cNvPr>
          <p:cNvSpPr txBox="1"/>
          <p:nvPr/>
        </p:nvSpPr>
        <p:spPr>
          <a:xfrm>
            <a:off x="0" y="2539267"/>
            <a:ext cx="2824719" cy="338554"/>
          </a:xfrm>
          <a:prstGeom prst="rect">
            <a:avLst/>
          </a:prstGeom>
          <a:noFill/>
        </p:spPr>
        <p:txBody>
          <a:bodyPr wrap="square" rtlCol="0">
            <a:spAutoFit/>
          </a:bodyPr>
          <a:lstStyle/>
          <a:p>
            <a:pPr algn="ctr"/>
            <a:r>
              <a:rPr lang="en-US" sz="1600">
                <a:latin typeface="League Spartan" panose="020B0604020202020204" charset="0"/>
                <a:cs typeface="League Spartan" panose="020B0604020202020204" charset="0"/>
              </a:rPr>
              <a:t>Environmental Factors</a:t>
            </a:r>
          </a:p>
        </p:txBody>
      </p:sp>
      <p:sp>
        <p:nvSpPr>
          <p:cNvPr id="9" name="TextBox 8">
            <a:extLst>
              <a:ext uri="{FF2B5EF4-FFF2-40B4-BE49-F238E27FC236}">
                <a16:creationId xmlns:a16="http://schemas.microsoft.com/office/drawing/2014/main" id="{6BCD926F-CAC4-377E-F348-CC6517986597}"/>
              </a:ext>
            </a:extLst>
          </p:cNvPr>
          <p:cNvSpPr txBox="1"/>
          <p:nvPr/>
        </p:nvSpPr>
        <p:spPr>
          <a:xfrm>
            <a:off x="3048000" y="1933512"/>
            <a:ext cx="2398329" cy="338554"/>
          </a:xfrm>
          <a:prstGeom prst="rect">
            <a:avLst/>
          </a:prstGeom>
          <a:noFill/>
        </p:spPr>
        <p:txBody>
          <a:bodyPr wrap="square" lIns="91440" tIns="45720" rIns="91440" bIns="45720" rtlCol="0" anchor="t">
            <a:spAutoFit/>
          </a:bodyPr>
          <a:lstStyle/>
          <a:p>
            <a:pPr algn="ctr"/>
            <a:r>
              <a:rPr lang="en-US" sz="1600" err="1">
                <a:latin typeface="League Spartan"/>
                <a:cs typeface="League Spartan" panose="020B0604020202020204" charset="0"/>
              </a:rPr>
              <a:t>Behavioural</a:t>
            </a:r>
            <a:r>
              <a:rPr lang="en-US" sz="1600">
                <a:latin typeface="League Spartan"/>
                <a:cs typeface="League Spartan" panose="020B0604020202020204" charset="0"/>
              </a:rPr>
              <a:t> Factors</a:t>
            </a:r>
          </a:p>
        </p:txBody>
      </p:sp>
      <p:sp>
        <p:nvSpPr>
          <p:cNvPr id="10" name="TextBox 9">
            <a:extLst>
              <a:ext uri="{FF2B5EF4-FFF2-40B4-BE49-F238E27FC236}">
                <a16:creationId xmlns:a16="http://schemas.microsoft.com/office/drawing/2014/main" id="{6C389FED-5A27-267A-202B-A377823A39B0}"/>
              </a:ext>
            </a:extLst>
          </p:cNvPr>
          <p:cNvSpPr txBox="1"/>
          <p:nvPr/>
        </p:nvSpPr>
        <p:spPr>
          <a:xfrm>
            <a:off x="1066800" y="1923352"/>
            <a:ext cx="2286000" cy="338554"/>
          </a:xfrm>
          <a:prstGeom prst="rect">
            <a:avLst/>
          </a:prstGeom>
          <a:noFill/>
        </p:spPr>
        <p:txBody>
          <a:bodyPr wrap="square" rtlCol="0">
            <a:spAutoFit/>
          </a:bodyPr>
          <a:lstStyle/>
          <a:p>
            <a:pPr algn="ctr"/>
            <a:r>
              <a:rPr lang="en-US" sz="1600">
                <a:latin typeface="League Spartan" panose="020B0604020202020204" charset="0"/>
                <a:cs typeface="League Spartan" panose="020B0604020202020204" charset="0"/>
              </a:rPr>
              <a:t>Biological Factors</a:t>
            </a:r>
          </a:p>
        </p:txBody>
      </p:sp>
      <p:sp>
        <p:nvSpPr>
          <p:cNvPr id="11" name="TextBox 10">
            <a:extLst>
              <a:ext uri="{FF2B5EF4-FFF2-40B4-BE49-F238E27FC236}">
                <a16:creationId xmlns:a16="http://schemas.microsoft.com/office/drawing/2014/main" id="{FA29525F-EA7B-5250-971F-01E40B47DAC7}"/>
              </a:ext>
            </a:extLst>
          </p:cNvPr>
          <p:cNvSpPr txBox="1"/>
          <p:nvPr/>
        </p:nvSpPr>
        <p:spPr>
          <a:xfrm>
            <a:off x="3657600" y="2542824"/>
            <a:ext cx="3010403" cy="338554"/>
          </a:xfrm>
          <a:prstGeom prst="rect">
            <a:avLst/>
          </a:prstGeom>
          <a:noFill/>
        </p:spPr>
        <p:txBody>
          <a:bodyPr wrap="square" rtlCol="0">
            <a:spAutoFit/>
          </a:bodyPr>
          <a:lstStyle/>
          <a:p>
            <a:pPr algn="ctr"/>
            <a:r>
              <a:rPr lang="en-US" sz="1600">
                <a:latin typeface="League Spartan" panose="020B0604020202020204" charset="0"/>
                <a:cs typeface="League Spartan" panose="020B0604020202020204" charset="0"/>
              </a:rPr>
              <a:t>Socio-economic Factors</a:t>
            </a:r>
          </a:p>
        </p:txBody>
      </p:sp>
      <p:sp>
        <p:nvSpPr>
          <p:cNvPr id="13" name="TextBox 12">
            <a:extLst>
              <a:ext uri="{FF2B5EF4-FFF2-40B4-BE49-F238E27FC236}">
                <a16:creationId xmlns:a16="http://schemas.microsoft.com/office/drawing/2014/main" id="{76CA5E4F-39C9-5B4A-BCA4-06C1EE23ECE6}"/>
              </a:ext>
            </a:extLst>
          </p:cNvPr>
          <p:cNvSpPr txBox="1"/>
          <p:nvPr/>
        </p:nvSpPr>
        <p:spPr>
          <a:xfrm>
            <a:off x="6312089" y="4274165"/>
            <a:ext cx="5575110" cy="2431435"/>
          </a:xfrm>
          <a:prstGeom prst="rect">
            <a:avLst/>
          </a:prstGeom>
          <a:noFill/>
        </p:spPr>
        <p:txBody>
          <a:bodyPr wrap="square">
            <a:spAutoFit/>
          </a:bodyPr>
          <a:lstStyle/>
          <a:p>
            <a:pPr algn="ctr"/>
            <a:r>
              <a:rPr lang="en-US" sz="2000">
                <a:latin typeface="League Spartan" panose="020B0604020202020204" charset="0"/>
                <a:cs typeface="League Spartan" panose="020B0604020202020204" charset="0"/>
              </a:rPr>
              <a:t>“Most falls occur as a result of compounding factors that combine and overwhelm an older person's ability to maintain or regain his or her balance.”</a:t>
            </a:r>
          </a:p>
          <a:p>
            <a:pPr algn="ctr"/>
            <a:endParaRPr lang="en-US" sz="2000">
              <a:latin typeface="League Spartan" panose="020B0604020202020204" charset="0"/>
              <a:cs typeface="League Spartan" panose="020B0604020202020204" charset="0"/>
            </a:endParaRPr>
          </a:p>
          <a:p>
            <a:pPr algn="ctr"/>
            <a:endParaRPr lang="en-US" sz="2000">
              <a:latin typeface="League Spartan" panose="020B0604020202020204" charset="0"/>
              <a:cs typeface="League Spartan" panose="020B0604020202020204" charset="0"/>
            </a:endParaRPr>
          </a:p>
          <a:p>
            <a:pPr algn="ctr"/>
            <a:r>
              <a:rPr lang="en-US" sz="1200">
                <a:solidFill>
                  <a:srgbClr val="000000"/>
                </a:solidFill>
                <a:latin typeface="League Spartan" panose="020B0604020202020204" charset="0"/>
                <a:cs typeface="League Spartan" panose="020B0604020202020204" charset="0"/>
              </a:rPr>
              <a:t>(</a:t>
            </a:r>
            <a:r>
              <a:rPr lang="en-CA" sz="1200">
                <a:solidFill>
                  <a:srgbClr val="000000"/>
                </a:solidFill>
                <a:latin typeface="League Spartan" panose="020B0604020202020204" charset="0"/>
                <a:cs typeface="League Spartan" panose="020B0604020202020204" charset="0"/>
              </a:rPr>
              <a:t>Public Health Agency of Canada, 2014</a:t>
            </a:r>
            <a:r>
              <a:rPr lang="en-US" sz="1200">
                <a:solidFill>
                  <a:srgbClr val="000000"/>
                </a:solidFill>
                <a:latin typeface="League Spartan" panose="020B0604020202020204" charset="0"/>
                <a:cs typeface="League Spartan" panose="020B0604020202020204" charset="0"/>
              </a:rPr>
              <a:t>)</a:t>
            </a:r>
          </a:p>
          <a:p>
            <a:pPr algn="ctr"/>
            <a:endParaRPr lang="en-US" sz="2000">
              <a:latin typeface="League Spartan" panose="020B0604020202020204" charset="0"/>
              <a:cs typeface="League Spartan" panose="020B0604020202020204" charset="0"/>
            </a:endParaRPr>
          </a:p>
        </p:txBody>
      </p:sp>
      <p:pic>
        <p:nvPicPr>
          <p:cNvPr id="16" name="Picture 15">
            <a:extLst>
              <a:ext uri="{FF2B5EF4-FFF2-40B4-BE49-F238E27FC236}">
                <a16:creationId xmlns:a16="http://schemas.microsoft.com/office/drawing/2014/main" id="{05166F6A-467F-DDDE-C956-08BAC417F240}"/>
              </a:ext>
            </a:extLst>
          </p:cNvPr>
          <p:cNvPicPr>
            <a:picLocks noChangeAspect="1"/>
          </p:cNvPicPr>
          <p:nvPr/>
        </p:nvPicPr>
        <p:blipFill>
          <a:blip r:embed="rId2" cstate="print">
            <a:extLst>
              <a:ext uri="{BEBA8EAE-BF5A-486C-A8C5-ECC9F3942E4B}">
                <a14:imgProps xmlns:a14="http://schemas.microsoft.com/office/drawing/2010/main">
                  <a14:imgLayer r:embed="rId3">
                    <a14:imgEffect>
                      <a14:backgroundRemoval t="8700" b="90000" l="10000" r="90000">
                        <a14:foregroundMark x1="60700" y1="75550" x2="63750" y2="78450"/>
                        <a14:foregroundMark x1="85150" y1="76250" x2="82450" y2="76100"/>
                        <a14:foregroundMark x1="64300" y1="18500" x2="63750" y2="20850"/>
                        <a14:foregroundMark x1="58500" y1="21900" x2="58500" y2="21900"/>
                        <a14:foregroundMark x1="64650" y1="8900" x2="64650" y2="8900"/>
                        <a14:foregroundMark x1="50350" y1="14850" x2="50350" y2="14850"/>
                        <a14:foregroundMark x1="35850" y1="8700" x2="35850" y2="8700"/>
                        <a14:foregroundMark x1="41500" y1="20100" x2="41500" y2="20100"/>
                        <a14:foregroundMark x1="50200" y1="30600" x2="50200" y2="30600"/>
                        <a14:foregroundMark x1="35850" y1="25200" x2="35850" y2="25200"/>
                      </a14:backgroundRemoval>
                    </a14:imgEffect>
                  </a14:imgLayer>
                </a14:imgProps>
              </a:ext>
              <a:ext uri="{28A0092B-C50C-407E-A947-70E740481C1C}">
                <a14:useLocalDpi xmlns:a14="http://schemas.microsoft.com/office/drawing/2010/main" val="0"/>
              </a:ext>
            </a:extLst>
          </a:blip>
          <a:stretch>
            <a:fillRect/>
          </a:stretch>
        </p:blipFill>
        <p:spPr>
          <a:xfrm>
            <a:off x="1426836" y="2314952"/>
            <a:ext cx="3628648" cy="3628648"/>
          </a:xfrm>
          <a:prstGeom prst="rect">
            <a:avLst/>
          </a:prstGeom>
        </p:spPr>
      </p:pic>
      <p:cxnSp>
        <p:nvCxnSpPr>
          <p:cNvPr id="17" name="Straight Connector 16">
            <a:extLst>
              <a:ext uri="{FF2B5EF4-FFF2-40B4-BE49-F238E27FC236}">
                <a16:creationId xmlns:a16="http://schemas.microsoft.com/office/drawing/2014/main" id="{A0486032-5B74-47FA-790B-9B5B3D8A61F4}"/>
              </a:ext>
            </a:extLst>
          </p:cNvPr>
          <p:cNvCxnSpPr>
            <a:cxnSpLocks/>
          </p:cNvCxnSpPr>
          <p:nvPr/>
        </p:nvCxnSpPr>
        <p:spPr>
          <a:xfrm>
            <a:off x="6252969" y="4119391"/>
            <a:ext cx="5634231" cy="0"/>
          </a:xfrm>
          <a:prstGeom prst="line">
            <a:avLst/>
          </a:prstGeom>
        </p:spPr>
        <p:style>
          <a:lnRef idx="1">
            <a:schemeClr val="dk1"/>
          </a:lnRef>
          <a:fillRef idx="0">
            <a:schemeClr val="dk1"/>
          </a:fillRef>
          <a:effectRef idx="0">
            <a:schemeClr val="dk1"/>
          </a:effectRef>
          <a:fontRef idx="minor">
            <a:schemeClr val="tx1"/>
          </a:fontRef>
        </p:style>
      </p:cxnSp>
      <p:cxnSp>
        <p:nvCxnSpPr>
          <p:cNvPr id="19" name="Straight Connector 18">
            <a:extLst>
              <a:ext uri="{FF2B5EF4-FFF2-40B4-BE49-F238E27FC236}">
                <a16:creationId xmlns:a16="http://schemas.microsoft.com/office/drawing/2014/main" id="{ABC4258D-E744-748E-61CB-29D7738DBD35}"/>
              </a:ext>
            </a:extLst>
          </p:cNvPr>
          <p:cNvCxnSpPr>
            <a:cxnSpLocks/>
          </p:cNvCxnSpPr>
          <p:nvPr/>
        </p:nvCxnSpPr>
        <p:spPr>
          <a:xfrm>
            <a:off x="6252968" y="6557791"/>
            <a:ext cx="5634231" cy="0"/>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217517530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875E1AA-4CBD-0A8A-8E9D-1D280AE8664E}"/>
              </a:ext>
            </a:extLst>
          </p:cNvPr>
          <p:cNvSpPr/>
          <p:nvPr/>
        </p:nvSpPr>
        <p:spPr>
          <a:xfrm>
            <a:off x="0" y="0"/>
            <a:ext cx="12192000" cy="6858000"/>
          </a:xfrm>
          <a:prstGeom prst="rect">
            <a:avLst/>
          </a:prstGeom>
          <a:noFill/>
          <a:ln w="571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6" name="TextBox 5">
            <a:extLst>
              <a:ext uri="{FF2B5EF4-FFF2-40B4-BE49-F238E27FC236}">
                <a16:creationId xmlns:a16="http://schemas.microsoft.com/office/drawing/2014/main" id="{ED00056B-F613-F75A-5BEF-32802EEE61A6}"/>
              </a:ext>
            </a:extLst>
          </p:cNvPr>
          <p:cNvSpPr txBox="1"/>
          <p:nvPr/>
        </p:nvSpPr>
        <p:spPr>
          <a:xfrm>
            <a:off x="4876800" y="1295400"/>
            <a:ext cx="6629400" cy="4154984"/>
          </a:xfrm>
          <a:prstGeom prst="rect">
            <a:avLst/>
          </a:prstGeom>
          <a:noFill/>
        </p:spPr>
        <p:txBody>
          <a:bodyPr wrap="square">
            <a:spAutoFit/>
          </a:bodyPr>
          <a:lstStyle/>
          <a:p>
            <a:pPr algn="ctr"/>
            <a:r>
              <a:rPr lang="en-US" sz="4400">
                <a:latin typeface="League Spartan" panose="020B0604020202020204" charset="0"/>
                <a:cs typeface="League Spartan" panose="020B0604020202020204" charset="0"/>
              </a:rPr>
              <a:t>Can you name any </a:t>
            </a:r>
            <a:r>
              <a:rPr lang="en-US" sz="4400" b="1">
                <a:latin typeface="League Spartan" panose="020B0604020202020204" charset="0"/>
                <a:cs typeface="League Spartan" panose="020B0604020202020204" charset="0"/>
              </a:rPr>
              <a:t>Biological Risk Factors</a:t>
            </a:r>
            <a:r>
              <a:rPr lang="en-US" sz="4400">
                <a:latin typeface="League Spartan" panose="020B0604020202020204" charset="0"/>
                <a:cs typeface="League Spartan" panose="020B0604020202020204" charset="0"/>
              </a:rPr>
              <a:t>?</a:t>
            </a:r>
          </a:p>
          <a:p>
            <a:pPr algn="ctr"/>
            <a:endParaRPr lang="en-US" sz="4400">
              <a:latin typeface="League Spartan" panose="020B0604020202020204" charset="0"/>
              <a:cs typeface="League Spartan" panose="020B0604020202020204" charset="0"/>
            </a:endParaRPr>
          </a:p>
          <a:p>
            <a:pPr algn="ctr"/>
            <a:endParaRPr lang="en-US" sz="4400">
              <a:latin typeface="League Spartan" panose="020B0604020202020204" charset="0"/>
              <a:cs typeface="League Spartan" panose="020B0604020202020204" charset="0"/>
            </a:endParaRPr>
          </a:p>
          <a:p>
            <a:pPr algn="ctr"/>
            <a:endParaRPr lang="en-US" sz="4400">
              <a:latin typeface="League Spartan" panose="020B0604020202020204" charset="0"/>
              <a:cs typeface="League Spartan" panose="020B0604020202020204" charset="0"/>
            </a:endParaRPr>
          </a:p>
          <a:p>
            <a:pPr algn="ctr"/>
            <a:r>
              <a:rPr lang="en-US" sz="4400">
                <a:latin typeface="League Spartan" panose="020B0604020202020204" charset="0"/>
                <a:cs typeface="League Spartan" panose="020B0604020202020204" charset="0"/>
              </a:rPr>
              <a:t>Write in the chat!</a:t>
            </a:r>
          </a:p>
        </p:txBody>
      </p:sp>
      <p:sp>
        <p:nvSpPr>
          <p:cNvPr id="3" name="Title 1">
            <a:extLst>
              <a:ext uri="{FF2B5EF4-FFF2-40B4-BE49-F238E27FC236}">
                <a16:creationId xmlns:a16="http://schemas.microsoft.com/office/drawing/2014/main" id="{1AC402A7-DD2E-F9CD-A303-95A26AEABD5C}"/>
              </a:ext>
            </a:extLst>
          </p:cNvPr>
          <p:cNvSpPr txBox="1">
            <a:spLocks/>
          </p:cNvSpPr>
          <p:nvPr/>
        </p:nvSpPr>
        <p:spPr>
          <a:xfrm>
            <a:off x="609601" y="1583553"/>
            <a:ext cx="3112655" cy="1107100"/>
          </a:xfrm>
          <a:prstGeom prst="rect">
            <a:avLst/>
          </a:prstGeom>
        </p:spPr>
        <p:txBody>
          <a:bodyPr anchor="ctr"/>
          <a:lstStyle>
            <a:lvl1pPr algn="ctr" defTabSz="609585" rtl="0" eaLnBrk="1" latinLnBrk="0" hangingPunct="1">
              <a:spcBef>
                <a:spcPct val="0"/>
              </a:spcBef>
              <a:buNone/>
              <a:defRPr sz="2933" kern="1200">
                <a:solidFill>
                  <a:schemeClr val="tx1"/>
                </a:solidFill>
                <a:latin typeface="+mj-lt"/>
                <a:ea typeface="+mj-ea"/>
                <a:cs typeface="+mj-cs"/>
              </a:defRPr>
            </a:lvl1pPr>
          </a:lstStyle>
          <a:p>
            <a:r>
              <a:rPr lang="en-US" sz="8000" b="1">
                <a:latin typeface="Helios Extended" panose="020B0604020202020204" charset="0"/>
                <a:cs typeface="Helios Extended" panose="020B0604020202020204" charset="0"/>
              </a:rPr>
              <a:t>CHAT</a:t>
            </a:r>
          </a:p>
        </p:txBody>
      </p:sp>
      <p:cxnSp>
        <p:nvCxnSpPr>
          <p:cNvPr id="4" name="Straight Connector 3">
            <a:extLst>
              <a:ext uri="{FF2B5EF4-FFF2-40B4-BE49-F238E27FC236}">
                <a16:creationId xmlns:a16="http://schemas.microsoft.com/office/drawing/2014/main" id="{CE1EB14A-41FC-F189-FA56-CBAA09F8F787}"/>
              </a:ext>
            </a:extLst>
          </p:cNvPr>
          <p:cNvCxnSpPr>
            <a:cxnSpLocks/>
          </p:cNvCxnSpPr>
          <p:nvPr/>
        </p:nvCxnSpPr>
        <p:spPr>
          <a:xfrm>
            <a:off x="5486399" y="3657600"/>
            <a:ext cx="5613722" cy="0"/>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05164367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F95CE28-1DDC-0A32-9308-74D1F433CFF1}"/>
              </a:ext>
            </a:extLst>
          </p:cNvPr>
          <p:cNvSpPr>
            <a:spLocks noGrp="1"/>
          </p:cNvSpPr>
          <p:nvPr>
            <p:ph sz="quarter" idx="10"/>
          </p:nvPr>
        </p:nvSpPr>
        <p:spPr/>
        <p:txBody>
          <a:bodyPr anchor="ctr"/>
          <a:lstStyle/>
          <a:p>
            <a:r>
              <a:rPr lang="en-US" sz="2800">
                <a:latin typeface="League Spartan" panose="020B0604020202020204"/>
              </a:rPr>
              <a:t>Age-related changes</a:t>
            </a:r>
          </a:p>
          <a:p>
            <a:r>
              <a:rPr lang="en-US" sz="2800">
                <a:latin typeface="League Spartan" panose="020B0604020202020204"/>
              </a:rPr>
              <a:t>Medical conditions </a:t>
            </a:r>
          </a:p>
          <a:p>
            <a:r>
              <a:rPr lang="en-CA" sz="2800">
                <a:latin typeface="League Spartan" panose="020B0604020202020204"/>
              </a:rPr>
              <a:t>Acute or chronic illness</a:t>
            </a:r>
          </a:p>
          <a:p>
            <a:r>
              <a:rPr lang="en-CA" sz="2800">
                <a:latin typeface="League Spartan" panose="020B0604020202020204"/>
              </a:rPr>
              <a:t>Dizziness/postural hypotension</a:t>
            </a:r>
          </a:p>
          <a:p>
            <a:r>
              <a:rPr lang="en-CA" sz="2800">
                <a:latin typeface="League Spartan" panose="020B0604020202020204"/>
              </a:rPr>
              <a:t>Bowel and bladder  problems</a:t>
            </a:r>
          </a:p>
          <a:p>
            <a:r>
              <a:rPr lang="en-CA" sz="2800">
                <a:latin typeface="League Spartan" panose="020B0604020202020204"/>
              </a:rPr>
              <a:t>Medications</a:t>
            </a:r>
          </a:p>
          <a:p>
            <a:r>
              <a:rPr lang="en-CA" sz="2800">
                <a:latin typeface="League Spartan" panose="020B0604020202020204"/>
              </a:rPr>
              <a:t>Visual deficits/glasses</a:t>
            </a:r>
          </a:p>
          <a:p>
            <a:r>
              <a:rPr lang="en-CA" sz="2800">
                <a:latin typeface="League Spartan" panose="020B0604020202020204"/>
              </a:rPr>
              <a:t>Hearing loss</a:t>
            </a:r>
          </a:p>
          <a:p>
            <a:r>
              <a:rPr lang="en-CA" sz="2800">
                <a:latin typeface="League Spartan" panose="020B0604020202020204"/>
              </a:rPr>
              <a:t>Decreased sensation</a:t>
            </a:r>
          </a:p>
        </p:txBody>
      </p:sp>
      <p:sp>
        <p:nvSpPr>
          <p:cNvPr id="4" name="Content Placeholder 3">
            <a:extLst>
              <a:ext uri="{FF2B5EF4-FFF2-40B4-BE49-F238E27FC236}">
                <a16:creationId xmlns:a16="http://schemas.microsoft.com/office/drawing/2014/main" id="{05895B9A-DCF3-AA19-876F-9ED340F0037E}"/>
              </a:ext>
            </a:extLst>
          </p:cNvPr>
          <p:cNvSpPr>
            <a:spLocks noGrp="1"/>
          </p:cNvSpPr>
          <p:nvPr>
            <p:ph sz="quarter" idx="11"/>
          </p:nvPr>
        </p:nvSpPr>
        <p:spPr/>
        <p:txBody>
          <a:bodyPr anchor="ctr"/>
          <a:lstStyle/>
          <a:p>
            <a:r>
              <a:rPr lang="en-CA" sz="2800">
                <a:latin typeface="League Spartan" panose="020B0604020202020204"/>
              </a:rPr>
              <a:t>Pain</a:t>
            </a:r>
          </a:p>
          <a:p>
            <a:r>
              <a:rPr lang="en-CA" sz="2800">
                <a:latin typeface="League Spartan" panose="020B0604020202020204"/>
              </a:rPr>
              <a:t>Balance or gait problems</a:t>
            </a:r>
          </a:p>
          <a:p>
            <a:r>
              <a:rPr lang="en-CA" sz="2800">
                <a:latin typeface="League Spartan" panose="020B0604020202020204"/>
              </a:rPr>
              <a:t>Foot problems (toe/nail deformities, ulcers, edema) </a:t>
            </a:r>
          </a:p>
          <a:p>
            <a:r>
              <a:rPr lang="en-CA" sz="2800">
                <a:latin typeface="League Spartan" panose="020B0604020202020204"/>
              </a:rPr>
              <a:t>Lower extremity weakness</a:t>
            </a:r>
          </a:p>
          <a:p>
            <a:r>
              <a:rPr lang="en-CA" sz="2800">
                <a:latin typeface="League Spartan" panose="020B0604020202020204"/>
              </a:rPr>
              <a:t>Depression</a:t>
            </a:r>
          </a:p>
          <a:p>
            <a:r>
              <a:rPr lang="en-CA" sz="2800">
                <a:latin typeface="League Spartan" panose="020B0604020202020204"/>
              </a:rPr>
              <a:t>Cognitive impairment</a:t>
            </a:r>
          </a:p>
          <a:p>
            <a:r>
              <a:rPr lang="en-CA" sz="2800">
                <a:latin typeface="League Spartan" panose="020B0604020202020204"/>
              </a:rPr>
              <a:t>Functional/ADL impairment</a:t>
            </a:r>
          </a:p>
          <a:p>
            <a:r>
              <a:rPr lang="en-CA" sz="2800">
                <a:latin typeface="League Spartan" panose="020B0604020202020204"/>
              </a:rPr>
              <a:t>History of falls</a:t>
            </a:r>
          </a:p>
        </p:txBody>
      </p:sp>
      <p:sp>
        <p:nvSpPr>
          <p:cNvPr id="5" name="Title 1">
            <a:extLst>
              <a:ext uri="{FF2B5EF4-FFF2-40B4-BE49-F238E27FC236}">
                <a16:creationId xmlns:a16="http://schemas.microsoft.com/office/drawing/2014/main" id="{60DA149A-D2E7-0FAF-CB34-0FB048471E1C}"/>
              </a:ext>
            </a:extLst>
          </p:cNvPr>
          <p:cNvSpPr>
            <a:spLocks noGrp="1"/>
          </p:cNvSpPr>
          <p:nvPr>
            <p:ph type="title"/>
          </p:nvPr>
        </p:nvSpPr>
        <p:spPr>
          <a:xfrm>
            <a:off x="2590800" y="304800"/>
            <a:ext cx="9220200" cy="828675"/>
          </a:xfrm>
        </p:spPr>
        <p:txBody>
          <a:bodyPr anchor="b"/>
          <a:lstStyle/>
          <a:p>
            <a:pPr marL="0" indent="0">
              <a:buNone/>
            </a:pPr>
            <a:r>
              <a:rPr lang="en-US" b="1">
                <a:latin typeface="Helios Extended" panose="020B0604020202020204"/>
              </a:rPr>
              <a:t>BIOLOGICAL RISK FACTORS</a:t>
            </a:r>
          </a:p>
        </p:txBody>
      </p:sp>
    </p:spTree>
    <p:extLst>
      <p:ext uri="{BB962C8B-B14F-4D97-AF65-F5344CB8AC3E}">
        <p14:creationId xmlns:p14="http://schemas.microsoft.com/office/powerpoint/2010/main" val="144877742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013C4823-4BFF-82DC-3EFE-3976B10B6AA3}"/>
              </a:ext>
            </a:extLst>
          </p:cNvPr>
          <p:cNvSpPr/>
          <p:nvPr/>
        </p:nvSpPr>
        <p:spPr>
          <a:xfrm>
            <a:off x="838200" y="1447800"/>
            <a:ext cx="4800600" cy="4527550"/>
          </a:xfrm>
          <a:prstGeom prst="roundRect">
            <a:avLst/>
          </a:prstGeom>
          <a:solidFill>
            <a:srgbClr val="AFC1D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League Spartan" panose="020B0604020202020204"/>
            </a:endParaRPr>
          </a:p>
        </p:txBody>
      </p:sp>
      <p:sp>
        <p:nvSpPr>
          <p:cNvPr id="2" name="Title 1">
            <a:extLst>
              <a:ext uri="{FF2B5EF4-FFF2-40B4-BE49-F238E27FC236}">
                <a16:creationId xmlns:a16="http://schemas.microsoft.com/office/drawing/2014/main" id="{790F3646-AC58-6C71-DF45-58C91376B965}"/>
              </a:ext>
            </a:extLst>
          </p:cNvPr>
          <p:cNvSpPr>
            <a:spLocks noGrp="1"/>
          </p:cNvSpPr>
          <p:nvPr>
            <p:ph type="title"/>
          </p:nvPr>
        </p:nvSpPr>
        <p:spPr>
          <a:xfrm>
            <a:off x="2590800" y="228600"/>
            <a:ext cx="9753600" cy="828675"/>
          </a:xfrm>
        </p:spPr>
        <p:txBody>
          <a:bodyPr anchor="b"/>
          <a:lstStyle/>
          <a:p>
            <a:pPr marL="0" indent="0">
              <a:buNone/>
            </a:pPr>
            <a:r>
              <a:rPr lang="en-US" sz="3200">
                <a:latin typeface="League Spartan" panose="020B0604020202020204"/>
              </a:rPr>
              <a:t>RISK FACTORS RELATED TO NORMAL AGING</a:t>
            </a:r>
          </a:p>
        </p:txBody>
      </p:sp>
      <p:sp>
        <p:nvSpPr>
          <p:cNvPr id="3" name="Table Placeholder 2">
            <a:extLst>
              <a:ext uri="{FF2B5EF4-FFF2-40B4-BE49-F238E27FC236}">
                <a16:creationId xmlns:a16="http://schemas.microsoft.com/office/drawing/2014/main" id="{9701445C-3AE6-9421-71B1-42401C4AE537}"/>
              </a:ext>
            </a:extLst>
          </p:cNvPr>
          <p:cNvSpPr>
            <a:spLocks noGrp="1"/>
          </p:cNvSpPr>
          <p:nvPr>
            <p:ph type="tbl" sz="quarter" idx="11"/>
          </p:nvPr>
        </p:nvSpPr>
        <p:spPr>
          <a:xfrm>
            <a:off x="1371600" y="2301875"/>
            <a:ext cx="4038600" cy="2819400"/>
          </a:xfrm>
        </p:spPr>
        <p:txBody>
          <a:bodyPr/>
          <a:lstStyle/>
          <a:p>
            <a:r>
              <a:rPr lang="en-US" sz="2000">
                <a:latin typeface="League Spartan" panose="020B0604020202020204"/>
              </a:rPr>
              <a:t>Stiffening of connective tissue</a:t>
            </a:r>
          </a:p>
          <a:p>
            <a:r>
              <a:rPr lang="en-US" sz="2000">
                <a:latin typeface="League Spartan" panose="020B0604020202020204"/>
              </a:rPr>
              <a:t>Loss of muscle mass</a:t>
            </a:r>
          </a:p>
          <a:p>
            <a:r>
              <a:rPr lang="en-US" sz="2000">
                <a:latin typeface="League Spartan" panose="020B0604020202020204"/>
              </a:rPr>
              <a:t>Slowing of nerve conduction</a:t>
            </a:r>
          </a:p>
          <a:p>
            <a:r>
              <a:rPr lang="en-US" sz="2000">
                <a:latin typeface="League Spartan" panose="020B0604020202020204"/>
              </a:rPr>
              <a:t>Decreased visual acuity</a:t>
            </a:r>
          </a:p>
          <a:p>
            <a:r>
              <a:rPr lang="en-US" sz="2000">
                <a:latin typeface="League Spartan" panose="020B0604020202020204"/>
              </a:rPr>
              <a:t>Impaired depth perception</a:t>
            </a:r>
          </a:p>
          <a:p>
            <a:r>
              <a:rPr lang="en-US" sz="2000">
                <a:latin typeface="League Spartan" panose="020B0604020202020204"/>
              </a:rPr>
              <a:t>Cardiovascular changes</a:t>
            </a:r>
            <a:endParaRPr lang="en-US" sz="2000">
              <a:latin typeface="League Spartan" panose="020B0604020202020204"/>
              <a:ea typeface="Calibri"/>
              <a:cs typeface="Calibri"/>
            </a:endParaRPr>
          </a:p>
          <a:p>
            <a:r>
              <a:rPr lang="en-CA" sz="2000">
                <a:latin typeface="League Spartan" panose="020B0604020202020204"/>
              </a:rPr>
              <a:t>Decreased joint range of motion</a:t>
            </a:r>
          </a:p>
        </p:txBody>
      </p:sp>
      <p:pic>
        <p:nvPicPr>
          <p:cNvPr id="8" name="Picture 7">
            <a:extLst>
              <a:ext uri="{FF2B5EF4-FFF2-40B4-BE49-F238E27FC236}">
                <a16:creationId xmlns:a16="http://schemas.microsoft.com/office/drawing/2014/main" id="{FBBE2AC9-8BD6-6A91-1E4C-C8FD112B50CD}"/>
              </a:ext>
            </a:extLst>
          </p:cNvPr>
          <p:cNvPicPr>
            <a:picLocks noChangeAspect="1"/>
          </p:cNvPicPr>
          <p:nvPr/>
        </p:nvPicPr>
        <p:blipFill>
          <a:blip r:embed="rId3"/>
          <a:stretch>
            <a:fillRect/>
          </a:stretch>
        </p:blipFill>
        <p:spPr>
          <a:xfrm>
            <a:off x="5943600" y="1600200"/>
            <a:ext cx="5538753" cy="437515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44803269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D3DB253-4AC1-F9DA-66DE-4D5FCA943D5D}"/>
              </a:ext>
            </a:extLst>
          </p:cNvPr>
          <p:cNvSpPr>
            <a:spLocks noGrp="1"/>
          </p:cNvSpPr>
          <p:nvPr>
            <p:ph idx="1"/>
          </p:nvPr>
        </p:nvSpPr>
        <p:spPr>
          <a:xfrm>
            <a:off x="495300" y="2209800"/>
            <a:ext cx="11201400" cy="2438400"/>
          </a:xfrm>
        </p:spPr>
        <p:txBody>
          <a:bodyPr lIns="91440" tIns="45720" rIns="91440" bIns="45720" anchor="ctr"/>
          <a:lstStyle/>
          <a:p>
            <a:pPr marL="0" indent="0" algn="ctr">
              <a:buNone/>
            </a:pPr>
            <a:r>
              <a:rPr lang="en-US" sz="3600">
                <a:latin typeface="League Spartan" panose="020B0604020202020204"/>
                <a:cs typeface="Calibri"/>
              </a:rPr>
              <a:t>Physical inactivity, adiposity and sedentary behavior are ACCELERATORS of aging physiology.</a:t>
            </a:r>
            <a:endParaRPr lang="en-US" sz="3600">
              <a:latin typeface="League Spartan" panose="020B0604020202020204"/>
              <a:ea typeface="Calibri"/>
              <a:cs typeface="Calibri"/>
            </a:endParaRPr>
          </a:p>
        </p:txBody>
      </p:sp>
    </p:spTree>
    <p:extLst>
      <p:ext uri="{BB962C8B-B14F-4D97-AF65-F5344CB8AC3E}">
        <p14:creationId xmlns:p14="http://schemas.microsoft.com/office/powerpoint/2010/main" val="245109821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875E1AA-4CBD-0A8A-8E9D-1D280AE8664E}"/>
              </a:ext>
            </a:extLst>
          </p:cNvPr>
          <p:cNvSpPr/>
          <p:nvPr/>
        </p:nvSpPr>
        <p:spPr>
          <a:xfrm>
            <a:off x="0" y="0"/>
            <a:ext cx="12192000" cy="6858000"/>
          </a:xfrm>
          <a:prstGeom prst="rect">
            <a:avLst/>
          </a:prstGeom>
          <a:noFill/>
          <a:ln w="571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6" name="TextBox 5">
            <a:extLst>
              <a:ext uri="{FF2B5EF4-FFF2-40B4-BE49-F238E27FC236}">
                <a16:creationId xmlns:a16="http://schemas.microsoft.com/office/drawing/2014/main" id="{ED00056B-F613-F75A-5BEF-32802EEE61A6}"/>
              </a:ext>
            </a:extLst>
          </p:cNvPr>
          <p:cNvSpPr txBox="1"/>
          <p:nvPr/>
        </p:nvSpPr>
        <p:spPr>
          <a:xfrm>
            <a:off x="4876800" y="1295400"/>
            <a:ext cx="6629400" cy="4154984"/>
          </a:xfrm>
          <a:prstGeom prst="rect">
            <a:avLst/>
          </a:prstGeom>
          <a:noFill/>
        </p:spPr>
        <p:txBody>
          <a:bodyPr wrap="square" lIns="91440" tIns="45720" rIns="91440" bIns="45720" anchor="t">
            <a:spAutoFit/>
          </a:bodyPr>
          <a:lstStyle/>
          <a:p>
            <a:pPr algn="ctr"/>
            <a:r>
              <a:rPr lang="en-US" sz="4400">
                <a:latin typeface="League Spartan"/>
                <a:cs typeface="League Spartan" panose="020B0604020202020204" charset="0"/>
              </a:rPr>
              <a:t>Can you name any </a:t>
            </a:r>
            <a:r>
              <a:rPr lang="en-US" sz="4400" b="1" err="1">
                <a:latin typeface="League Spartan"/>
                <a:cs typeface="League Spartan" panose="020B0604020202020204" charset="0"/>
              </a:rPr>
              <a:t>Behavioural</a:t>
            </a:r>
            <a:r>
              <a:rPr lang="en-US" sz="4400" b="1">
                <a:latin typeface="League Spartan"/>
                <a:cs typeface="League Spartan" panose="020B0604020202020204" charset="0"/>
              </a:rPr>
              <a:t> Risk Factors</a:t>
            </a:r>
            <a:r>
              <a:rPr lang="en-US" sz="4400">
                <a:latin typeface="League Spartan"/>
                <a:cs typeface="League Spartan" panose="020B0604020202020204" charset="0"/>
              </a:rPr>
              <a:t>?</a:t>
            </a:r>
          </a:p>
          <a:p>
            <a:pPr algn="ctr"/>
            <a:endParaRPr lang="en-US" sz="4400">
              <a:latin typeface="League Spartan" panose="020B0604020202020204" charset="0"/>
              <a:cs typeface="League Spartan" panose="020B0604020202020204" charset="0"/>
            </a:endParaRPr>
          </a:p>
          <a:p>
            <a:pPr algn="ctr"/>
            <a:endParaRPr lang="en-US" sz="4400">
              <a:latin typeface="League Spartan" panose="020B0604020202020204" charset="0"/>
              <a:cs typeface="League Spartan" panose="020B0604020202020204" charset="0"/>
            </a:endParaRPr>
          </a:p>
          <a:p>
            <a:pPr algn="ctr"/>
            <a:endParaRPr lang="en-US" sz="4400">
              <a:latin typeface="League Spartan" panose="020B0604020202020204" charset="0"/>
              <a:cs typeface="League Spartan" panose="020B0604020202020204" charset="0"/>
            </a:endParaRPr>
          </a:p>
          <a:p>
            <a:pPr algn="ctr"/>
            <a:r>
              <a:rPr lang="en-US" sz="4400">
                <a:latin typeface="League Spartan" panose="020B0604020202020204" charset="0"/>
                <a:cs typeface="League Spartan" panose="020B0604020202020204" charset="0"/>
              </a:rPr>
              <a:t>Write in the chat!</a:t>
            </a:r>
          </a:p>
        </p:txBody>
      </p:sp>
      <p:sp>
        <p:nvSpPr>
          <p:cNvPr id="3" name="Title 1">
            <a:extLst>
              <a:ext uri="{FF2B5EF4-FFF2-40B4-BE49-F238E27FC236}">
                <a16:creationId xmlns:a16="http://schemas.microsoft.com/office/drawing/2014/main" id="{1AC402A7-DD2E-F9CD-A303-95A26AEABD5C}"/>
              </a:ext>
            </a:extLst>
          </p:cNvPr>
          <p:cNvSpPr txBox="1">
            <a:spLocks/>
          </p:cNvSpPr>
          <p:nvPr/>
        </p:nvSpPr>
        <p:spPr>
          <a:xfrm>
            <a:off x="609601" y="1583553"/>
            <a:ext cx="3112655" cy="1107100"/>
          </a:xfrm>
          <a:prstGeom prst="rect">
            <a:avLst/>
          </a:prstGeom>
        </p:spPr>
        <p:txBody>
          <a:bodyPr anchor="ctr"/>
          <a:lstStyle>
            <a:lvl1pPr algn="ctr" defTabSz="609585" rtl="0" eaLnBrk="1" latinLnBrk="0" hangingPunct="1">
              <a:spcBef>
                <a:spcPct val="0"/>
              </a:spcBef>
              <a:buNone/>
              <a:defRPr sz="2933" kern="1200">
                <a:solidFill>
                  <a:schemeClr val="tx1"/>
                </a:solidFill>
                <a:latin typeface="+mj-lt"/>
                <a:ea typeface="+mj-ea"/>
                <a:cs typeface="+mj-cs"/>
              </a:defRPr>
            </a:lvl1pPr>
          </a:lstStyle>
          <a:p>
            <a:r>
              <a:rPr lang="en-US" sz="8000" b="1">
                <a:latin typeface="Helios Extended" panose="020B0604020202020204" charset="0"/>
                <a:cs typeface="Helios Extended" panose="020B0604020202020204" charset="0"/>
              </a:rPr>
              <a:t>CHAT</a:t>
            </a:r>
          </a:p>
        </p:txBody>
      </p:sp>
      <p:cxnSp>
        <p:nvCxnSpPr>
          <p:cNvPr id="4" name="Straight Connector 3">
            <a:extLst>
              <a:ext uri="{FF2B5EF4-FFF2-40B4-BE49-F238E27FC236}">
                <a16:creationId xmlns:a16="http://schemas.microsoft.com/office/drawing/2014/main" id="{CE1EB14A-41FC-F189-FA56-CBAA09F8F787}"/>
              </a:ext>
            </a:extLst>
          </p:cNvPr>
          <p:cNvCxnSpPr>
            <a:cxnSpLocks/>
          </p:cNvCxnSpPr>
          <p:nvPr/>
        </p:nvCxnSpPr>
        <p:spPr>
          <a:xfrm>
            <a:off x="5486399" y="3657600"/>
            <a:ext cx="5613722" cy="0"/>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213874992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013C4823-4BFF-82DC-3EFE-3976B10B6AA3}"/>
              </a:ext>
            </a:extLst>
          </p:cNvPr>
          <p:cNvSpPr/>
          <p:nvPr/>
        </p:nvSpPr>
        <p:spPr>
          <a:xfrm>
            <a:off x="838200" y="1447800"/>
            <a:ext cx="6324600" cy="4527550"/>
          </a:xfrm>
          <a:prstGeom prst="roundRect">
            <a:avLst/>
          </a:prstGeom>
          <a:solidFill>
            <a:srgbClr val="AFC1D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League Spartan" panose="020B0604020202020204"/>
            </a:endParaRPr>
          </a:p>
        </p:txBody>
      </p:sp>
      <p:sp>
        <p:nvSpPr>
          <p:cNvPr id="2" name="Title 1">
            <a:extLst>
              <a:ext uri="{FF2B5EF4-FFF2-40B4-BE49-F238E27FC236}">
                <a16:creationId xmlns:a16="http://schemas.microsoft.com/office/drawing/2014/main" id="{790F3646-AC58-6C71-DF45-58C91376B965}"/>
              </a:ext>
            </a:extLst>
          </p:cNvPr>
          <p:cNvSpPr>
            <a:spLocks noGrp="1"/>
          </p:cNvSpPr>
          <p:nvPr>
            <p:ph type="title"/>
          </p:nvPr>
        </p:nvSpPr>
        <p:spPr>
          <a:xfrm>
            <a:off x="2514600" y="306387"/>
            <a:ext cx="9421969" cy="828675"/>
          </a:xfrm>
        </p:spPr>
        <p:txBody>
          <a:bodyPr lIns="91440" tIns="45720" rIns="91440" bIns="45720" anchor="b"/>
          <a:lstStyle/>
          <a:p>
            <a:pPr marL="0" indent="0">
              <a:buNone/>
            </a:pPr>
            <a:r>
              <a:rPr lang="en-US" sz="4800">
                <a:latin typeface="Helios Extended" panose="020B0604020202020204"/>
              </a:rPr>
              <a:t>BEHAVIOURAL</a:t>
            </a:r>
            <a:r>
              <a:rPr lang="en-US" sz="4800" b="1">
                <a:latin typeface="Helios Extended" panose="020B0604020202020204"/>
              </a:rPr>
              <a:t> RISK FACTORS</a:t>
            </a:r>
            <a:endParaRPr lang="en-US" sz="4800">
              <a:latin typeface="League Spartan" panose="020B0604020202020204"/>
            </a:endParaRPr>
          </a:p>
        </p:txBody>
      </p:sp>
      <p:sp>
        <p:nvSpPr>
          <p:cNvPr id="3" name="Table Placeholder 2">
            <a:extLst>
              <a:ext uri="{FF2B5EF4-FFF2-40B4-BE49-F238E27FC236}">
                <a16:creationId xmlns:a16="http://schemas.microsoft.com/office/drawing/2014/main" id="{9701445C-3AE6-9421-71B1-42401C4AE537}"/>
              </a:ext>
            </a:extLst>
          </p:cNvPr>
          <p:cNvSpPr>
            <a:spLocks noGrp="1"/>
          </p:cNvSpPr>
          <p:nvPr>
            <p:ph type="tbl" sz="quarter" idx="11"/>
          </p:nvPr>
        </p:nvSpPr>
        <p:spPr>
          <a:xfrm>
            <a:off x="1066800" y="2073275"/>
            <a:ext cx="5867400" cy="3276600"/>
          </a:xfrm>
        </p:spPr>
        <p:txBody>
          <a:bodyPr/>
          <a:lstStyle/>
          <a:p>
            <a:pPr>
              <a:spcBef>
                <a:spcPts val="0"/>
              </a:spcBef>
            </a:pPr>
            <a:r>
              <a:rPr lang="en-US" sz="2400">
                <a:latin typeface="League Spartan" panose="020B0604020202020204"/>
              </a:rPr>
              <a:t>Risk-taking attitudes (action or inaction)</a:t>
            </a:r>
            <a:endParaRPr lang="en-US" sz="2400">
              <a:latin typeface="League Spartan" panose="020B0604020202020204"/>
              <a:ea typeface="Calibri"/>
              <a:cs typeface="Calibri"/>
            </a:endParaRPr>
          </a:p>
          <a:p>
            <a:pPr>
              <a:spcBef>
                <a:spcPts val="0"/>
              </a:spcBef>
            </a:pPr>
            <a:r>
              <a:rPr lang="en-US" sz="2400">
                <a:latin typeface="League Spartan" panose="020B0604020202020204"/>
              </a:rPr>
              <a:t>Reduced physical activity</a:t>
            </a:r>
            <a:endParaRPr lang="en-US" sz="2400">
              <a:latin typeface="League Spartan" panose="020B0604020202020204"/>
              <a:ea typeface="Calibri"/>
              <a:cs typeface="Calibri"/>
            </a:endParaRPr>
          </a:p>
          <a:p>
            <a:pPr>
              <a:spcBef>
                <a:spcPts val="0"/>
              </a:spcBef>
            </a:pPr>
            <a:r>
              <a:rPr lang="en-US" sz="2400">
                <a:latin typeface="League Spartan" panose="020B0604020202020204"/>
              </a:rPr>
              <a:t>Excessive alcohol use</a:t>
            </a:r>
            <a:endParaRPr lang="en-US" sz="2400">
              <a:latin typeface="League Spartan" panose="020B0604020202020204"/>
              <a:ea typeface="Calibri"/>
              <a:cs typeface="Calibri"/>
            </a:endParaRPr>
          </a:p>
          <a:p>
            <a:pPr>
              <a:spcBef>
                <a:spcPts val="0"/>
              </a:spcBef>
            </a:pPr>
            <a:r>
              <a:rPr lang="en-US" sz="2400">
                <a:latin typeface="League Spartan" panose="020B0604020202020204"/>
              </a:rPr>
              <a:t>Fear of falling</a:t>
            </a:r>
            <a:endParaRPr lang="en-US" sz="2400">
              <a:latin typeface="League Spartan" panose="020B0604020202020204"/>
              <a:ea typeface="Calibri"/>
              <a:cs typeface="Calibri"/>
            </a:endParaRPr>
          </a:p>
          <a:p>
            <a:pPr>
              <a:spcBef>
                <a:spcPts val="0"/>
              </a:spcBef>
            </a:pPr>
            <a:r>
              <a:rPr lang="en-US" sz="2400">
                <a:latin typeface="League Spartan" panose="020B0604020202020204"/>
              </a:rPr>
              <a:t>Improper footwear/clothing</a:t>
            </a:r>
            <a:endParaRPr lang="en-US" sz="2400">
              <a:latin typeface="League Spartan" panose="020B0604020202020204"/>
              <a:ea typeface="Calibri"/>
              <a:cs typeface="Calibri"/>
            </a:endParaRPr>
          </a:p>
          <a:p>
            <a:pPr>
              <a:spcBef>
                <a:spcPts val="0"/>
              </a:spcBef>
            </a:pPr>
            <a:r>
              <a:rPr lang="en-CA" sz="2400">
                <a:latin typeface="League Spartan" panose="020B0604020202020204"/>
              </a:rPr>
              <a:t>Use of assistive devices</a:t>
            </a:r>
            <a:endParaRPr lang="en-CA" sz="2400">
              <a:latin typeface="League Spartan" panose="020B0604020202020204"/>
              <a:ea typeface="Calibri"/>
              <a:cs typeface="Calibri"/>
            </a:endParaRPr>
          </a:p>
          <a:p>
            <a:pPr>
              <a:spcBef>
                <a:spcPts val="0"/>
              </a:spcBef>
            </a:pPr>
            <a:r>
              <a:rPr lang="en-CA" sz="2400">
                <a:latin typeface="League Spartan" panose="020B0604020202020204"/>
              </a:rPr>
              <a:t>Poor nutrition/hydration</a:t>
            </a:r>
            <a:endParaRPr lang="en-CA" sz="2400">
              <a:latin typeface="League Spartan" panose="020B0604020202020204"/>
              <a:ea typeface="Calibri"/>
              <a:cs typeface="Calibri"/>
            </a:endParaRPr>
          </a:p>
          <a:p>
            <a:pPr>
              <a:spcBef>
                <a:spcPts val="0"/>
              </a:spcBef>
            </a:pPr>
            <a:r>
              <a:rPr lang="en-CA" sz="2400">
                <a:latin typeface="League Spartan" panose="020B0604020202020204"/>
              </a:rPr>
              <a:t>Lack of sleep</a:t>
            </a:r>
            <a:endParaRPr lang="en-US" sz="2400">
              <a:latin typeface="League Spartan" panose="020B0604020202020204"/>
            </a:endParaRPr>
          </a:p>
        </p:txBody>
      </p:sp>
      <p:pic>
        <p:nvPicPr>
          <p:cNvPr id="6" name="Picture 5">
            <a:extLst>
              <a:ext uri="{FF2B5EF4-FFF2-40B4-BE49-F238E27FC236}">
                <a16:creationId xmlns:a16="http://schemas.microsoft.com/office/drawing/2014/main" id="{BCB75EDB-6AFC-0C55-082A-F0BD675776E7}"/>
              </a:ext>
            </a:extLst>
          </p:cNvPr>
          <p:cNvPicPr>
            <a:picLocks noChangeAspect="1"/>
          </p:cNvPicPr>
          <p:nvPr/>
        </p:nvPicPr>
        <p:blipFill>
          <a:blip r:embed="rId3"/>
          <a:stretch>
            <a:fillRect/>
          </a:stretch>
        </p:blipFill>
        <p:spPr>
          <a:xfrm>
            <a:off x="8077200" y="1600200"/>
            <a:ext cx="2724150" cy="4212757"/>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4408958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875E1AA-4CBD-0A8A-8E9D-1D280AE8664E}"/>
              </a:ext>
            </a:extLst>
          </p:cNvPr>
          <p:cNvSpPr/>
          <p:nvPr/>
        </p:nvSpPr>
        <p:spPr>
          <a:xfrm>
            <a:off x="0" y="0"/>
            <a:ext cx="12192000" cy="6858000"/>
          </a:xfrm>
          <a:prstGeom prst="rect">
            <a:avLst/>
          </a:prstGeom>
          <a:noFill/>
          <a:ln w="571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6" name="TextBox 5">
            <a:extLst>
              <a:ext uri="{FF2B5EF4-FFF2-40B4-BE49-F238E27FC236}">
                <a16:creationId xmlns:a16="http://schemas.microsoft.com/office/drawing/2014/main" id="{ED00056B-F613-F75A-5BEF-32802EEE61A6}"/>
              </a:ext>
            </a:extLst>
          </p:cNvPr>
          <p:cNvSpPr txBox="1"/>
          <p:nvPr/>
        </p:nvSpPr>
        <p:spPr>
          <a:xfrm>
            <a:off x="4876800" y="838200"/>
            <a:ext cx="6629400" cy="4832092"/>
          </a:xfrm>
          <a:prstGeom prst="rect">
            <a:avLst/>
          </a:prstGeom>
          <a:noFill/>
        </p:spPr>
        <p:txBody>
          <a:bodyPr wrap="square">
            <a:spAutoFit/>
          </a:bodyPr>
          <a:lstStyle/>
          <a:p>
            <a:pPr algn="ctr"/>
            <a:r>
              <a:rPr lang="en-US" sz="4400">
                <a:latin typeface="League Spartan" panose="020B0604020202020204" charset="0"/>
                <a:cs typeface="League Spartan" panose="020B0604020202020204" charset="0"/>
              </a:rPr>
              <a:t>Can you name any </a:t>
            </a:r>
            <a:r>
              <a:rPr lang="en-US" sz="4400" b="1">
                <a:latin typeface="League Spartan" panose="020B0604020202020204" charset="0"/>
                <a:cs typeface="League Spartan" panose="020B0604020202020204" charset="0"/>
              </a:rPr>
              <a:t>Environmental Risk Factors</a:t>
            </a:r>
            <a:r>
              <a:rPr lang="en-US" sz="4400">
                <a:latin typeface="League Spartan" panose="020B0604020202020204" charset="0"/>
                <a:cs typeface="League Spartan" panose="020B0604020202020204" charset="0"/>
              </a:rPr>
              <a:t>?</a:t>
            </a:r>
          </a:p>
          <a:p>
            <a:pPr algn="ctr"/>
            <a:endParaRPr lang="en-US" sz="4400">
              <a:latin typeface="League Spartan" panose="020B0604020202020204" charset="0"/>
              <a:cs typeface="League Spartan" panose="020B0604020202020204" charset="0"/>
            </a:endParaRPr>
          </a:p>
          <a:p>
            <a:pPr algn="ctr"/>
            <a:endParaRPr lang="en-US" sz="4400">
              <a:latin typeface="League Spartan" panose="020B0604020202020204" charset="0"/>
              <a:cs typeface="League Spartan" panose="020B0604020202020204" charset="0"/>
            </a:endParaRPr>
          </a:p>
          <a:p>
            <a:pPr algn="ctr"/>
            <a:endParaRPr lang="en-US" sz="4400">
              <a:latin typeface="League Spartan" panose="020B0604020202020204" charset="0"/>
              <a:cs typeface="League Spartan" panose="020B0604020202020204" charset="0"/>
            </a:endParaRPr>
          </a:p>
          <a:p>
            <a:pPr algn="ctr"/>
            <a:r>
              <a:rPr lang="en-US" sz="4400">
                <a:latin typeface="League Spartan" panose="020B0604020202020204" charset="0"/>
                <a:cs typeface="League Spartan" panose="020B0604020202020204" charset="0"/>
              </a:rPr>
              <a:t>Write in the chat!</a:t>
            </a:r>
          </a:p>
        </p:txBody>
      </p:sp>
      <p:sp>
        <p:nvSpPr>
          <p:cNvPr id="3" name="Title 1">
            <a:extLst>
              <a:ext uri="{FF2B5EF4-FFF2-40B4-BE49-F238E27FC236}">
                <a16:creationId xmlns:a16="http://schemas.microsoft.com/office/drawing/2014/main" id="{1AC402A7-DD2E-F9CD-A303-95A26AEABD5C}"/>
              </a:ext>
            </a:extLst>
          </p:cNvPr>
          <p:cNvSpPr txBox="1">
            <a:spLocks/>
          </p:cNvSpPr>
          <p:nvPr/>
        </p:nvSpPr>
        <p:spPr>
          <a:xfrm>
            <a:off x="609601" y="1583553"/>
            <a:ext cx="3112655" cy="1107100"/>
          </a:xfrm>
          <a:prstGeom prst="rect">
            <a:avLst/>
          </a:prstGeom>
        </p:spPr>
        <p:txBody>
          <a:bodyPr anchor="ctr"/>
          <a:lstStyle>
            <a:lvl1pPr algn="ctr" defTabSz="609585" rtl="0" eaLnBrk="1" latinLnBrk="0" hangingPunct="1">
              <a:spcBef>
                <a:spcPct val="0"/>
              </a:spcBef>
              <a:buNone/>
              <a:defRPr sz="2933" kern="1200">
                <a:solidFill>
                  <a:schemeClr val="tx1"/>
                </a:solidFill>
                <a:latin typeface="+mj-lt"/>
                <a:ea typeface="+mj-ea"/>
                <a:cs typeface="+mj-cs"/>
              </a:defRPr>
            </a:lvl1pPr>
          </a:lstStyle>
          <a:p>
            <a:r>
              <a:rPr lang="en-US" sz="8000" b="1">
                <a:latin typeface="Helios Extended" panose="020B0604020202020204" charset="0"/>
                <a:cs typeface="Helios Extended" panose="020B0604020202020204" charset="0"/>
              </a:rPr>
              <a:t>CHAT</a:t>
            </a:r>
          </a:p>
        </p:txBody>
      </p:sp>
      <p:cxnSp>
        <p:nvCxnSpPr>
          <p:cNvPr id="4" name="Straight Connector 3">
            <a:extLst>
              <a:ext uri="{FF2B5EF4-FFF2-40B4-BE49-F238E27FC236}">
                <a16:creationId xmlns:a16="http://schemas.microsoft.com/office/drawing/2014/main" id="{CE1EB14A-41FC-F189-FA56-CBAA09F8F787}"/>
              </a:ext>
            </a:extLst>
          </p:cNvPr>
          <p:cNvCxnSpPr>
            <a:cxnSpLocks/>
          </p:cNvCxnSpPr>
          <p:nvPr/>
        </p:nvCxnSpPr>
        <p:spPr>
          <a:xfrm>
            <a:off x="5486399" y="3657600"/>
            <a:ext cx="5613722" cy="0"/>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19444870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F95CE28-1DDC-0A32-9308-74D1F433CFF1}"/>
              </a:ext>
            </a:extLst>
          </p:cNvPr>
          <p:cNvSpPr>
            <a:spLocks noGrp="1"/>
          </p:cNvSpPr>
          <p:nvPr>
            <p:ph sz="quarter" idx="10"/>
          </p:nvPr>
        </p:nvSpPr>
        <p:spPr/>
        <p:txBody>
          <a:bodyPr anchor="ctr"/>
          <a:lstStyle/>
          <a:p>
            <a:r>
              <a:rPr lang="en-CA" sz="2800">
                <a:latin typeface="League Spartan" panose="020B0604020202020204"/>
              </a:rPr>
              <a:t>Poorly maintained home</a:t>
            </a:r>
          </a:p>
          <a:p>
            <a:r>
              <a:rPr lang="en-CA" sz="2800">
                <a:latin typeface="League Spartan" panose="020B0604020202020204"/>
              </a:rPr>
              <a:t>Stairs without handrails or marking on the edges</a:t>
            </a:r>
          </a:p>
          <a:p>
            <a:r>
              <a:rPr lang="en-CA" sz="2800">
                <a:latin typeface="League Spartan" panose="020B0604020202020204"/>
              </a:rPr>
              <a:t>Poorly lit stairs, ramps or doorways</a:t>
            </a:r>
          </a:p>
          <a:p>
            <a:r>
              <a:rPr lang="en-CA" sz="2800">
                <a:latin typeface="League Spartan" panose="020B0604020202020204"/>
              </a:rPr>
              <a:t>Pets </a:t>
            </a:r>
          </a:p>
          <a:p>
            <a:r>
              <a:rPr lang="en-CA" sz="2800">
                <a:latin typeface="League Spartan" panose="020B0604020202020204"/>
              </a:rPr>
              <a:t>Slippery floors, throw rugs, loose carpets</a:t>
            </a:r>
          </a:p>
        </p:txBody>
      </p:sp>
      <p:sp>
        <p:nvSpPr>
          <p:cNvPr id="4" name="Content Placeholder 3">
            <a:extLst>
              <a:ext uri="{FF2B5EF4-FFF2-40B4-BE49-F238E27FC236}">
                <a16:creationId xmlns:a16="http://schemas.microsoft.com/office/drawing/2014/main" id="{05895B9A-DCF3-AA19-876F-9ED340F0037E}"/>
              </a:ext>
            </a:extLst>
          </p:cNvPr>
          <p:cNvSpPr>
            <a:spLocks noGrp="1"/>
          </p:cNvSpPr>
          <p:nvPr>
            <p:ph sz="quarter" idx="11"/>
          </p:nvPr>
        </p:nvSpPr>
        <p:spPr/>
        <p:txBody>
          <a:bodyPr anchor="ctr"/>
          <a:lstStyle/>
          <a:p>
            <a:r>
              <a:rPr lang="en-CA" sz="2800">
                <a:latin typeface="League Spartan" panose="020B0604020202020204"/>
              </a:rPr>
              <a:t>Raised sills in door jams</a:t>
            </a:r>
          </a:p>
          <a:p>
            <a:r>
              <a:rPr lang="en-CA" sz="2800">
                <a:latin typeface="League Spartan" panose="020B0604020202020204"/>
              </a:rPr>
              <a:t>Clutter</a:t>
            </a:r>
          </a:p>
          <a:p>
            <a:r>
              <a:rPr lang="en-CA" sz="2800">
                <a:latin typeface="League Spartan" panose="020B0604020202020204"/>
              </a:rPr>
              <a:t>Low toilet seats</a:t>
            </a:r>
          </a:p>
          <a:p>
            <a:r>
              <a:rPr lang="en-CA" sz="2800">
                <a:latin typeface="League Spartan" panose="020B0604020202020204"/>
              </a:rPr>
              <a:t>Lack of grab bars in bathrooms</a:t>
            </a:r>
          </a:p>
          <a:p>
            <a:r>
              <a:rPr lang="en-CA" sz="2800">
                <a:latin typeface="League Spartan" panose="020B0604020202020204"/>
              </a:rPr>
              <a:t>Stairs with irregular step width or height</a:t>
            </a:r>
          </a:p>
        </p:txBody>
      </p:sp>
      <p:sp>
        <p:nvSpPr>
          <p:cNvPr id="5" name="Title 1">
            <a:extLst>
              <a:ext uri="{FF2B5EF4-FFF2-40B4-BE49-F238E27FC236}">
                <a16:creationId xmlns:a16="http://schemas.microsoft.com/office/drawing/2014/main" id="{60DA149A-D2E7-0FAF-CB34-0FB048471E1C}"/>
              </a:ext>
            </a:extLst>
          </p:cNvPr>
          <p:cNvSpPr>
            <a:spLocks noGrp="1"/>
          </p:cNvSpPr>
          <p:nvPr>
            <p:ph type="title"/>
          </p:nvPr>
        </p:nvSpPr>
        <p:spPr>
          <a:xfrm>
            <a:off x="2438400" y="304800"/>
            <a:ext cx="9906000" cy="828675"/>
          </a:xfrm>
        </p:spPr>
        <p:txBody>
          <a:bodyPr anchor="b"/>
          <a:lstStyle/>
          <a:p>
            <a:pPr marL="0" indent="0">
              <a:buNone/>
            </a:pPr>
            <a:r>
              <a:rPr lang="en-US" sz="3200">
                <a:latin typeface="Helios Extended" panose="020B0604020202020204"/>
              </a:rPr>
              <a:t>ENVIRONMENTAL RISK FACTORS- INDOORS</a:t>
            </a:r>
            <a:endParaRPr lang="en-US" sz="3200" b="1">
              <a:latin typeface="Helios Extended" panose="020B0604020202020204"/>
            </a:endParaRPr>
          </a:p>
        </p:txBody>
      </p:sp>
    </p:spTree>
    <p:extLst>
      <p:ext uri="{BB962C8B-B14F-4D97-AF65-F5344CB8AC3E}">
        <p14:creationId xmlns:p14="http://schemas.microsoft.com/office/powerpoint/2010/main" val="2856579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CD8AC32-F8D9-4498-BBF1-4B0097B80265}"/>
              </a:ext>
            </a:extLst>
          </p:cNvPr>
          <p:cNvSpPr>
            <a:spLocks noGrp="1"/>
          </p:cNvSpPr>
          <p:nvPr>
            <p:ph type="title"/>
          </p:nvPr>
        </p:nvSpPr>
        <p:spPr>
          <a:xfrm>
            <a:off x="838199" y="1942381"/>
            <a:ext cx="10515600" cy="1326092"/>
          </a:xfrm>
        </p:spPr>
        <p:txBody>
          <a:bodyPr/>
          <a:lstStyle/>
          <a:p>
            <a:pPr fontAlgn="base"/>
            <a:r>
              <a:rPr lang="en-US" sz="6400" b="1"/>
              <a:t>FALL PREVENTION</a:t>
            </a:r>
            <a:r>
              <a:rPr lang="en-US" sz="6400"/>
              <a:t>​</a:t>
            </a:r>
            <a:br>
              <a:rPr lang="en-US" sz="5333"/>
            </a:br>
            <a:r>
              <a:rPr lang="en-US" sz="5333"/>
              <a:t>Assessment and Intervention</a:t>
            </a:r>
            <a:r>
              <a:rPr lang="fr-CA" sz="5333"/>
              <a:t>​</a:t>
            </a:r>
            <a:br>
              <a:rPr lang="fr-CA"/>
            </a:br>
            <a:endParaRPr lang="en-US"/>
          </a:p>
        </p:txBody>
      </p:sp>
      <p:sp>
        <p:nvSpPr>
          <p:cNvPr id="7" name="Subtitle 6">
            <a:extLst>
              <a:ext uri="{FF2B5EF4-FFF2-40B4-BE49-F238E27FC236}">
                <a16:creationId xmlns:a16="http://schemas.microsoft.com/office/drawing/2014/main" id="{B7401242-126D-4114-BA9B-06FF32947523}"/>
              </a:ext>
            </a:extLst>
          </p:cNvPr>
          <p:cNvSpPr>
            <a:spLocks noGrp="1"/>
          </p:cNvSpPr>
          <p:nvPr>
            <p:ph type="body" sz="quarter" idx="10"/>
          </p:nvPr>
        </p:nvSpPr>
        <p:spPr>
          <a:xfrm>
            <a:off x="2940203" y="4060587"/>
            <a:ext cx="6311591" cy="609600"/>
          </a:xfrm>
        </p:spPr>
        <p:txBody>
          <a:bodyPr>
            <a:noAutofit/>
          </a:bodyPr>
          <a:lstStyle/>
          <a:p>
            <a:pPr fontAlgn="base"/>
            <a:r>
              <a:rPr lang="en-US" sz="2667" b="1"/>
              <a:t>Cheryl McShane​</a:t>
            </a:r>
          </a:p>
          <a:p>
            <a:pPr fontAlgn="base"/>
            <a:r>
              <a:rPr lang="en-US" sz="1867"/>
              <a:t>​Geriatric Assessor</a:t>
            </a:r>
          </a:p>
          <a:p>
            <a:pPr fontAlgn="base"/>
            <a:r>
              <a:rPr lang="en-CA" sz="2000"/>
              <a:t>Geriatric Assessment Outreach Team</a:t>
            </a:r>
          </a:p>
          <a:p>
            <a:pPr fontAlgn="base"/>
            <a:r>
              <a:rPr lang="en-US" sz="1867"/>
              <a:t>Queensway Carleton Hospital</a:t>
            </a:r>
          </a:p>
          <a:p>
            <a:pPr fontAlgn="base"/>
            <a:endParaRPr lang="en-US" sz="1867"/>
          </a:p>
          <a:p>
            <a:pPr fontAlgn="base"/>
            <a:r>
              <a:rPr lang="fr-CA" sz="1867"/>
              <a:t>​</a:t>
            </a:r>
          </a:p>
          <a:p>
            <a:endParaRPr lang="en-US" sz="1867"/>
          </a:p>
        </p:txBody>
      </p:sp>
    </p:spTree>
    <p:extLst>
      <p:ext uri="{BB962C8B-B14F-4D97-AF65-F5344CB8AC3E}">
        <p14:creationId xmlns:p14="http://schemas.microsoft.com/office/powerpoint/2010/main" val="184670225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F95CE28-1DDC-0A32-9308-74D1F433CFF1}"/>
              </a:ext>
            </a:extLst>
          </p:cNvPr>
          <p:cNvSpPr>
            <a:spLocks noGrp="1"/>
          </p:cNvSpPr>
          <p:nvPr>
            <p:ph sz="quarter" idx="10"/>
          </p:nvPr>
        </p:nvSpPr>
        <p:spPr/>
        <p:txBody>
          <a:bodyPr anchor="ctr"/>
          <a:lstStyle/>
          <a:p>
            <a:r>
              <a:rPr lang="en-CA" altLang="en-US" sz="2800">
                <a:latin typeface="League Spartan" panose="020B0604020202020204"/>
              </a:rPr>
              <a:t>Use of assistive devices</a:t>
            </a:r>
            <a:endParaRPr lang="en-CA" altLang="en-US" sz="2800">
              <a:latin typeface="League Spartan" panose="020B0604020202020204"/>
              <a:ea typeface="Calibri"/>
              <a:cs typeface="Calibri"/>
            </a:endParaRPr>
          </a:p>
          <a:p>
            <a:r>
              <a:rPr lang="en-CA" altLang="en-US" sz="2800">
                <a:latin typeface="League Spartan" panose="020B0604020202020204"/>
              </a:rPr>
              <a:t>Public/community hazards</a:t>
            </a:r>
            <a:endParaRPr lang="en-CA" altLang="en-US" sz="2800">
              <a:latin typeface="League Spartan" panose="020B0604020202020204"/>
              <a:ea typeface="Calibri"/>
              <a:cs typeface="Calibri"/>
            </a:endParaRPr>
          </a:p>
          <a:p>
            <a:r>
              <a:rPr lang="en-CA" sz="2800">
                <a:latin typeface="League Spartan" panose="020B0604020202020204"/>
              </a:rPr>
              <a:t>Wintery conditions -  s</a:t>
            </a:r>
            <a:r>
              <a:rPr lang="en-CA" altLang="en-US" sz="2800">
                <a:latin typeface="League Spartan" panose="020B0604020202020204"/>
              </a:rPr>
              <a:t>now or ice on stairs or walkway</a:t>
            </a:r>
            <a:endParaRPr lang="en-CA" altLang="en-US" sz="2800">
              <a:latin typeface="League Spartan" panose="020B0604020202020204"/>
              <a:ea typeface="Calibri"/>
              <a:cs typeface="Calibri"/>
            </a:endParaRPr>
          </a:p>
          <a:p>
            <a:r>
              <a:rPr lang="en-CA" altLang="en-US" sz="2800">
                <a:latin typeface="League Spartan" panose="020B0604020202020204"/>
              </a:rPr>
              <a:t>Uneven sidewalks or cracks in sidewalks</a:t>
            </a:r>
            <a:endParaRPr lang="en-CA" altLang="en-US" sz="2800">
              <a:latin typeface="League Spartan" panose="020B0604020202020204"/>
              <a:ea typeface="Calibri"/>
              <a:cs typeface="Calibri"/>
            </a:endParaRPr>
          </a:p>
          <a:p>
            <a:r>
              <a:rPr lang="en-CA" altLang="en-US" sz="2800">
                <a:latin typeface="League Spartan" panose="020B0604020202020204"/>
              </a:rPr>
              <a:t>Stairs without handrails or marking on the edges</a:t>
            </a:r>
            <a:endParaRPr lang="en-CA" altLang="en-US" sz="2800">
              <a:latin typeface="League Spartan" panose="020B0604020202020204"/>
              <a:ea typeface="Calibri"/>
              <a:cs typeface="Calibri"/>
            </a:endParaRPr>
          </a:p>
        </p:txBody>
      </p:sp>
      <p:sp>
        <p:nvSpPr>
          <p:cNvPr id="4" name="Content Placeholder 3">
            <a:extLst>
              <a:ext uri="{FF2B5EF4-FFF2-40B4-BE49-F238E27FC236}">
                <a16:creationId xmlns:a16="http://schemas.microsoft.com/office/drawing/2014/main" id="{05895B9A-DCF3-AA19-876F-9ED340F0037E}"/>
              </a:ext>
            </a:extLst>
          </p:cNvPr>
          <p:cNvSpPr>
            <a:spLocks noGrp="1"/>
          </p:cNvSpPr>
          <p:nvPr>
            <p:ph sz="quarter" idx="11"/>
          </p:nvPr>
        </p:nvSpPr>
        <p:spPr/>
        <p:txBody>
          <a:bodyPr anchor="ctr"/>
          <a:lstStyle/>
          <a:p>
            <a:r>
              <a:rPr lang="en-CA" altLang="en-US" sz="2800">
                <a:latin typeface="League Spartan" panose="020B0604020202020204"/>
              </a:rPr>
              <a:t>Poor lighting</a:t>
            </a:r>
            <a:endParaRPr lang="en-CA" altLang="en-US" sz="2800">
              <a:latin typeface="League Spartan" panose="020B0604020202020204"/>
              <a:ea typeface="Calibri"/>
              <a:cs typeface="Calibri"/>
            </a:endParaRPr>
          </a:p>
          <a:p>
            <a:r>
              <a:rPr lang="en-CA" altLang="en-US" sz="2800">
                <a:latin typeface="League Spartan" panose="020B0604020202020204"/>
              </a:rPr>
              <a:t>Objects on sidewalks or walkways such  as garbage cans</a:t>
            </a:r>
            <a:endParaRPr lang="en-CA" altLang="en-US" sz="2800">
              <a:latin typeface="League Spartan" panose="020B0604020202020204"/>
              <a:ea typeface="Calibri"/>
              <a:cs typeface="Calibri"/>
            </a:endParaRPr>
          </a:p>
          <a:p>
            <a:r>
              <a:rPr lang="en-CA" altLang="en-US" sz="2800">
                <a:latin typeface="League Spartan" panose="020B0604020202020204"/>
              </a:rPr>
              <a:t>Unmarked curbs or corners without curb ramps</a:t>
            </a:r>
            <a:endParaRPr lang="en-CA" altLang="en-US" sz="2800">
              <a:latin typeface="League Spartan" panose="020B0604020202020204"/>
              <a:ea typeface="Calibri"/>
              <a:cs typeface="Calibri"/>
            </a:endParaRPr>
          </a:p>
          <a:p>
            <a:r>
              <a:rPr lang="en-CA" altLang="en-US" sz="2800">
                <a:latin typeface="League Spartan" panose="020B0604020202020204"/>
              </a:rPr>
              <a:t>Long crosswalks without pedestrian islands</a:t>
            </a:r>
            <a:endParaRPr lang="en-CA" altLang="en-US" sz="2800">
              <a:latin typeface="League Spartan" panose="020B0604020202020204"/>
              <a:ea typeface="Calibri"/>
              <a:cs typeface="Calibri"/>
            </a:endParaRPr>
          </a:p>
        </p:txBody>
      </p:sp>
      <p:sp>
        <p:nvSpPr>
          <p:cNvPr id="5" name="Title 1">
            <a:extLst>
              <a:ext uri="{FF2B5EF4-FFF2-40B4-BE49-F238E27FC236}">
                <a16:creationId xmlns:a16="http://schemas.microsoft.com/office/drawing/2014/main" id="{60DA149A-D2E7-0FAF-CB34-0FB048471E1C}"/>
              </a:ext>
            </a:extLst>
          </p:cNvPr>
          <p:cNvSpPr>
            <a:spLocks noGrp="1"/>
          </p:cNvSpPr>
          <p:nvPr>
            <p:ph type="title"/>
          </p:nvPr>
        </p:nvSpPr>
        <p:spPr>
          <a:xfrm>
            <a:off x="2438400" y="304800"/>
            <a:ext cx="9906000" cy="828675"/>
          </a:xfrm>
        </p:spPr>
        <p:txBody>
          <a:bodyPr anchor="b"/>
          <a:lstStyle/>
          <a:p>
            <a:pPr marL="0" indent="0">
              <a:buNone/>
            </a:pPr>
            <a:r>
              <a:rPr lang="en-US" sz="3200">
                <a:latin typeface="Helios Extended" panose="020B0604020202020204"/>
              </a:rPr>
              <a:t>ENVIRONMENTAL RISK FACTORS - OUTDOORS</a:t>
            </a:r>
            <a:endParaRPr lang="en-US" sz="3200" b="1">
              <a:latin typeface="Helios Extended" panose="020B0604020202020204"/>
            </a:endParaRPr>
          </a:p>
        </p:txBody>
      </p:sp>
    </p:spTree>
    <p:extLst>
      <p:ext uri="{BB962C8B-B14F-4D97-AF65-F5344CB8AC3E}">
        <p14:creationId xmlns:p14="http://schemas.microsoft.com/office/powerpoint/2010/main" val="131029445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875E1AA-4CBD-0A8A-8E9D-1D280AE8664E}"/>
              </a:ext>
            </a:extLst>
          </p:cNvPr>
          <p:cNvSpPr/>
          <p:nvPr/>
        </p:nvSpPr>
        <p:spPr>
          <a:xfrm>
            <a:off x="0" y="0"/>
            <a:ext cx="12192000" cy="6858000"/>
          </a:xfrm>
          <a:prstGeom prst="rect">
            <a:avLst/>
          </a:prstGeom>
          <a:noFill/>
          <a:ln w="571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6" name="TextBox 5">
            <a:extLst>
              <a:ext uri="{FF2B5EF4-FFF2-40B4-BE49-F238E27FC236}">
                <a16:creationId xmlns:a16="http://schemas.microsoft.com/office/drawing/2014/main" id="{ED00056B-F613-F75A-5BEF-32802EEE61A6}"/>
              </a:ext>
            </a:extLst>
          </p:cNvPr>
          <p:cNvSpPr txBox="1"/>
          <p:nvPr/>
        </p:nvSpPr>
        <p:spPr>
          <a:xfrm>
            <a:off x="4876800" y="1295400"/>
            <a:ext cx="6629400" cy="4154984"/>
          </a:xfrm>
          <a:prstGeom prst="rect">
            <a:avLst/>
          </a:prstGeom>
          <a:noFill/>
        </p:spPr>
        <p:txBody>
          <a:bodyPr wrap="square">
            <a:spAutoFit/>
          </a:bodyPr>
          <a:lstStyle/>
          <a:p>
            <a:pPr algn="ctr"/>
            <a:r>
              <a:rPr lang="en-US" sz="4400">
                <a:latin typeface="League Spartan" panose="020B0604020202020204" charset="0"/>
                <a:cs typeface="League Spartan" panose="020B0604020202020204" charset="0"/>
              </a:rPr>
              <a:t>Can you name any </a:t>
            </a:r>
            <a:r>
              <a:rPr lang="en-US" sz="4400" b="1">
                <a:latin typeface="League Spartan" panose="020B0604020202020204" charset="0"/>
                <a:cs typeface="League Spartan" panose="020B0604020202020204" charset="0"/>
              </a:rPr>
              <a:t>Social and Economic Risk Factors</a:t>
            </a:r>
            <a:r>
              <a:rPr lang="en-US" sz="4400">
                <a:latin typeface="League Spartan" panose="020B0604020202020204" charset="0"/>
                <a:cs typeface="League Spartan" panose="020B0604020202020204" charset="0"/>
              </a:rPr>
              <a:t>?</a:t>
            </a:r>
          </a:p>
          <a:p>
            <a:pPr algn="ctr"/>
            <a:endParaRPr lang="en-US" sz="4400">
              <a:latin typeface="League Spartan" panose="020B0604020202020204" charset="0"/>
              <a:cs typeface="League Spartan" panose="020B0604020202020204" charset="0"/>
            </a:endParaRPr>
          </a:p>
          <a:p>
            <a:pPr algn="ctr"/>
            <a:endParaRPr lang="en-US" sz="4400">
              <a:latin typeface="League Spartan" panose="020B0604020202020204" charset="0"/>
              <a:cs typeface="League Spartan" panose="020B0604020202020204" charset="0"/>
            </a:endParaRPr>
          </a:p>
          <a:p>
            <a:pPr algn="ctr"/>
            <a:endParaRPr lang="en-US" sz="4400">
              <a:latin typeface="League Spartan" panose="020B0604020202020204" charset="0"/>
              <a:cs typeface="League Spartan" panose="020B0604020202020204" charset="0"/>
            </a:endParaRPr>
          </a:p>
          <a:p>
            <a:pPr algn="ctr"/>
            <a:r>
              <a:rPr lang="en-US" sz="4400">
                <a:latin typeface="League Spartan" panose="020B0604020202020204" charset="0"/>
                <a:cs typeface="League Spartan" panose="020B0604020202020204" charset="0"/>
              </a:rPr>
              <a:t>Write in the chat!</a:t>
            </a:r>
          </a:p>
        </p:txBody>
      </p:sp>
      <p:sp>
        <p:nvSpPr>
          <p:cNvPr id="3" name="Title 1">
            <a:extLst>
              <a:ext uri="{FF2B5EF4-FFF2-40B4-BE49-F238E27FC236}">
                <a16:creationId xmlns:a16="http://schemas.microsoft.com/office/drawing/2014/main" id="{1AC402A7-DD2E-F9CD-A303-95A26AEABD5C}"/>
              </a:ext>
            </a:extLst>
          </p:cNvPr>
          <p:cNvSpPr txBox="1">
            <a:spLocks/>
          </p:cNvSpPr>
          <p:nvPr/>
        </p:nvSpPr>
        <p:spPr>
          <a:xfrm>
            <a:off x="609601" y="1583553"/>
            <a:ext cx="3112655" cy="1107100"/>
          </a:xfrm>
          <a:prstGeom prst="rect">
            <a:avLst/>
          </a:prstGeom>
        </p:spPr>
        <p:txBody>
          <a:bodyPr anchor="ctr"/>
          <a:lstStyle>
            <a:lvl1pPr algn="ctr" defTabSz="609585" rtl="0" eaLnBrk="1" latinLnBrk="0" hangingPunct="1">
              <a:spcBef>
                <a:spcPct val="0"/>
              </a:spcBef>
              <a:buNone/>
              <a:defRPr sz="2933" kern="1200">
                <a:solidFill>
                  <a:schemeClr val="tx1"/>
                </a:solidFill>
                <a:latin typeface="+mj-lt"/>
                <a:ea typeface="+mj-ea"/>
                <a:cs typeface="+mj-cs"/>
              </a:defRPr>
            </a:lvl1pPr>
          </a:lstStyle>
          <a:p>
            <a:r>
              <a:rPr lang="en-US" sz="8000" b="1">
                <a:latin typeface="Helios Extended" panose="020B0604020202020204" charset="0"/>
                <a:cs typeface="Helios Extended" panose="020B0604020202020204" charset="0"/>
              </a:rPr>
              <a:t>CHAT</a:t>
            </a:r>
          </a:p>
        </p:txBody>
      </p:sp>
      <p:cxnSp>
        <p:nvCxnSpPr>
          <p:cNvPr id="4" name="Straight Connector 3">
            <a:extLst>
              <a:ext uri="{FF2B5EF4-FFF2-40B4-BE49-F238E27FC236}">
                <a16:creationId xmlns:a16="http://schemas.microsoft.com/office/drawing/2014/main" id="{CE1EB14A-41FC-F189-FA56-CBAA09F8F787}"/>
              </a:ext>
            </a:extLst>
          </p:cNvPr>
          <p:cNvCxnSpPr>
            <a:cxnSpLocks/>
          </p:cNvCxnSpPr>
          <p:nvPr/>
        </p:nvCxnSpPr>
        <p:spPr>
          <a:xfrm>
            <a:off x="5486399" y="3657600"/>
            <a:ext cx="5613722" cy="0"/>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03975383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013C4823-4BFF-82DC-3EFE-3976B10B6AA3}"/>
              </a:ext>
            </a:extLst>
          </p:cNvPr>
          <p:cNvSpPr/>
          <p:nvPr/>
        </p:nvSpPr>
        <p:spPr>
          <a:xfrm>
            <a:off x="3795807" y="1905000"/>
            <a:ext cx="4600386" cy="3810000"/>
          </a:xfrm>
          <a:prstGeom prst="roundRect">
            <a:avLst/>
          </a:prstGeom>
          <a:solidFill>
            <a:srgbClr val="AFC1D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League Spartan" panose="020B0604020202020204"/>
            </a:endParaRPr>
          </a:p>
        </p:txBody>
      </p:sp>
      <p:sp>
        <p:nvSpPr>
          <p:cNvPr id="2" name="Title 1">
            <a:extLst>
              <a:ext uri="{FF2B5EF4-FFF2-40B4-BE49-F238E27FC236}">
                <a16:creationId xmlns:a16="http://schemas.microsoft.com/office/drawing/2014/main" id="{790F3646-AC58-6C71-DF45-58C91376B965}"/>
              </a:ext>
            </a:extLst>
          </p:cNvPr>
          <p:cNvSpPr>
            <a:spLocks noGrp="1"/>
          </p:cNvSpPr>
          <p:nvPr>
            <p:ph type="title"/>
          </p:nvPr>
        </p:nvSpPr>
        <p:spPr>
          <a:xfrm>
            <a:off x="2514600" y="306387"/>
            <a:ext cx="9372600" cy="828675"/>
          </a:xfrm>
        </p:spPr>
        <p:txBody>
          <a:bodyPr anchor="b"/>
          <a:lstStyle/>
          <a:p>
            <a:pPr marL="0" indent="0">
              <a:buNone/>
            </a:pPr>
            <a:r>
              <a:rPr lang="en-US" sz="3600"/>
              <a:t>SOCIAL AND ECONOMIC RISK FACTORS</a:t>
            </a:r>
            <a:endParaRPr lang="en-US" sz="3600">
              <a:latin typeface="League Spartan" panose="020B0604020202020204"/>
            </a:endParaRPr>
          </a:p>
        </p:txBody>
      </p:sp>
      <p:sp>
        <p:nvSpPr>
          <p:cNvPr id="3" name="Table Placeholder 2">
            <a:extLst>
              <a:ext uri="{FF2B5EF4-FFF2-40B4-BE49-F238E27FC236}">
                <a16:creationId xmlns:a16="http://schemas.microsoft.com/office/drawing/2014/main" id="{9701445C-3AE6-9421-71B1-42401C4AE537}"/>
              </a:ext>
            </a:extLst>
          </p:cNvPr>
          <p:cNvSpPr>
            <a:spLocks noGrp="1"/>
          </p:cNvSpPr>
          <p:nvPr>
            <p:ph type="tbl" sz="quarter" idx="11"/>
          </p:nvPr>
        </p:nvSpPr>
        <p:spPr>
          <a:xfrm>
            <a:off x="4261550" y="2590800"/>
            <a:ext cx="3668900" cy="2727326"/>
          </a:xfrm>
        </p:spPr>
        <p:txBody>
          <a:bodyPr/>
          <a:lstStyle/>
          <a:p>
            <a:r>
              <a:rPr lang="en-US" sz="2400">
                <a:latin typeface="League Spartan" panose="020B0604020202020204"/>
              </a:rPr>
              <a:t>Isolation</a:t>
            </a:r>
          </a:p>
          <a:p>
            <a:r>
              <a:rPr lang="en-US" sz="2400">
                <a:latin typeface="League Spartan" panose="020B0604020202020204"/>
              </a:rPr>
              <a:t>Language barrier</a:t>
            </a:r>
          </a:p>
          <a:p>
            <a:r>
              <a:rPr lang="en-US" sz="2400">
                <a:latin typeface="League Spartan" panose="020B0604020202020204"/>
              </a:rPr>
              <a:t>Poor living conditions</a:t>
            </a:r>
          </a:p>
          <a:p>
            <a:r>
              <a:rPr lang="en-US" sz="2400">
                <a:latin typeface="League Spartan" panose="020B0604020202020204"/>
              </a:rPr>
              <a:t>Lack of transportation</a:t>
            </a:r>
          </a:p>
          <a:p>
            <a:r>
              <a:rPr lang="en-US" sz="2400">
                <a:latin typeface="League Spartan" panose="020B0604020202020204"/>
              </a:rPr>
              <a:t>Low level of education</a:t>
            </a:r>
          </a:p>
        </p:txBody>
      </p:sp>
      <p:pic>
        <p:nvPicPr>
          <p:cNvPr id="7" name="Picture 6">
            <a:extLst>
              <a:ext uri="{FF2B5EF4-FFF2-40B4-BE49-F238E27FC236}">
                <a16:creationId xmlns:a16="http://schemas.microsoft.com/office/drawing/2014/main" id="{B18E2738-C65E-4992-5B9F-0AF8C817055B}"/>
              </a:ext>
            </a:extLst>
          </p:cNvPr>
          <p:cNvPicPr>
            <a:picLocks noChangeAspect="1"/>
          </p:cNvPicPr>
          <p:nvPr/>
        </p:nvPicPr>
        <p:blipFill>
          <a:blip r:embed="rId3"/>
          <a:stretch>
            <a:fillRect/>
          </a:stretch>
        </p:blipFill>
        <p:spPr>
          <a:xfrm>
            <a:off x="493183" y="1519217"/>
            <a:ext cx="2989420" cy="1925319"/>
          </a:xfrm>
          <a:prstGeom prst="rect">
            <a:avLst/>
          </a:prstGeom>
          <a:ln>
            <a:noFill/>
          </a:ln>
          <a:effectLst>
            <a:outerShdw blurRad="292100" dist="139700" dir="2700000" algn="tl" rotWithShape="0">
              <a:srgbClr val="333333">
                <a:alpha val="65000"/>
              </a:srgbClr>
            </a:outerShdw>
          </a:effectLst>
        </p:spPr>
      </p:pic>
      <p:pic>
        <p:nvPicPr>
          <p:cNvPr id="9" name="Picture 8">
            <a:extLst>
              <a:ext uri="{FF2B5EF4-FFF2-40B4-BE49-F238E27FC236}">
                <a16:creationId xmlns:a16="http://schemas.microsoft.com/office/drawing/2014/main" id="{49F90617-2BF3-C179-0766-1CAA9A330D42}"/>
              </a:ext>
            </a:extLst>
          </p:cNvPr>
          <p:cNvPicPr>
            <a:picLocks noChangeAspect="1"/>
          </p:cNvPicPr>
          <p:nvPr/>
        </p:nvPicPr>
        <p:blipFill rotWithShape="1">
          <a:blip r:embed="rId4"/>
          <a:srcRect l="17978" t="-1" r="25287" b="-2725"/>
          <a:stretch/>
        </p:blipFill>
        <p:spPr>
          <a:xfrm>
            <a:off x="8991600" y="3276600"/>
            <a:ext cx="2286000" cy="2938159"/>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76276008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52601" y="152400"/>
            <a:ext cx="8421007" cy="1075266"/>
          </a:xfrm>
        </p:spPr>
        <p:txBody>
          <a:bodyPr/>
          <a:lstStyle/>
          <a:p>
            <a:r>
              <a:rPr lang="en-US"/>
              <a:t>Multifactorial Fall Risk Summary</a:t>
            </a:r>
          </a:p>
        </p:txBody>
      </p:sp>
      <p:pic>
        <p:nvPicPr>
          <p:cNvPr id="3" name="Picture 2"/>
          <p:cNvPicPr>
            <a:picLocks noChangeAspect="1"/>
          </p:cNvPicPr>
          <p:nvPr/>
        </p:nvPicPr>
        <p:blipFill>
          <a:blip r:embed="rId3"/>
          <a:stretch>
            <a:fillRect/>
          </a:stretch>
        </p:blipFill>
        <p:spPr>
          <a:xfrm>
            <a:off x="3581400" y="0"/>
            <a:ext cx="5505409" cy="6858000"/>
          </a:xfrm>
          <a:prstGeom prst="rect">
            <a:avLst/>
          </a:prstGeom>
        </p:spPr>
      </p:pic>
    </p:spTree>
    <p:extLst>
      <p:ext uri="{BB962C8B-B14F-4D97-AF65-F5344CB8AC3E}">
        <p14:creationId xmlns:p14="http://schemas.microsoft.com/office/powerpoint/2010/main" val="257311407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able Placeholder 2">
            <a:extLst>
              <a:ext uri="{FF2B5EF4-FFF2-40B4-BE49-F238E27FC236}">
                <a16:creationId xmlns:a16="http://schemas.microsoft.com/office/drawing/2014/main" id="{9701445C-3AE6-9421-71B1-42401C4AE537}"/>
              </a:ext>
            </a:extLst>
          </p:cNvPr>
          <p:cNvSpPr>
            <a:spLocks noGrp="1"/>
          </p:cNvSpPr>
          <p:nvPr>
            <p:ph type="tbl" sz="quarter" idx="11"/>
          </p:nvPr>
        </p:nvSpPr>
        <p:spPr>
          <a:xfrm>
            <a:off x="762000" y="1651000"/>
            <a:ext cx="10515600" cy="4470400"/>
          </a:xfrm>
        </p:spPr>
        <p:txBody>
          <a:bodyPr/>
          <a:lstStyle/>
          <a:p>
            <a:pPr>
              <a:buFont typeface="Wingdings" panose="05000000000000000000" pitchFamily="2" charset="2"/>
              <a:buChar char="q"/>
              <a:defRPr/>
            </a:pPr>
            <a:r>
              <a:rPr lang="en-US" sz="2400">
                <a:latin typeface="League Spartan" panose="020B0604020202020204"/>
              </a:rPr>
              <a:t>A History of Falls: </a:t>
            </a:r>
          </a:p>
          <a:p>
            <a:pPr marL="514350" indent="-342900">
              <a:spcBef>
                <a:spcPts val="0"/>
              </a:spcBef>
              <a:defRPr/>
            </a:pPr>
            <a:r>
              <a:rPr lang="en-US" sz="2200">
                <a:latin typeface="League Spartan" panose="020B0604020202020204"/>
              </a:rPr>
              <a:t>Frequency – escalating? </a:t>
            </a:r>
          </a:p>
          <a:p>
            <a:pPr marL="514350" indent="-342900">
              <a:spcBef>
                <a:spcPts val="0"/>
              </a:spcBef>
              <a:defRPr/>
            </a:pPr>
            <a:r>
              <a:rPr lang="en-US" sz="2200">
                <a:latin typeface="League Spartan" panose="020B0604020202020204"/>
              </a:rPr>
              <a:t>Circumstances </a:t>
            </a:r>
          </a:p>
          <a:p>
            <a:pPr lvl="3">
              <a:buFont typeface="Wingdings" panose="05000000000000000000" pitchFamily="2" charset="2"/>
              <a:buChar char="q"/>
              <a:defRPr/>
            </a:pPr>
            <a:r>
              <a:rPr lang="en-US" sz="2000">
                <a:latin typeface="League Spartan" panose="020B0604020202020204"/>
              </a:rPr>
              <a:t>Time of day                    </a:t>
            </a:r>
          </a:p>
          <a:p>
            <a:pPr lvl="3">
              <a:buFont typeface="Wingdings" panose="05000000000000000000" pitchFamily="2" charset="2"/>
              <a:buChar char="q"/>
              <a:defRPr/>
            </a:pPr>
            <a:r>
              <a:rPr lang="en-US" sz="2000">
                <a:latin typeface="League Spartan" panose="020B0604020202020204"/>
              </a:rPr>
              <a:t>Location of fall</a:t>
            </a:r>
          </a:p>
          <a:p>
            <a:pPr lvl="3">
              <a:buFont typeface="Wingdings" panose="05000000000000000000" pitchFamily="2" charset="2"/>
              <a:buChar char="q"/>
              <a:defRPr/>
            </a:pPr>
            <a:r>
              <a:rPr lang="en-US" sz="2000">
                <a:latin typeface="League Spartan" panose="020B0604020202020204"/>
              </a:rPr>
              <a:t>Events leading up to fall </a:t>
            </a:r>
          </a:p>
          <a:p>
            <a:pPr lvl="3">
              <a:buFont typeface="Wingdings" panose="05000000000000000000" pitchFamily="2" charset="2"/>
              <a:buChar char="q"/>
              <a:defRPr/>
            </a:pPr>
            <a:r>
              <a:rPr lang="en-US" sz="2000">
                <a:latin typeface="League Spartan" panose="020B0604020202020204"/>
              </a:rPr>
              <a:t>Any LOC? Any loss of balance? </a:t>
            </a:r>
          </a:p>
          <a:p>
            <a:pPr lvl="3">
              <a:buFont typeface="Wingdings" panose="05000000000000000000" pitchFamily="2" charset="2"/>
              <a:buChar char="q"/>
              <a:defRPr/>
            </a:pPr>
            <a:r>
              <a:rPr lang="en-US" sz="2000">
                <a:latin typeface="League Spartan" panose="020B0604020202020204"/>
              </a:rPr>
              <a:t>Mental status – alert, groggy, dizzy </a:t>
            </a:r>
          </a:p>
          <a:p>
            <a:pPr lvl="3">
              <a:buFont typeface="Wingdings" panose="05000000000000000000" pitchFamily="2" charset="2"/>
              <a:buChar char="q"/>
              <a:defRPr/>
            </a:pPr>
            <a:r>
              <a:rPr lang="en-US" sz="2000">
                <a:latin typeface="League Spartan" panose="020B0604020202020204"/>
              </a:rPr>
              <a:t>Environmental hazards </a:t>
            </a:r>
          </a:p>
          <a:p>
            <a:pPr lvl="3">
              <a:buFont typeface="Wingdings" panose="05000000000000000000" pitchFamily="2" charset="2"/>
              <a:buChar char="q"/>
              <a:defRPr/>
            </a:pPr>
            <a:r>
              <a:rPr lang="en-US" sz="2000">
                <a:latin typeface="League Spartan" panose="020B0604020202020204"/>
              </a:rPr>
              <a:t>Use of mobility aid </a:t>
            </a:r>
          </a:p>
          <a:p>
            <a:pPr lvl="3">
              <a:buFont typeface="Wingdings" panose="05000000000000000000" pitchFamily="2" charset="2"/>
              <a:buChar char="q"/>
              <a:defRPr/>
            </a:pPr>
            <a:r>
              <a:rPr lang="en-US" sz="2000">
                <a:latin typeface="League Spartan" panose="020B0604020202020204"/>
              </a:rPr>
              <a:t>Injury </a:t>
            </a:r>
          </a:p>
          <a:p>
            <a:pPr lvl="3">
              <a:buFont typeface="Wingdings" panose="05000000000000000000" pitchFamily="2" charset="2"/>
              <a:buChar char="q"/>
              <a:defRPr/>
            </a:pPr>
            <a:r>
              <a:rPr lang="en-US" sz="2000">
                <a:latin typeface="League Spartan" panose="020B0604020202020204"/>
              </a:rPr>
              <a:t>Sought medical attention </a:t>
            </a:r>
          </a:p>
          <a:p>
            <a:endParaRPr lang="en-US">
              <a:latin typeface="League Spartan" panose="020B0604020202020204"/>
            </a:endParaRPr>
          </a:p>
        </p:txBody>
      </p:sp>
      <p:pic>
        <p:nvPicPr>
          <p:cNvPr id="5" name="Picture 4">
            <a:extLst>
              <a:ext uri="{FF2B5EF4-FFF2-40B4-BE49-F238E27FC236}">
                <a16:creationId xmlns:a16="http://schemas.microsoft.com/office/drawing/2014/main" id="{98C1990B-8823-0F14-6870-66D4B68C88B5}"/>
              </a:ext>
            </a:extLst>
          </p:cNvPr>
          <p:cNvPicPr>
            <a:picLocks noChangeAspect="1"/>
          </p:cNvPicPr>
          <p:nvPr/>
        </p:nvPicPr>
        <p:blipFill>
          <a:blip r:embed="rId3"/>
          <a:stretch>
            <a:fillRect/>
          </a:stretch>
        </p:blipFill>
        <p:spPr>
          <a:xfrm>
            <a:off x="5638800" y="1981200"/>
            <a:ext cx="5456762" cy="3609975"/>
          </a:xfrm>
          <a:prstGeom prst="rect">
            <a:avLst/>
          </a:prstGeom>
          <a:ln>
            <a:noFill/>
          </a:ln>
          <a:effectLst>
            <a:outerShdw blurRad="292100" dist="139700" dir="2700000" algn="tl" rotWithShape="0">
              <a:srgbClr val="333333">
                <a:alpha val="65000"/>
              </a:srgbClr>
            </a:outerShdw>
          </a:effectLst>
        </p:spPr>
      </p:pic>
      <p:sp>
        <p:nvSpPr>
          <p:cNvPr id="7" name="Title 1">
            <a:extLst>
              <a:ext uri="{FF2B5EF4-FFF2-40B4-BE49-F238E27FC236}">
                <a16:creationId xmlns:a16="http://schemas.microsoft.com/office/drawing/2014/main" id="{8CCB96F8-CF37-003F-39E2-C9E69F74F5B9}"/>
              </a:ext>
            </a:extLst>
          </p:cNvPr>
          <p:cNvSpPr>
            <a:spLocks noGrp="1"/>
          </p:cNvSpPr>
          <p:nvPr>
            <p:ph type="title"/>
          </p:nvPr>
        </p:nvSpPr>
        <p:spPr>
          <a:xfrm>
            <a:off x="2590800" y="228600"/>
            <a:ext cx="9372600" cy="828675"/>
          </a:xfrm>
        </p:spPr>
        <p:txBody>
          <a:bodyPr anchor="b"/>
          <a:lstStyle/>
          <a:p>
            <a:pPr marL="0" indent="0">
              <a:buNone/>
            </a:pPr>
            <a:r>
              <a:rPr lang="en-US" sz="3600"/>
              <a:t>MULTIFACTORIAL FALL RISK SUMMARY</a:t>
            </a:r>
          </a:p>
        </p:txBody>
      </p:sp>
    </p:spTree>
    <p:extLst>
      <p:ext uri="{BB962C8B-B14F-4D97-AF65-F5344CB8AC3E}">
        <p14:creationId xmlns:p14="http://schemas.microsoft.com/office/powerpoint/2010/main" val="118516197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able Placeholder 2">
            <a:extLst>
              <a:ext uri="{FF2B5EF4-FFF2-40B4-BE49-F238E27FC236}">
                <a16:creationId xmlns:a16="http://schemas.microsoft.com/office/drawing/2014/main" id="{9701445C-3AE6-9421-71B1-42401C4AE537}"/>
              </a:ext>
            </a:extLst>
          </p:cNvPr>
          <p:cNvSpPr>
            <a:spLocks noGrp="1"/>
          </p:cNvSpPr>
          <p:nvPr>
            <p:ph type="tbl" sz="quarter" idx="11"/>
          </p:nvPr>
        </p:nvSpPr>
        <p:spPr>
          <a:xfrm>
            <a:off x="762000" y="1651000"/>
            <a:ext cx="8229600" cy="4470400"/>
          </a:xfrm>
        </p:spPr>
        <p:txBody>
          <a:bodyPr/>
          <a:lstStyle/>
          <a:p>
            <a:pPr>
              <a:buNone/>
            </a:pPr>
            <a:r>
              <a:rPr lang="en-US" altLang="en-US" sz="3600">
                <a:latin typeface="League Spartan" panose="020B0604020202020204"/>
              </a:rPr>
              <a:t>MEDICAL</a:t>
            </a:r>
          </a:p>
          <a:p>
            <a:pPr>
              <a:buFont typeface="Wingdings" panose="05000000000000000000" pitchFamily="2" charset="2"/>
              <a:buChar char="q"/>
            </a:pPr>
            <a:r>
              <a:rPr lang="en-US" altLang="en-US" sz="2400">
                <a:latin typeface="League Spartan" panose="020B0604020202020204"/>
              </a:rPr>
              <a:t>Acute or Fluctuating Medical Conditions and Symptoms</a:t>
            </a:r>
          </a:p>
          <a:p>
            <a:pPr marL="0" indent="0">
              <a:buNone/>
            </a:pPr>
            <a:r>
              <a:rPr lang="en-US" altLang="en-US" sz="2400">
                <a:latin typeface="League Spartan" panose="020B0604020202020204"/>
              </a:rPr>
              <a:t>	For example: </a:t>
            </a:r>
          </a:p>
          <a:p>
            <a:pPr lvl="3">
              <a:buFontTx/>
              <a:buChar char="‒"/>
            </a:pPr>
            <a:r>
              <a:rPr lang="en-US" altLang="en-US" sz="2000">
                <a:latin typeface="League Spartan" panose="020B0604020202020204"/>
              </a:rPr>
              <a:t>COVID-19</a:t>
            </a:r>
          </a:p>
          <a:p>
            <a:pPr lvl="3">
              <a:buFontTx/>
              <a:buChar char="‒"/>
            </a:pPr>
            <a:r>
              <a:rPr lang="en-US" altLang="en-US" sz="2000">
                <a:latin typeface="League Spartan" panose="020B0604020202020204"/>
              </a:rPr>
              <a:t>Syncope</a:t>
            </a:r>
          </a:p>
          <a:p>
            <a:pPr lvl="3">
              <a:buFontTx/>
              <a:buChar char="‒"/>
            </a:pPr>
            <a:r>
              <a:rPr lang="en-US" altLang="en-US" sz="2000">
                <a:latin typeface="League Spartan" panose="020B0604020202020204"/>
              </a:rPr>
              <a:t>Seizures</a:t>
            </a:r>
          </a:p>
          <a:p>
            <a:pPr lvl="3">
              <a:buFontTx/>
              <a:buChar char="‒"/>
            </a:pPr>
            <a:r>
              <a:rPr lang="en-US" altLang="en-US" sz="2000">
                <a:latin typeface="League Spartan" panose="020B0604020202020204"/>
              </a:rPr>
              <a:t>Hypo/hyperglycemia</a:t>
            </a:r>
          </a:p>
          <a:p>
            <a:pPr lvl="3">
              <a:buFontTx/>
              <a:buChar char="‒"/>
            </a:pPr>
            <a:r>
              <a:rPr lang="en-US" altLang="en-US" sz="2000">
                <a:latin typeface="League Spartan" panose="020B0604020202020204"/>
              </a:rPr>
              <a:t>Dizziness</a:t>
            </a:r>
          </a:p>
          <a:p>
            <a:pPr lvl="3">
              <a:buFontTx/>
              <a:buChar char="‒"/>
            </a:pPr>
            <a:r>
              <a:rPr lang="en-US" altLang="en-US" sz="2000">
                <a:latin typeface="League Spartan" panose="020B0604020202020204"/>
              </a:rPr>
              <a:t>Light-headedness</a:t>
            </a:r>
          </a:p>
          <a:p>
            <a:pPr marL="0" indent="0">
              <a:buNone/>
            </a:pPr>
            <a:endParaRPr lang="en-US">
              <a:latin typeface="League Spartan" panose="020B0604020202020204"/>
            </a:endParaRPr>
          </a:p>
        </p:txBody>
      </p:sp>
      <p:pic>
        <p:nvPicPr>
          <p:cNvPr id="6" name="Picture 5">
            <a:extLst>
              <a:ext uri="{FF2B5EF4-FFF2-40B4-BE49-F238E27FC236}">
                <a16:creationId xmlns:a16="http://schemas.microsoft.com/office/drawing/2014/main" id="{B6821D79-A59A-725C-B4BE-07AE5AB97671}"/>
              </a:ext>
            </a:extLst>
          </p:cNvPr>
          <p:cNvPicPr>
            <a:picLocks noChangeAspect="1"/>
          </p:cNvPicPr>
          <p:nvPr/>
        </p:nvPicPr>
        <p:blipFill>
          <a:blip r:embed="rId2"/>
          <a:stretch>
            <a:fillRect/>
          </a:stretch>
        </p:blipFill>
        <p:spPr>
          <a:xfrm>
            <a:off x="6248400" y="2895600"/>
            <a:ext cx="5362575" cy="3571875"/>
          </a:xfrm>
          <a:prstGeom prst="rect">
            <a:avLst/>
          </a:prstGeom>
          <a:ln>
            <a:noFill/>
          </a:ln>
          <a:effectLst>
            <a:outerShdw blurRad="292100" dist="139700" dir="2700000" algn="tl" rotWithShape="0">
              <a:srgbClr val="333333">
                <a:alpha val="65000"/>
              </a:srgbClr>
            </a:outerShdw>
          </a:effectLst>
        </p:spPr>
      </p:pic>
      <p:sp>
        <p:nvSpPr>
          <p:cNvPr id="10" name="Title 1">
            <a:extLst>
              <a:ext uri="{FF2B5EF4-FFF2-40B4-BE49-F238E27FC236}">
                <a16:creationId xmlns:a16="http://schemas.microsoft.com/office/drawing/2014/main" id="{CB492026-1F3B-BD7C-8968-B58BA42CBB93}"/>
              </a:ext>
            </a:extLst>
          </p:cNvPr>
          <p:cNvSpPr>
            <a:spLocks noGrp="1"/>
          </p:cNvSpPr>
          <p:nvPr>
            <p:ph type="title"/>
          </p:nvPr>
        </p:nvSpPr>
        <p:spPr>
          <a:xfrm>
            <a:off x="2590800" y="228600"/>
            <a:ext cx="9372600" cy="828675"/>
          </a:xfrm>
        </p:spPr>
        <p:txBody>
          <a:bodyPr anchor="b"/>
          <a:lstStyle/>
          <a:p>
            <a:pPr marL="0" indent="0">
              <a:buNone/>
            </a:pPr>
            <a:r>
              <a:rPr lang="en-US" sz="3600"/>
              <a:t>MULTIFACTORIAL FALL RISK SUMMARY</a:t>
            </a:r>
          </a:p>
        </p:txBody>
      </p:sp>
    </p:spTree>
    <p:extLst>
      <p:ext uri="{BB962C8B-B14F-4D97-AF65-F5344CB8AC3E}">
        <p14:creationId xmlns:p14="http://schemas.microsoft.com/office/powerpoint/2010/main" val="277343771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able Placeholder 2">
            <a:extLst>
              <a:ext uri="{FF2B5EF4-FFF2-40B4-BE49-F238E27FC236}">
                <a16:creationId xmlns:a16="http://schemas.microsoft.com/office/drawing/2014/main" id="{9701445C-3AE6-9421-71B1-42401C4AE537}"/>
              </a:ext>
            </a:extLst>
          </p:cNvPr>
          <p:cNvSpPr>
            <a:spLocks noGrp="1"/>
          </p:cNvSpPr>
          <p:nvPr>
            <p:ph type="tbl" sz="quarter" idx="11"/>
          </p:nvPr>
        </p:nvSpPr>
        <p:spPr>
          <a:xfrm>
            <a:off x="762000" y="1651000"/>
            <a:ext cx="10515600" cy="4470400"/>
          </a:xfrm>
        </p:spPr>
        <p:txBody>
          <a:bodyPr/>
          <a:lstStyle/>
          <a:p>
            <a:pPr>
              <a:buNone/>
            </a:pPr>
            <a:r>
              <a:rPr lang="en-US" altLang="en-US" sz="4400">
                <a:latin typeface="League Spartan" panose="020B0604020202020204"/>
              </a:rPr>
              <a:t>MEDICAL</a:t>
            </a:r>
            <a:endParaRPr lang="en-US" altLang="en-US" sz="3600">
              <a:latin typeface="League Spartan" panose="020B0604020202020204"/>
            </a:endParaRPr>
          </a:p>
          <a:p>
            <a:pPr>
              <a:buFont typeface="Wingdings" pitchFamily="2" charset="2"/>
              <a:buChar char="q"/>
            </a:pPr>
            <a:endParaRPr lang="en-US" altLang="en-US" sz="1800">
              <a:latin typeface="League Spartan" panose="020B0604020202020204"/>
            </a:endParaRPr>
          </a:p>
          <a:p>
            <a:pPr>
              <a:buFont typeface="Wingdings" pitchFamily="2" charset="2"/>
              <a:buChar char="q"/>
            </a:pPr>
            <a:r>
              <a:rPr lang="en-US" altLang="en-US" sz="2800"/>
              <a:t>Chronic medical conditions  </a:t>
            </a:r>
          </a:p>
          <a:p>
            <a:pPr>
              <a:buFont typeface="Times"/>
              <a:buNone/>
            </a:pPr>
            <a:r>
              <a:rPr lang="en-US" altLang="en-US" sz="2800"/>
              <a:t>		  For example: </a:t>
            </a:r>
          </a:p>
          <a:p>
            <a:pPr marL="914400" lvl="4" indent="0">
              <a:buNone/>
            </a:pPr>
            <a:r>
              <a:rPr lang="en-US" altLang="en-US" sz="2800"/>
              <a:t>-Cardiovascular disease</a:t>
            </a:r>
          </a:p>
          <a:p>
            <a:pPr marL="914400" lvl="4" indent="0">
              <a:buNone/>
            </a:pPr>
            <a:r>
              <a:rPr lang="en-US" altLang="en-US" sz="2800"/>
              <a:t>-Bladder and bowel problems</a:t>
            </a:r>
          </a:p>
          <a:p>
            <a:pPr marL="914400" lvl="4" indent="0">
              <a:buNone/>
            </a:pPr>
            <a:r>
              <a:rPr lang="en-US" altLang="en-US" sz="2800"/>
              <a:t>-Arthritis</a:t>
            </a:r>
          </a:p>
          <a:p>
            <a:pPr marL="914400" lvl="4" indent="0">
              <a:buNone/>
            </a:pPr>
            <a:r>
              <a:rPr lang="en-US" altLang="en-US" sz="2800"/>
              <a:t>-Diabetes</a:t>
            </a:r>
          </a:p>
          <a:p>
            <a:endParaRPr lang="en-US"/>
          </a:p>
          <a:p>
            <a:endParaRPr lang="en-US" sz="2800">
              <a:latin typeface="League Spartan" panose="020B0604020202020204"/>
            </a:endParaRPr>
          </a:p>
        </p:txBody>
      </p:sp>
      <p:pic>
        <p:nvPicPr>
          <p:cNvPr id="6" name="Picture 5">
            <a:extLst>
              <a:ext uri="{FF2B5EF4-FFF2-40B4-BE49-F238E27FC236}">
                <a16:creationId xmlns:a16="http://schemas.microsoft.com/office/drawing/2014/main" id="{7686F6E7-45E9-20FC-163F-7DAD1BDD535B}"/>
              </a:ext>
            </a:extLst>
          </p:cNvPr>
          <p:cNvPicPr>
            <a:picLocks noChangeAspect="1"/>
          </p:cNvPicPr>
          <p:nvPr/>
        </p:nvPicPr>
        <p:blipFill>
          <a:blip r:embed="rId3"/>
          <a:stretch>
            <a:fillRect/>
          </a:stretch>
        </p:blipFill>
        <p:spPr>
          <a:xfrm>
            <a:off x="6663088" y="2362200"/>
            <a:ext cx="4614512" cy="3038429"/>
          </a:xfrm>
          <a:prstGeom prst="rect">
            <a:avLst/>
          </a:prstGeom>
          <a:ln>
            <a:noFill/>
          </a:ln>
          <a:effectLst>
            <a:outerShdw blurRad="292100" dist="139700" dir="2700000" algn="tl" rotWithShape="0">
              <a:srgbClr val="333333">
                <a:alpha val="65000"/>
              </a:srgbClr>
            </a:outerShdw>
          </a:effectLst>
        </p:spPr>
      </p:pic>
      <p:sp>
        <p:nvSpPr>
          <p:cNvPr id="7" name="Title 1">
            <a:extLst>
              <a:ext uri="{FF2B5EF4-FFF2-40B4-BE49-F238E27FC236}">
                <a16:creationId xmlns:a16="http://schemas.microsoft.com/office/drawing/2014/main" id="{BB2622BD-06FA-1579-4830-3AAD843688AE}"/>
              </a:ext>
            </a:extLst>
          </p:cNvPr>
          <p:cNvSpPr>
            <a:spLocks noGrp="1"/>
          </p:cNvSpPr>
          <p:nvPr>
            <p:ph type="title"/>
          </p:nvPr>
        </p:nvSpPr>
        <p:spPr>
          <a:xfrm>
            <a:off x="2590800" y="228600"/>
            <a:ext cx="9372600" cy="828675"/>
          </a:xfrm>
        </p:spPr>
        <p:txBody>
          <a:bodyPr anchor="b"/>
          <a:lstStyle/>
          <a:p>
            <a:pPr marL="0" indent="0">
              <a:buNone/>
            </a:pPr>
            <a:r>
              <a:rPr lang="en-US" sz="3600"/>
              <a:t>MULTIFACTORIAL FALL RISK SUMMARY</a:t>
            </a:r>
          </a:p>
        </p:txBody>
      </p:sp>
    </p:spTree>
    <p:extLst>
      <p:ext uri="{BB962C8B-B14F-4D97-AF65-F5344CB8AC3E}">
        <p14:creationId xmlns:p14="http://schemas.microsoft.com/office/powerpoint/2010/main" val="105912015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able Placeholder 2">
            <a:extLst>
              <a:ext uri="{FF2B5EF4-FFF2-40B4-BE49-F238E27FC236}">
                <a16:creationId xmlns:a16="http://schemas.microsoft.com/office/drawing/2014/main" id="{9701445C-3AE6-9421-71B1-42401C4AE537}"/>
              </a:ext>
            </a:extLst>
          </p:cNvPr>
          <p:cNvSpPr>
            <a:spLocks noGrp="1"/>
          </p:cNvSpPr>
          <p:nvPr>
            <p:ph type="tbl" sz="quarter" idx="11"/>
          </p:nvPr>
        </p:nvSpPr>
        <p:spPr>
          <a:xfrm>
            <a:off x="762000" y="1651000"/>
            <a:ext cx="10515600" cy="4470400"/>
          </a:xfrm>
        </p:spPr>
        <p:txBody>
          <a:bodyPr/>
          <a:lstStyle/>
          <a:p>
            <a:pPr>
              <a:buNone/>
            </a:pPr>
            <a:r>
              <a:rPr lang="en-US" altLang="en-US" sz="4400">
                <a:latin typeface="League Spartan" panose="020B0604020202020204"/>
              </a:rPr>
              <a:t>MEDICAL</a:t>
            </a:r>
            <a:endParaRPr lang="en-US" altLang="en-US" sz="3600">
              <a:latin typeface="League Spartan" panose="020B0604020202020204"/>
            </a:endParaRPr>
          </a:p>
          <a:p>
            <a:pPr>
              <a:buFont typeface="Wingdings" pitchFamily="2" charset="2"/>
              <a:buChar char="q"/>
            </a:pPr>
            <a:endParaRPr lang="en-US" altLang="en-US" sz="1800">
              <a:latin typeface="League Spartan" panose="020B0604020202020204"/>
            </a:endParaRPr>
          </a:p>
          <a:p>
            <a:pPr>
              <a:buFont typeface="Wingdings" pitchFamily="2" charset="2"/>
              <a:buChar char="q"/>
            </a:pPr>
            <a:r>
              <a:rPr lang="en-US" altLang="en-US" sz="2800">
                <a:latin typeface="League Spartan" panose="020B0604020202020204"/>
              </a:rPr>
              <a:t>Impaired vision (cataracts requiring surgery, bifocals, macular degeneration, etc.)</a:t>
            </a:r>
            <a:endParaRPr lang="en-US" altLang="en-US" sz="2800">
              <a:latin typeface="League Spartan" panose="020B0604020202020204"/>
              <a:ea typeface="Calibri"/>
              <a:cs typeface="Calibri"/>
            </a:endParaRPr>
          </a:p>
          <a:p>
            <a:pPr>
              <a:buFont typeface="Wingdings" pitchFamily="2" charset="2"/>
              <a:buChar char="q"/>
            </a:pPr>
            <a:r>
              <a:rPr lang="en-US" sz="2800">
                <a:latin typeface="League Spartan" panose="020B0604020202020204"/>
              </a:rPr>
              <a:t>Neurological impairments (Parkinson’s, MS, stroke, peripheral neuropathy, brain injury, spinal stenosis, </a:t>
            </a:r>
            <a:r>
              <a:rPr lang="en-US" sz="2800" err="1">
                <a:latin typeface="League Spartan" panose="020B0604020202020204"/>
              </a:rPr>
              <a:t>etc</a:t>
            </a:r>
            <a:r>
              <a:rPr lang="en-US" sz="2800">
                <a:latin typeface="League Spartan" panose="020B0604020202020204"/>
              </a:rPr>
              <a:t>)</a:t>
            </a:r>
            <a:endParaRPr lang="en-US" sz="2800">
              <a:latin typeface="League Spartan" panose="020B0604020202020204"/>
              <a:ea typeface="Calibri"/>
              <a:cs typeface="Calibri"/>
            </a:endParaRPr>
          </a:p>
          <a:p>
            <a:pPr>
              <a:buFont typeface="Wingdings" pitchFamily="2" charset="2"/>
              <a:buChar char="q"/>
            </a:pPr>
            <a:r>
              <a:rPr lang="en-US" sz="2800">
                <a:latin typeface="League Spartan" panose="020B0604020202020204"/>
              </a:rPr>
              <a:t>Inadequate diet (progressive weight loss, dehydration, malnutrition, etc.)</a:t>
            </a:r>
            <a:endParaRPr lang="en-US" sz="2800">
              <a:latin typeface="League Spartan" panose="020B0604020202020204"/>
              <a:ea typeface="Calibri"/>
              <a:cs typeface="Calibri"/>
            </a:endParaRPr>
          </a:p>
          <a:p>
            <a:endParaRPr lang="en-US" sz="2800">
              <a:latin typeface="League Spartan" panose="020B0604020202020204"/>
            </a:endParaRPr>
          </a:p>
        </p:txBody>
      </p:sp>
      <p:sp>
        <p:nvSpPr>
          <p:cNvPr id="6" name="Title 1">
            <a:extLst>
              <a:ext uri="{FF2B5EF4-FFF2-40B4-BE49-F238E27FC236}">
                <a16:creationId xmlns:a16="http://schemas.microsoft.com/office/drawing/2014/main" id="{D5571C5F-6F8A-41C4-EDEE-5D1F236FF953}"/>
              </a:ext>
            </a:extLst>
          </p:cNvPr>
          <p:cNvSpPr>
            <a:spLocks noGrp="1"/>
          </p:cNvSpPr>
          <p:nvPr>
            <p:ph type="title"/>
          </p:nvPr>
        </p:nvSpPr>
        <p:spPr>
          <a:xfrm>
            <a:off x="2590800" y="228600"/>
            <a:ext cx="9372600" cy="828675"/>
          </a:xfrm>
        </p:spPr>
        <p:txBody>
          <a:bodyPr anchor="b"/>
          <a:lstStyle/>
          <a:p>
            <a:pPr marL="0" indent="0">
              <a:buNone/>
            </a:pPr>
            <a:r>
              <a:rPr lang="en-US" sz="3600"/>
              <a:t>MULTIFACTORIAL FALL RISK SUMMARY</a:t>
            </a:r>
          </a:p>
        </p:txBody>
      </p:sp>
    </p:spTree>
    <p:extLst>
      <p:ext uri="{BB962C8B-B14F-4D97-AF65-F5344CB8AC3E}">
        <p14:creationId xmlns:p14="http://schemas.microsoft.com/office/powerpoint/2010/main" val="99917093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able Placeholder 2">
            <a:extLst>
              <a:ext uri="{FF2B5EF4-FFF2-40B4-BE49-F238E27FC236}">
                <a16:creationId xmlns:a16="http://schemas.microsoft.com/office/drawing/2014/main" id="{9701445C-3AE6-9421-71B1-42401C4AE537}"/>
              </a:ext>
            </a:extLst>
          </p:cNvPr>
          <p:cNvSpPr>
            <a:spLocks noGrp="1"/>
          </p:cNvSpPr>
          <p:nvPr>
            <p:ph type="tbl" sz="quarter" idx="11"/>
          </p:nvPr>
        </p:nvSpPr>
        <p:spPr>
          <a:xfrm>
            <a:off x="762000" y="1651000"/>
            <a:ext cx="10515600" cy="4470400"/>
          </a:xfrm>
        </p:spPr>
        <p:txBody>
          <a:bodyPr/>
          <a:lstStyle/>
          <a:p>
            <a:pPr>
              <a:buNone/>
            </a:pPr>
            <a:r>
              <a:rPr lang="en-US" altLang="en-US" sz="4000">
                <a:latin typeface="League Spartan" panose="020B0604020202020204"/>
              </a:rPr>
              <a:t>OBJECTIVE ASSESSMENT</a:t>
            </a:r>
          </a:p>
          <a:p>
            <a:pPr>
              <a:buFont typeface="Wingdings" pitchFamily="2" charset="2"/>
              <a:buChar char="q"/>
            </a:pPr>
            <a:r>
              <a:rPr lang="en-US" sz="2800">
                <a:latin typeface="League Spartan" panose="020B0604020202020204"/>
              </a:rPr>
              <a:t>Pulse (heart rate and rhythm problems)</a:t>
            </a:r>
            <a:endParaRPr lang="en-US" altLang="en-US" sz="2800">
              <a:latin typeface="League Spartan" panose="020B0604020202020204"/>
              <a:ea typeface="Calibri"/>
              <a:cs typeface="Calibri"/>
            </a:endParaRPr>
          </a:p>
          <a:p>
            <a:pPr>
              <a:buFont typeface="Wingdings" pitchFamily="2" charset="2"/>
              <a:buChar char="q"/>
            </a:pPr>
            <a:r>
              <a:rPr lang="en-US" altLang="en-US" sz="2800">
                <a:solidFill>
                  <a:srgbClr val="FF0000"/>
                </a:solidFill>
                <a:latin typeface="League Spartan" panose="020B0604020202020204"/>
              </a:rPr>
              <a:t>Postural</a:t>
            </a:r>
            <a:r>
              <a:rPr lang="en-US" altLang="en-US" sz="2800">
                <a:latin typeface="League Spartan" panose="020B0604020202020204"/>
              </a:rPr>
              <a:t> Hypotension</a:t>
            </a:r>
            <a:endParaRPr lang="en-US" altLang="en-US" sz="2800">
              <a:latin typeface="League Spartan" panose="020B0604020202020204"/>
              <a:ea typeface="Calibri"/>
              <a:cs typeface="Calibri"/>
            </a:endParaRPr>
          </a:p>
          <a:p>
            <a:pPr lvl="1">
              <a:buFont typeface="Wingdings" pitchFamily="2" charset="2"/>
              <a:buChar char="§"/>
            </a:pPr>
            <a:r>
              <a:rPr lang="en-US" sz="2000">
                <a:latin typeface="League Spartan" panose="020B0604020202020204"/>
              </a:rPr>
              <a:t>A decrease of   ≥ 20 mm Hg (systolic BP) or  ≥10 mm Hg (diastolic BP) within three minutes of standing</a:t>
            </a:r>
            <a:endParaRPr lang="en-US" sz="2000">
              <a:latin typeface="League Spartan" panose="020B0604020202020204"/>
              <a:ea typeface="Calibri"/>
              <a:cs typeface="Calibri"/>
            </a:endParaRPr>
          </a:p>
          <a:p>
            <a:pPr marL="0" indent="0">
              <a:buNone/>
            </a:pPr>
            <a:endParaRPr lang="en-US">
              <a:latin typeface="League Spartan" panose="020B0604020202020204"/>
            </a:endParaRPr>
          </a:p>
          <a:p>
            <a:endParaRPr lang="en-US">
              <a:latin typeface="League Spartan" panose="020B0604020202020204"/>
            </a:endParaRPr>
          </a:p>
          <a:p>
            <a:pPr algn="r">
              <a:spcBef>
                <a:spcPts val="0"/>
              </a:spcBef>
              <a:buNone/>
            </a:pPr>
            <a:endParaRPr lang="en-CA" sz="900">
              <a:latin typeface="League Spartan" panose="020B0604020202020204"/>
            </a:endParaRPr>
          </a:p>
          <a:p>
            <a:pPr algn="r">
              <a:spcBef>
                <a:spcPts val="0"/>
              </a:spcBef>
              <a:buNone/>
            </a:pPr>
            <a:endParaRPr lang="en-US" sz="1100">
              <a:latin typeface="League Spartan" panose="020B0604020202020204"/>
            </a:endParaRPr>
          </a:p>
          <a:p>
            <a:pPr algn="r">
              <a:spcBef>
                <a:spcPts val="0"/>
              </a:spcBef>
              <a:buNone/>
            </a:pPr>
            <a:endParaRPr lang="en-US" sz="1100">
              <a:latin typeface="League Spartan" panose="020B0604020202020204"/>
            </a:endParaRPr>
          </a:p>
          <a:p>
            <a:pPr algn="r">
              <a:spcBef>
                <a:spcPts val="0"/>
              </a:spcBef>
              <a:buNone/>
            </a:pPr>
            <a:endParaRPr lang="en-US" sz="1100">
              <a:latin typeface="League Spartan" panose="020B0604020202020204"/>
            </a:endParaRPr>
          </a:p>
          <a:p>
            <a:pPr algn="r">
              <a:spcBef>
                <a:spcPts val="0"/>
              </a:spcBef>
              <a:buNone/>
            </a:pPr>
            <a:endParaRPr lang="en-US" sz="1100">
              <a:latin typeface="League Spartan" panose="020B0604020202020204"/>
            </a:endParaRPr>
          </a:p>
          <a:p>
            <a:pPr algn="r">
              <a:spcBef>
                <a:spcPts val="0"/>
              </a:spcBef>
              <a:buNone/>
            </a:pPr>
            <a:endParaRPr lang="en-US" sz="1100">
              <a:latin typeface="League Spartan" panose="020B0604020202020204"/>
            </a:endParaRPr>
          </a:p>
          <a:p>
            <a:pPr algn="r">
              <a:spcBef>
                <a:spcPts val="0"/>
              </a:spcBef>
              <a:buNone/>
            </a:pPr>
            <a:endParaRPr lang="en-US" sz="1100">
              <a:latin typeface="League Spartan" panose="020B0604020202020204"/>
            </a:endParaRPr>
          </a:p>
          <a:p>
            <a:pPr algn="r">
              <a:spcBef>
                <a:spcPts val="0"/>
              </a:spcBef>
              <a:buNone/>
            </a:pPr>
            <a:endParaRPr lang="en-US" sz="1100">
              <a:latin typeface="League Spartan" panose="020B0604020202020204"/>
            </a:endParaRPr>
          </a:p>
          <a:p>
            <a:pPr algn="r">
              <a:spcBef>
                <a:spcPts val="0"/>
              </a:spcBef>
              <a:buNone/>
            </a:pPr>
            <a:r>
              <a:rPr lang="en-US" sz="1100">
                <a:latin typeface="League Spartan" panose="020B0604020202020204"/>
              </a:rPr>
              <a:t>(MacDonald et al., 2016)</a:t>
            </a:r>
            <a:endParaRPr lang="en-CA" sz="1100">
              <a:latin typeface="League Spartan" panose="020B0604020202020204"/>
            </a:endParaRPr>
          </a:p>
          <a:p>
            <a:endParaRPr lang="en-CA" sz="2400">
              <a:latin typeface="League Spartan" panose="020B0604020202020204"/>
            </a:endParaRPr>
          </a:p>
          <a:p>
            <a:pPr marL="1143000" indent="-1143000"/>
            <a:endParaRPr lang="en-CA" sz="2400">
              <a:latin typeface="League Spartan" panose="020B0604020202020204"/>
            </a:endParaRPr>
          </a:p>
          <a:p>
            <a:pPr lvl="1">
              <a:buNone/>
            </a:pPr>
            <a:r>
              <a:rPr lang="en-US" altLang="en-US" sz="2800">
                <a:latin typeface="League Spartan" panose="020B0604020202020204"/>
              </a:rPr>
              <a:t>	</a:t>
            </a:r>
          </a:p>
          <a:p>
            <a:endParaRPr lang="en-US">
              <a:latin typeface="League Spartan" panose="020B0604020202020204"/>
            </a:endParaRPr>
          </a:p>
        </p:txBody>
      </p:sp>
      <p:pic>
        <p:nvPicPr>
          <p:cNvPr id="5" name="Picture 4">
            <a:extLst>
              <a:ext uri="{FF2B5EF4-FFF2-40B4-BE49-F238E27FC236}">
                <a16:creationId xmlns:a16="http://schemas.microsoft.com/office/drawing/2014/main" id="{63933CEA-3E99-4604-5285-1515B9147A04}"/>
              </a:ext>
            </a:extLst>
          </p:cNvPr>
          <p:cNvPicPr>
            <a:picLocks noChangeAspect="1"/>
          </p:cNvPicPr>
          <p:nvPr/>
        </p:nvPicPr>
        <p:blipFill>
          <a:blip r:embed="rId3"/>
          <a:stretch>
            <a:fillRect/>
          </a:stretch>
        </p:blipFill>
        <p:spPr>
          <a:xfrm>
            <a:off x="4305300" y="4011525"/>
            <a:ext cx="3581400" cy="2390949"/>
          </a:xfrm>
          <a:prstGeom prst="rect">
            <a:avLst/>
          </a:prstGeom>
          <a:ln>
            <a:noFill/>
          </a:ln>
          <a:effectLst>
            <a:outerShdw blurRad="292100" dist="139700" dir="2700000" algn="tl" rotWithShape="0">
              <a:srgbClr val="333333">
                <a:alpha val="65000"/>
              </a:srgbClr>
            </a:outerShdw>
          </a:effectLst>
        </p:spPr>
      </p:pic>
      <p:sp>
        <p:nvSpPr>
          <p:cNvPr id="7" name="Title 1">
            <a:extLst>
              <a:ext uri="{FF2B5EF4-FFF2-40B4-BE49-F238E27FC236}">
                <a16:creationId xmlns:a16="http://schemas.microsoft.com/office/drawing/2014/main" id="{578C70FE-D7A3-201D-4342-2325B6E15AAA}"/>
              </a:ext>
            </a:extLst>
          </p:cNvPr>
          <p:cNvSpPr>
            <a:spLocks noGrp="1"/>
          </p:cNvSpPr>
          <p:nvPr>
            <p:ph type="title"/>
          </p:nvPr>
        </p:nvSpPr>
        <p:spPr>
          <a:xfrm>
            <a:off x="2590800" y="228600"/>
            <a:ext cx="9372600" cy="828675"/>
          </a:xfrm>
        </p:spPr>
        <p:txBody>
          <a:bodyPr anchor="b"/>
          <a:lstStyle/>
          <a:p>
            <a:pPr marL="0" indent="0">
              <a:buNone/>
            </a:pPr>
            <a:r>
              <a:rPr lang="en-US" sz="3600"/>
              <a:t>MULTIFACTORIAL FALL RISK SUMMARY</a:t>
            </a:r>
          </a:p>
        </p:txBody>
      </p:sp>
    </p:spTree>
    <p:extLst>
      <p:ext uri="{BB962C8B-B14F-4D97-AF65-F5344CB8AC3E}">
        <p14:creationId xmlns:p14="http://schemas.microsoft.com/office/powerpoint/2010/main" val="171255626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0F3646-AC58-6C71-DF45-58C91376B965}"/>
              </a:ext>
            </a:extLst>
          </p:cNvPr>
          <p:cNvSpPr>
            <a:spLocks noGrp="1"/>
          </p:cNvSpPr>
          <p:nvPr>
            <p:ph type="title"/>
          </p:nvPr>
        </p:nvSpPr>
        <p:spPr>
          <a:xfrm>
            <a:off x="2590800" y="228600"/>
            <a:ext cx="9372600" cy="828675"/>
          </a:xfrm>
        </p:spPr>
        <p:txBody>
          <a:bodyPr anchor="b"/>
          <a:lstStyle/>
          <a:p>
            <a:pPr marL="0" indent="0">
              <a:buNone/>
            </a:pPr>
            <a:r>
              <a:rPr lang="en-US" sz="4400"/>
              <a:t>POSTURAL HYPOTENSION</a:t>
            </a:r>
          </a:p>
        </p:txBody>
      </p:sp>
      <p:sp>
        <p:nvSpPr>
          <p:cNvPr id="3" name="Table Placeholder 2">
            <a:extLst>
              <a:ext uri="{FF2B5EF4-FFF2-40B4-BE49-F238E27FC236}">
                <a16:creationId xmlns:a16="http://schemas.microsoft.com/office/drawing/2014/main" id="{9701445C-3AE6-9421-71B1-42401C4AE537}"/>
              </a:ext>
            </a:extLst>
          </p:cNvPr>
          <p:cNvSpPr>
            <a:spLocks noGrp="1"/>
          </p:cNvSpPr>
          <p:nvPr>
            <p:ph type="tbl" sz="quarter" idx="11"/>
          </p:nvPr>
        </p:nvSpPr>
        <p:spPr>
          <a:xfrm>
            <a:off x="762000" y="1651000"/>
            <a:ext cx="10515600" cy="4470400"/>
          </a:xfrm>
        </p:spPr>
        <p:txBody>
          <a:bodyPr/>
          <a:lstStyle/>
          <a:p>
            <a:pPr marL="0" indent="0"/>
            <a:r>
              <a:rPr lang="en-US" sz="3200">
                <a:latin typeface="League Spartan" panose="020B0604020202020204"/>
              </a:rPr>
              <a:t>  Measure peripheral blood pressure and heart rate in the supine position and then after 1 and 3 minutes of standing.</a:t>
            </a:r>
            <a:endParaRPr lang="en-US" sz="3200">
              <a:latin typeface="League Spartan" panose="020B0604020202020204"/>
              <a:ea typeface="Calibri"/>
              <a:cs typeface="Calibri"/>
            </a:endParaRPr>
          </a:p>
          <a:p>
            <a:pPr marL="800100" lvl="2" indent="0"/>
            <a:r>
              <a:rPr lang="en-US" sz="2800">
                <a:latin typeface="League Spartan" panose="020B0604020202020204"/>
              </a:rPr>
              <a:t>  older adult may be symptomatic or asymptomatic</a:t>
            </a:r>
          </a:p>
          <a:p>
            <a:pPr marL="800100" lvl="2" indent="0"/>
            <a:r>
              <a:rPr lang="en-US" sz="2800">
                <a:latin typeface="League Spartan" panose="020B0604020202020204"/>
              </a:rPr>
              <a:t>  many different causes</a:t>
            </a:r>
          </a:p>
          <a:p>
            <a:pPr marL="569595" lvl="2" indent="0">
              <a:buNone/>
            </a:pPr>
            <a:endParaRPr lang="en-US">
              <a:latin typeface="League Spartan" panose="020B0604020202020204"/>
              <a:ea typeface="Calibri"/>
              <a:cs typeface="Calibri"/>
            </a:endParaRPr>
          </a:p>
          <a:p>
            <a:pPr algn="r">
              <a:spcBef>
                <a:spcPts val="0"/>
              </a:spcBef>
            </a:pPr>
            <a:endParaRPr lang="en-US">
              <a:latin typeface="League Spartan" panose="020B0604020202020204"/>
            </a:endParaRPr>
          </a:p>
          <a:p>
            <a:pPr algn="r">
              <a:spcBef>
                <a:spcPts val="0"/>
              </a:spcBef>
            </a:pPr>
            <a:endParaRPr lang="en-US">
              <a:latin typeface="League Spartan" panose="020B0604020202020204"/>
            </a:endParaRPr>
          </a:p>
          <a:p>
            <a:pPr algn="r">
              <a:spcBef>
                <a:spcPts val="0"/>
              </a:spcBef>
            </a:pPr>
            <a:endParaRPr lang="en-US">
              <a:latin typeface="League Spartan" panose="020B0604020202020204"/>
            </a:endParaRPr>
          </a:p>
          <a:p>
            <a:pPr algn="r">
              <a:spcBef>
                <a:spcPts val="0"/>
              </a:spcBef>
            </a:pPr>
            <a:endParaRPr lang="en-US">
              <a:latin typeface="League Spartan" panose="020B0604020202020204"/>
            </a:endParaRPr>
          </a:p>
          <a:p>
            <a:pPr algn="r">
              <a:spcBef>
                <a:spcPts val="0"/>
              </a:spcBef>
            </a:pPr>
            <a:endParaRPr lang="en-US">
              <a:latin typeface="League Spartan" panose="020B0604020202020204"/>
            </a:endParaRPr>
          </a:p>
          <a:p>
            <a:pPr algn="r">
              <a:spcBef>
                <a:spcPts val="0"/>
              </a:spcBef>
            </a:pPr>
            <a:endParaRPr lang="en-US">
              <a:latin typeface="League Spartan" panose="020B0604020202020204"/>
            </a:endParaRPr>
          </a:p>
          <a:p>
            <a:pPr algn="r">
              <a:spcBef>
                <a:spcPts val="0"/>
              </a:spcBef>
            </a:pPr>
            <a:endParaRPr lang="en-US">
              <a:latin typeface="League Spartan" panose="020B0604020202020204"/>
            </a:endParaRPr>
          </a:p>
          <a:p>
            <a:pPr algn="r">
              <a:spcBef>
                <a:spcPts val="0"/>
              </a:spcBef>
            </a:pPr>
            <a:endParaRPr lang="en-US">
              <a:latin typeface="League Spartan" panose="020B0604020202020204"/>
            </a:endParaRPr>
          </a:p>
          <a:p>
            <a:pPr marL="0" indent="0" algn="r">
              <a:spcBef>
                <a:spcPts val="0"/>
              </a:spcBef>
              <a:buNone/>
            </a:pPr>
            <a:endParaRPr lang="en-US">
              <a:latin typeface="League Spartan" panose="020B0604020202020204"/>
            </a:endParaRPr>
          </a:p>
          <a:p>
            <a:pPr algn="r">
              <a:spcBef>
                <a:spcPts val="0"/>
              </a:spcBef>
              <a:buNone/>
            </a:pPr>
            <a:r>
              <a:rPr lang="en-US" sz="1100">
                <a:latin typeface="League Spartan" panose="020B0604020202020204"/>
              </a:rPr>
              <a:t>(MacDonald et al., 2016)</a:t>
            </a:r>
            <a:endParaRPr lang="en-CA" sz="1100">
              <a:latin typeface="League Spartan" panose="020B0604020202020204"/>
            </a:endParaRPr>
          </a:p>
          <a:p>
            <a:pPr algn="r">
              <a:spcBef>
                <a:spcPts val="0"/>
              </a:spcBef>
              <a:buNone/>
            </a:pPr>
            <a:endParaRPr lang="en-US" sz="1100">
              <a:latin typeface="League Spartan" panose="020B0604020202020204"/>
            </a:endParaRPr>
          </a:p>
          <a:p>
            <a:pPr algn="r">
              <a:spcBef>
                <a:spcPts val="0"/>
              </a:spcBef>
              <a:buNone/>
            </a:pPr>
            <a:endParaRPr lang="en-US" sz="1100">
              <a:latin typeface="League Spartan" panose="020B0604020202020204"/>
            </a:endParaRPr>
          </a:p>
          <a:p>
            <a:pPr algn="r">
              <a:spcBef>
                <a:spcPts val="0"/>
              </a:spcBef>
              <a:buNone/>
            </a:pPr>
            <a:endParaRPr lang="en-US" sz="1100">
              <a:latin typeface="League Spartan" panose="020B0604020202020204"/>
            </a:endParaRPr>
          </a:p>
          <a:p>
            <a:endParaRPr lang="en-US">
              <a:latin typeface="League Spartan" panose="020B0604020202020204"/>
            </a:endParaRPr>
          </a:p>
        </p:txBody>
      </p:sp>
      <p:pic>
        <p:nvPicPr>
          <p:cNvPr id="56322" name="Picture 2" descr="Image result for postural hypotension"/>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9152921" y="3429000"/>
            <a:ext cx="2287506" cy="2276261"/>
          </a:xfrm>
          <a:prstGeom prst="rect">
            <a:avLst/>
          </a:prstGeom>
          <a:ln>
            <a:noFill/>
          </a:ln>
          <a:effectLst>
            <a:softEdge rad="112500"/>
          </a:effectLst>
        </p:spPr>
      </p:pic>
    </p:spTree>
    <p:extLst>
      <p:ext uri="{BB962C8B-B14F-4D97-AF65-F5344CB8AC3E}">
        <p14:creationId xmlns:p14="http://schemas.microsoft.com/office/powerpoint/2010/main" val="11021511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5473D5D-7733-4309-B693-D2F179837C75}"/>
              </a:ext>
            </a:extLst>
          </p:cNvPr>
          <p:cNvSpPr txBox="1"/>
          <p:nvPr/>
        </p:nvSpPr>
        <p:spPr>
          <a:xfrm>
            <a:off x="464818" y="1705819"/>
            <a:ext cx="11940553" cy="3939540"/>
          </a:xfrm>
          <a:prstGeom prst="rect">
            <a:avLst/>
          </a:prstGeom>
          <a:noFill/>
        </p:spPr>
        <p:txBody>
          <a:bodyPr wrap="square" lIns="121920" tIns="60960" rIns="121920" bIns="60960" rtlCol="0" anchor="t">
            <a:spAutoFit/>
          </a:bodyPr>
          <a:lstStyle/>
          <a:p>
            <a:pPr marL="457200" indent="-457200">
              <a:buFont typeface="Arial" panose="020B0604020202020204" pitchFamily="34" charset="0"/>
              <a:buChar char="•"/>
            </a:pPr>
            <a:endParaRPr lang="en-US" sz="2800">
              <a:latin typeface="League Spartan" panose="020B0604020202020204" charset="0"/>
              <a:cs typeface="League Spartan" panose="020B0604020202020204" charset="0"/>
            </a:endParaRPr>
          </a:p>
          <a:p>
            <a:pPr marL="457200" indent="-457200">
              <a:buFont typeface="Arial" panose="020B0604020202020204" pitchFamily="34" charset="0"/>
              <a:buChar char="•"/>
            </a:pPr>
            <a:r>
              <a:rPr lang="en-US" sz="3200">
                <a:latin typeface="League Spartan"/>
                <a:cs typeface="League Spartan" panose="020B0604020202020204" charset="0"/>
              </a:rPr>
              <a:t>Mary Haller, PT- TOH C-FAST Clinic (Retired)</a:t>
            </a:r>
          </a:p>
          <a:p>
            <a:pPr marL="457200" indent="-457200">
              <a:buFont typeface="Arial" panose="020B0604020202020204" pitchFamily="34" charset="0"/>
              <a:buChar char="•"/>
            </a:pPr>
            <a:r>
              <a:rPr lang="en-US" sz="3200">
                <a:latin typeface="League Spartan" panose="020B0604020202020204" charset="0"/>
                <a:cs typeface="League Spartan" panose="020B0604020202020204" charset="0"/>
              </a:rPr>
              <a:t>Dr. Shirley Huang, Geriatrician TOH</a:t>
            </a:r>
          </a:p>
          <a:p>
            <a:pPr marL="457200" indent="-457200">
              <a:buFont typeface="Arial" panose="020B0604020202020204" pitchFamily="34" charset="0"/>
              <a:buChar char="•"/>
            </a:pPr>
            <a:r>
              <a:rPr lang="en-US" sz="3200">
                <a:latin typeface="League Spartan" panose="020B0604020202020204" charset="0"/>
                <a:cs typeface="League Spartan" panose="020B0604020202020204" charset="0"/>
              </a:rPr>
              <a:t>Taryn McKenzie, APN- TOH C-FAST Clinic</a:t>
            </a:r>
          </a:p>
          <a:p>
            <a:pPr marL="457200" indent="-457200">
              <a:buFont typeface="Arial" panose="020B0604020202020204" pitchFamily="34" charset="0"/>
              <a:buChar char="•"/>
            </a:pPr>
            <a:r>
              <a:rPr lang="en-US" sz="3200">
                <a:latin typeface="League Spartan" panose="020B0604020202020204" charset="0"/>
                <a:cs typeface="League Spartan" panose="020B0604020202020204" charset="0"/>
              </a:rPr>
              <a:t>Dr. Frank Molnar, Geriatrician TOH</a:t>
            </a:r>
          </a:p>
          <a:p>
            <a:pPr marL="457200" indent="-457200">
              <a:buFont typeface="Arial" panose="020B0604020202020204" pitchFamily="34" charset="0"/>
              <a:buChar char="•"/>
            </a:pPr>
            <a:r>
              <a:rPr lang="en-US" sz="3200">
                <a:latin typeface="League Spartan" panose="020B0604020202020204" charset="0"/>
                <a:cs typeface="League Spartan" panose="020B0604020202020204" charset="0"/>
              </a:rPr>
              <a:t>Anna Banks, PT- West End Integrated Falls Prevention Program</a:t>
            </a:r>
          </a:p>
          <a:p>
            <a:pPr marL="457200" indent="-457200">
              <a:buFont typeface="Arial" panose="020B0604020202020204" pitchFamily="34" charset="0"/>
              <a:buChar char="•"/>
            </a:pPr>
            <a:endParaRPr lang="en-US" sz="3200">
              <a:latin typeface="League Spartan" panose="020B0604020202020204" charset="0"/>
              <a:cs typeface="League Spartan" panose="020B0604020202020204" charset="0"/>
            </a:endParaRPr>
          </a:p>
          <a:p>
            <a:pPr marL="457200" indent="-457200">
              <a:buFont typeface="Arial" panose="020B0604020202020204" pitchFamily="34" charset="0"/>
              <a:buChar char="•"/>
            </a:pPr>
            <a:endParaRPr lang="en-US" sz="2800">
              <a:latin typeface="League Spartan" panose="020B0604020202020204" charset="0"/>
              <a:cs typeface="League Spartan" panose="020B0604020202020204" charset="0"/>
            </a:endParaRPr>
          </a:p>
        </p:txBody>
      </p:sp>
      <p:sp>
        <p:nvSpPr>
          <p:cNvPr id="8" name="Title 1">
            <a:extLst>
              <a:ext uri="{FF2B5EF4-FFF2-40B4-BE49-F238E27FC236}">
                <a16:creationId xmlns:a16="http://schemas.microsoft.com/office/drawing/2014/main" id="{82759659-19CA-6AA4-4245-B424CB8FDF03}"/>
              </a:ext>
            </a:extLst>
          </p:cNvPr>
          <p:cNvSpPr txBox="1">
            <a:spLocks/>
          </p:cNvSpPr>
          <p:nvPr/>
        </p:nvSpPr>
        <p:spPr>
          <a:xfrm>
            <a:off x="2765779" y="264883"/>
            <a:ext cx="8548573" cy="1104900"/>
          </a:xfrm>
          <a:prstGeom prst="rect">
            <a:avLst/>
          </a:prstGeom>
        </p:spPr>
        <p:txBody>
          <a:bodyPr/>
          <a:lstStyle>
            <a:lvl1pPr algn="ctr" defTabSz="457200" rtl="0" eaLnBrk="1" latinLnBrk="0" hangingPunct="1">
              <a:spcBef>
                <a:spcPct val="0"/>
              </a:spcBef>
              <a:buNone/>
              <a:defRPr sz="2200" kern="1200">
                <a:solidFill>
                  <a:schemeClr val="tx1"/>
                </a:solidFill>
                <a:latin typeface="+mj-lt"/>
                <a:ea typeface="+mj-ea"/>
                <a:cs typeface="+mj-cs"/>
              </a:defRPr>
            </a:lvl1pPr>
          </a:lstStyle>
          <a:p>
            <a:pPr algn="l"/>
            <a:r>
              <a:rPr lang="en-US" sz="6000" b="1"/>
              <a:t>ACKNOWLEDGEMENT</a:t>
            </a:r>
            <a:endParaRPr lang="en-US" sz="6000" b="1">
              <a:latin typeface="Helios Extended" panose="020B0604020202020204" charset="0"/>
              <a:cs typeface="Helios Extended" panose="020B0604020202020204" charset="0"/>
            </a:endParaRPr>
          </a:p>
        </p:txBody>
      </p:sp>
      <p:cxnSp>
        <p:nvCxnSpPr>
          <p:cNvPr id="9" name="Straight Connector 8">
            <a:extLst>
              <a:ext uri="{FF2B5EF4-FFF2-40B4-BE49-F238E27FC236}">
                <a16:creationId xmlns:a16="http://schemas.microsoft.com/office/drawing/2014/main" id="{DB1BBE52-A6E3-294E-FCDE-D7752BAAF885}"/>
              </a:ext>
            </a:extLst>
          </p:cNvPr>
          <p:cNvCxnSpPr>
            <a:cxnSpLocks/>
          </p:cNvCxnSpPr>
          <p:nvPr/>
        </p:nvCxnSpPr>
        <p:spPr>
          <a:xfrm>
            <a:off x="2280357" y="1224451"/>
            <a:ext cx="9149644" cy="0"/>
          </a:xfrm>
          <a:prstGeom prst="line">
            <a:avLst/>
          </a:prstGeom>
        </p:spPr>
        <p:style>
          <a:lnRef idx="1">
            <a:schemeClr val="dk1"/>
          </a:lnRef>
          <a:fillRef idx="0">
            <a:schemeClr val="dk1"/>
          </a:fillRef>
          <a:effectRef idx="0">
            <a:schemeClr val="dk1"/>
          </a:effectRef>
          <a:fontRef idx="minor">
            <a:schemeClr val="tx1"/>
          </a:fontRef>
        </p:style>
      </p:cxnSp>
      <p:sp>
        <p:nvSpPr>
          <p:cNvPr id="2" name="Rectangle 1">
            <a:extLst>
              <a:ext uri="{FF2B5EF4-FFF2-40B4-BE49-F238E27FC236}">
                <a16:creationId xmlns:a16="http://schemas.microsoft.com/office/drawing/2014/main" id="{D6C60578-50A1-B0F5-4116-258E4F5DB683}"/>
              </a:ext>
            </a:extLst>
          </p:cNvPr>
          <p:cNvSpPr/>
          <p:nvPr/>
        </p:nvSpPr>
        <p:spPr>
          <a:xfrm>
            <a:off x="0" y="0"/>
            <a:ext cx="12192000" cy="6858000"/>
          </a:xfrm>
          <a:prstGeom prst="rect">
            <a:avLst/>
          </a:prstGeom>
          <a:noFill/>
          <a:ln w="571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p>
        </p:txBody>
      </p:sp>
    </p:spTree>
    <p:extLst>
      <p:ext uri="{BB962C8B-B14F-4D97-AF65-F5344CB8AC3E}">
        <p14:creationId xmlns:p14="http://schemas.microsoft.com/office/powerpoint/2010/main" val="413466671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able Placeholder 2">
            <a:extLst>
              <a:ext uri="{FF2B5EF4-FFF2-40B4-BE49-F238E27FC236}">
                <a16:creationId xmlns:a16="http://schemas.microsoft.com/office/drawing/2014/main" id="{9701445C-3AE6-9421-71B1-42401C4AE537}"/>
              </a:ext>
            </a:extLst>
          </p:cNvPr>
          <p:cNvSpPr>
            <a:spLocks noGrp="1"/>
          </p:cNvSpPr>
          <p:nvPr>
            <p:ph type="tbl" sz="quarter" idx="11"/>
          </p:nvPr>
        </p:nvSpPr>
        <p:spPr>
          <a:xfrm>
            <a:off x="751573" y="1524000"/>
            <a:ext cx="10515600" cy="4470400"/>
          </a:xfrm>
        </p:spPr>
        <p:txBody>
          <a:bodyPr/>
          <a:lstStyle/>
          <a:p>
            <a:pPr>
              <a:buNone/>
            </a:pPr>
            <a:r>
              <a:rPr lang="en-US" sz="3200" b="1"/>
              <a:t>Non-pharmacological:</a:t>
            </a:r>
          </a:p>
          <a:p>
            <a:r>
              <a:rPr lang="en-US" sz="2800"/>
              <a:t>Arising from bed in 3 stages</a:t>
            </a:r>
          </a:p>
          <a:p>
            <a:r>
              <a:rPr lang="en-US" sz="2800"/>
              <a:t>Pump ankles once sitting from lying</a:t>
            </a:r>
          </a:p>
          <a:p>
            <a:r>
              <a:rPr lang="en-US" sz="2800"/>
              <a:t>Avoid large meals</a:t>
            </a:r>
          </a:p>
          <a:p>
            <a:r>
              <a:rPr lang="en-US" sz="2800"/>
              <a:t>Avoid bending and standing quickly</a:t>
            </a:r>
          </a:p>
          <a:p>
            <a:r>
              <a:rPr lang="en-US" sz="2800"/>
              <a:t>Avoid hot baths</a:t>
            </a:r>
          </a:p>
          <a:p>
            <a:r>
              <a:rPr lang="en-US" sz="2800"/>
              <a:t>Avoid constipation – straining </a:t>
            </a:r>
          </a:p>
          <a:p>
            <a:r>
              <a:rPr lang="en-US" sz="2800"/>
              <a:t>Use elastic stocking</a:t>
            </a:r>
          </a:p>
          <a:p>
            <a:r>
              <a:rPr lang="en-US" sz="2800"/>
              <a:t>Elevate head of bed</a:t>
            </a:r>
          </a:p>
          <a:p>
            <a:endParaRPr lang="en-US" sz="2800"/>
          </a:p>
        </p:txBody>
      </p:sp>
      <p:sp>
        <p:nvSpPr>
          <p:cNvPr id="6" name="Title 1">
            <a:extLst>
              <a:ext uri="{FF2B5EF4-FFF2-40B4-BE49-F238E27FC236}">
                <a16:creationId xmlns:a16="http://schemas.microsoft.com/office/drawing/2014/main" id="{8F8618C3-3E4A-CEE2-231E-EA79B9BB1ABE}"/>
              </a:ext>
            </a:extLst>
          </p:cNvPr>
          <p:cNvSpPr>
            <a:spLocks noGrp="1"/>
          </p:cNvSpPr>
          <p:nvPr>
            <p:ph type="title"/>
          </p:nvPr>
        </p:nvSpPr>
        <p:spPr>
          <a:xfrm>
            <a:off x="2590800" y="228600"/>
            <a:ext cx="9372600" cy="828675"/>
          </a:xfrm>
        </p:spPr>
        <p:txBody>
          <a:bodyPr anchor="b"/>
          <a:lstStyle/>
          <a:p>
            <a:pPr marL="0" indent="0">
              <a:buNone/>
            </a:pPr>
            <a:r>
              <a:rPr lang="en-US" sz="3600"/>
              <a:t>MULTIFACTORIAL FALL RISK SUMMARY</a:t>
            </a:r>
          </a:p>
        </p:txBody>
      </p:sp>
    </p:spTree>
    <p:extLst>
      <p:ext uri="{BB962C8B-B14F-4D97-AF65-F5344CB8AC3E}">
        <p14:creationId xmlns:p14="http://schemas.microsoft.com/office/powerpoint/2010/main" val="384153449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able Placeholder 2">
            <a:extLst>
              <a:ext uri="{FF2B5EF4-FFF2-40B4-BE49-F238E27FC236}">
                <a16:creationId xmlns:a16="http://schemas.microsoft.com/office/drawing/2014/main" id="{9701445C-3AE6-9421-71B1-42401C4AE537}"/>
              </a:ext>
            </a:extLst>
          </p:cNvPr>
          <p:cNvSpPr>
            <a:spLocks noGrp="1"/>
          </p:cNvSpPr>
          <p:nvPr>
            <p:ph type="tbl" sz="quarter" idx="11"/>
          </p:nvPr>
        </p:nvSpPr>
        <p:spPr>
          <a:xfrm>
            <a:off x="762000" y="1651000"/>
            <a:ext cx="10515600" cy="4470400"/>
          </a:xfrm>
        </p:spPr>
        <p:txBody>
          <a:bodyPr/>
          <a:lstStyle/>
          <a:p>
            <a:pPr>
              <a:buFont typeface="Wingdings" pitchFamily="2" charset="2"/>
              <a:buChar char="q"/>
              <a:defRPr/>
            </a:pPr>
            <a:r>
              <a:rPr lang="en-US" sz="3600">
                <a:solidFill>
                  <a:srgbClr val="FF0000"/>
                </a:solidFill>
              </a:rPr>
              <a:t>Pills</a:t>
            </a:r>
            <a:r>
              <a:rPr lang="en-US" sz="3600"/>
              <a:t> </a:t>
            </a:r>
            <a:r>
              <a:rPr lang="en-US" sz="3600">
                <a:solidFill>
                  <a:schemeClr val="accent1"/>
                </a:solidFill>
              </a:rPr>
              <a:t>– prescription, over the counter, illicit, alcohol</a:t>
            </a:r>
            <a:r>
              <a:rPr lang="en-US" sz="3200">
                <a:solidFill>
                  <a:schemeClr val="accent1"/>
                </a:solidFill>
              </a:rPr>
              <a:t> </a:t>
            </a:r>
          </a:p>
          <a:p>
            <a:pPr marL="914400" indent="-514350">
              <a:buFont typeface="Wingdings" pitchFamily="2" charset="2"/>
              <a:buChar char="q"/>
              <a:defRPr/>
            </a:pPr>
            <a:r>
              <a:rPr lang="en-US" sz="3200"/>
              <a:t>Polypharmacy</a:t>
            </a:r>
          </a:p>
          <a:p>
            <a:pPr marL="914400" indent="-514350">
              <a:buFont typeface="Wingdings" pitchFamily="2" charset="2"/>
              <a:buChar char="q"/>
              <a:defRPr/>
            </a:pPr>
            <a:r>
              <a:rPr lang="en-US" sz="3200"/>
              <a:t>Psychoactive medications (including sedatives, hypnotics, antidepressants, antipsychotics) </a:t>
            </a:r>
          </a:p>
          <a:p>
            <a:pPr marL="914400" indent="-514350">
              <a:buFont typeface="Wingdings" pitchFamily="2" charset="2"/>
              <a:buChar char="q"/>
              <a:defRPr/>
            </a:pPr>
            <a:r>
              <a:rPr lang="en-US" sz="3200"/>
              <a:t>Digoxin, diuretics, antihypertensives, anticholinergic agents </a:t>
            </a:r>
          </a:p>
          <a:p>
            <a:pPr marL="914400" indent="-514350">
              <a:buFont typeface="Wingdings" pitchFamily="2" charset="2"/>
              <a:buChar char="q"/>
              <a:defRPr/>
            </a:pPr>
            <a:r>
              <a:rPr lang="en-US" sz="3200"/>
              <a:t>Alcohol intake </a:t>
            </a:r>
          </a:p>
          <a:p>
            <a:pPr marL="914400" indent="-514350">
              <a:buFont typeface="Wingdings" pitchFamily="2" charset="2"/>
              <a:buChar char="q"/>
              <a:defRPr/>
            </a:pPr>
            <a:r>
              <a:rPr lang="en-US" sz="3200"/>
              <a:t>Poor comprehension</a:t>
            </a:r>
          </a:p>
        </p:txBody>
      </p:sp>
      <p:pic>
        <p:nvPicPr>
          <p:cNvPr id="6" name="Picture 5">
            <a:extLst>
              <a:ext uri="{FF2B5EF4-FFF2-40B4-BE49-F238E27FC236}">
                <a16:creationId xmlns:a16="http://schemas.microsoft.com/office/drawing/2014/main" id="{91610C22-F823-5A0D-7C9A-75DB375D9750}"/>
              </a:ext>
            </a:extLst>
          </p:cNvPr>
          <p:cNvPicPr>
            <a:picLocks noChangeAspect="1"/>
          </p:cNvPicPr>
          <p:nvPr/>
        </p:nvPicPr>
        <p:blipFill>
          <a:blip r:embed="rId3"/>
          <a:stretch>
            <a:fillRect/>
          </a:stretch>
        </p:blipFill>
        <p:spPr>
          <a:xfrm>
            <a:off x="9367620" y="4581525"/>
            <a:ext cx="2059172" cy="2133600"/>
          </a:xfrm>
          <a:prstGeom prst="rect">
            <a:avLst/>
          </a:prstGeom>
        </p:spPr>
      </p:pic>
      <p:sp>
        <p:nvSpPr>
          <p:cNvPr id="7" name="Title 1">
            <a:extLst>
              <a:ext uri="{FF2B5EF4-FFF2-40B4-BE49-F238E27FC236}">
                <a16:creationId xmlns:a16="http://schemas.microsoft.com/office/drawing/2014/main" id="{E8B3F21E-9A35-DD02-C12C-865195B374FB}"/>
              </a:ext>
            </a:extLst>
          </p:cNvPr>
          <p:cNvSpPr>
            <a:spLocks noGrp="1"/>
          </p:cNvSpPr>
          <p:nvPr>
            <p:ph type="title"/>
          </p:nvPr>
        </p:nvSpPr>
        <p:spPr>
          <a:xfrm>
            <a:off x="2590800" y="228600"/>
            <a:ext cx="9372600" cy="828675"/>
          </a:xfrm>
        </p:spPr>
        <p:txBody>
          <a:bodyPr anchor="b"/>
          <a:lstStyle/>
          <a:p>
            <a:pPr marL="0" indent="0">
              <a:buNone/>
            </a:pPr>
            <a:r>
              <a:rPr lang="en-US" sz="3600"/>
              <a:t>MULTIFACTORIAL FALL RISK SUMMARY</a:t>
            </a:r>
          </a:p>
        </p:txBody>
      </p:sp>
    </p:spTree>
    <p:extLst>
      <p:ext uri="{BB962C8B-B14F-4D97-AF65-F5344CB8AC3E}">
        <p14:creationId xmlns:p14="http://schemas.microsoft.com/office/powerpoint/2010/main" val="350523295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0F3646-AC58-6C71-DF45-58C91376B965}"/>
              </a:ext>
            </a:extLst>
          </p:cNvPr>
          <p:cNvSpPr>
            <a:spLocks noGrp="1"/>
          </p:cNvSpPr>
          <p:nvPr>
            <p:ph type="title"/>
          </p:nvPr>
        </p:nvSpPr>
        <p:spPr>
          <a:xfrm>
            <a:off x="2590800" y="228600"/>
            <a:ext cx="9372600" cy="828675"/>
          </a:xfrm>
        </p:spPr>
        <p:txBody>
          <a:bodyPr anchor="b"/>
          <a:lstStyle/>
          <a:p>
            <a:pPr marL="0" indent="0">
              <a:buNone/>
            </a:pPr>
            <a:r>
              <a:rPr lang="en-US" sz="4400"/>
              <a:t>NOW WHAT?</a:t>
            </a:r>
          </a:p>
        </p:txBody>
      </p:sp>
      <p:sp>
        <p:nvSpPr>
          <p:cNvPr id="3" name="Table Placeholder 2">
            <a:extLst>
              <a:ext uri="{FF2B5EF4-FFF2-40B4-BE49-F238E27FC236}">
                <a16:creationId xmlns:a16="http://schemas.microsoft.com/office/drawing/2014/main" id="{9701445C-3AE6-9421-71B1-42401C4AE537}"/>
              </a:ext>
            </a:extLst>
          </p:cNvPr>
          <p:cNvSpPr>
            <a:spLocks noGrp="1"/>
          </p:cNvSpPr>
          <p:nvPr>
            <p:ph type="tbl" sz="quarter" idx="11"/>
          </p:nvPr>
        </p:nvSpPr>
        <p:spPr>
          <a:xfrm>
            <a:off x="762000" y="1651000"/>
            <a:ext cx="10515600" cy="4470400"/>
          </a:xfrm>
        </p:spPr>
        <p:txBody>
          <a:bodyPr/>
          <a:lstStyle/>
          <a:p>
            <a:pPr marL="0" indent="0" algn="ctr">
              <a:buNone/>
            </a:pPr>
            <a:r>
              <a:rPr lang="en-US" sz="2800" b="1">
                <a:latin typeface="League Spartan" panose="020B0604020202020204"/>
              </a:rPr>
              <a:t>Encourage older adults to ask questions about their medications:</a:t>
            </a:r>
          </a:p>
          <a:p>
            <a:pPr marL="0" indent="0">
              <a:buNone/>
            </a:pPr>
            <a:endParaRPr lang="en-US" sz="2000" b="1">
              <a:latin typeface="League Spartan" panose="020B0604020202020204"/>
            </a:endParaRPr>
          </a:p>
          <a:p>
            <a:pPr lvl="1"/>
            <a:r>
              <a:rPr lang="en-US" sz="2000">
                <a:latin typeface="League Spartan" panose="020B0604020202020204"/>
              </a:rPr>
              <a:t>Have any medications been added, stopped or changed, and why?</a:t>
            </a:r>
          </a:p>
          <a:p>
            <a:pPr lvl="1"/>
            <a:r>
              <a:rPr lang="en-US" sz="2000">
                <a:latin typeface="League Spartan" panose="020B0604020202020204"/>
              </a:rPr>
              <a:t>What medication do I need to keep taking, and why?</a:t>
            </a:r>
          </a:p>
          <a:p>
            <a:pPr lvl="1"/>
            <a:r>
              <a:rPr lang="en-US" sz="2000">
                <a:latin typeface="League Spartan" panose="020B0604020202020204"/>
              </a:rPr>
              <a:t>How do I take my medications, and for how long?</a:t>
            </a:r>
          </a:p>
          <a:p>
            <a:pPr lvl="1"/>
            <a:r>
              <a:rPr lang="en-US" sz="2000">
                <a:latin typeface="League Spartan" panose="020B0604020202020204"/>
              </a:rPr>
              <a:t>How will I know if my medication is working, and what side effects do I watch for?</a:t>
            </a:r>
          </a:p>
          <a:p>
            <a:pPr lvl="1"/>
            <a:r>
              <a:rPr lang="en-US" sz="2000">
                <a:latin typeface="League Spartan" panose="020B0604020202020204"/>
              </a:rPr>
              <a:t>Do I need any tests and when do I book my next visit?</a:t>
            </a:r>
          </a:p>
          <a:p>
            <a:pPr lvl="1"/>
            <a:endParaRPr lang="en-US" sz="2000">
              <a:latin typeface="League Spartan" panose="020B0604020202020204"/>
            </a:endParaRPr>
          </a:p>
          <a:p>
            <a:pPr lvl="1"/>
            <a:endParaRPr lang="en-US" sz="2000">
              <a:latin typeface="League Spartan" panose="020B0604020202020204"/>
            </a:endParaRPr>
          </a:p>
          <a:p>
            <a:pPr lvl="1"/>
            <a:endParaRPr lang="en-US" sz="2000">
              <a:latin typeface="League Spartan" panose="020B0604020202020204"/>
            </a:endParaRPr>
          </a:p>
          <a:p>
            <a:pPr lvl="1"/>
            <a:endParaRPr lang="en-US" sz="2000">
              <a:latin typeface="League Spartan" panose="020B0604020202020204"/>
            </a:endParaRPr>
          </a:p>
          <a:p>
            <a:pPr algn="r">
              <a:buNone/>
            </a:pPr>
            <a:r>
              <a:rPr lang="en-US" sz="1000">
                <a:latin typeface="League Spartan" panose="020B0604020202020204"/>
              </a:rPr>
              <a:t>						</a:t>
            </a:r>
            <a:r>
              <a:rPr lang="en-US" sz="1100">
                <a:latin typeface="League Spartan" panose="020B0604020202020204"/>
              </a:rPr>
              <a:t>(Safe Medication Use, n.d.)</a:t>
            </a:r>
          </a:p>
        </p:txBody>
      </p:sp>
    </p:spTree>
    <p:extLst>
      <p:ext uri="{BB962C8B-B14F-4D97-AF65-F5344CB8AC3E}">
        <p14:creationId xmlns:p14="http://schemas.microsoft.com/office/powerpoint/2010/main" val="73863076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able Placeholder 2">
            <a:extLst>
              <a:ext uri="{FF2B5EF4-FFF2-40B4-BE49-F238E27FC236}">
                <a16:creationId xmlns:a16="http://schemas.microsoft.com/office/drawing/2014/main" id="{9701445C-3AE6-9421-71B1-42401C4AE537}"/>
              </a:ext>
            </a:extLst>
          </p:cNvPr>
          <p:cNvSpPr>
            <a:spLocks noGrp="1"/>
          </p:cNvSpPr>
          <p:nvPr>
            <p:ph type="tbl" sz="quarter" idx="11"/>
          </p:nvPr>
        </p:nvSpPr>
        <p:spPr>
          <a:xfrm>
            <a:off x="762000" y="1651000"/>
            <a:ext cx="10515600" cy="4470400"/>
          </a:xfrm>
        </p:spPr>
        <p:txBody>
          <a:bodyPr/>
          <a:lstStyle/>
          <a:p>
            <a:pPr>
              <a:buFont typeface="Wingdings" pitchFamily="2" charset="2"/>
              <a:buChar char="q"/>
            </a:pPr>
            <a:r>
              <a:rPr lang="en-US" sz="4800">
                <a:solidFill>
                  <a:srgbClr val="FF0000"/>
                </a:solidFill>
                <a:latin typeface="League Spartan" panose="020B0604020202020204"/>
              </a:rPr>
              <a:t>Pain </a:t>
            </a:r>
            <a:r>
              <a:rPr lang="en-US" sz="4800">
                <a:latin typeface="League Spartan" panose="020B0604020202020204"/>
              </a:rPr>
              <a:t>– impacting on mobility</a:t>
            </a:r>
            <a:endParaRPr lang="en-US" sz="4800">
              <a:latin typeface="League Spartan" panose="020B0604020202020204"/>
              <a:ea typeface="Calibri"/>
              <a:cs typeface="Calibri"/>
            </a:endParaRPr>
          </a:p>
          <a:p>
            <a:endParaRPr lang="en-US" sz="4800">
              <a:latin typeface="League Spartan" panose="020B0604020202020204"/>
            </a:endParaRPr>
          </a:p>
          <a:p>
            <a:endParaRPr lang="en-US" sz="4800">
              <a:latin typeface="League Spartan" panose="020B0604020202020204"/>
            </a:endParaRPr>
          </a:p>
        </p:txBody>
      </p:sp>
      <p:pic>
        <p:nvPicPr>
          <p:cNvPr id="5" name="Picture 4">
            <a:extLst>
              <a:ext uri="{FF2B5EF4-FFF2-40B4-BE49-F238E27FC236}">
                <a16:creationId xmlns:a16="http://schemas.microsoft.com/office/drawing/2014/main" id="{48A7DC07-F896-5A41-9FA0-F0C8E1356E4A}"/>
              </a:ext>
            </a:extLst>
          </p:cNvPr>
          <p:cNvPicPr>
            <a:picLocks noChangeAspect="1"/>
          </p:cNvPicPr>
          <p:nvPr/>
        </p:nvPicPr>
        <p:blipFill>
          <a:blip r:embed="rId3"/>
          <a:stretch>
            <a:fillRect/>
          </a:stretch>
        </p:blipFill>
        <p:spPr>
          <a:xfrm>
            <a:off x="3533775" y="2895600"/>
            <a:ext cx="4972050" cy="3328745"/>
          </a:xfrm>
          <a:prstGeom prst="rect">
            <a:avLst/>
          </a:prstGeom>
          <a:ln>
            <a:noFill/>
          </a:ln>
          <a:effectLst>
            <a:outerShdw blurRad="292100" dist="139700" dir="2700000" algn="tl" rotWithShape="0">
              <a:srgbClr val="333333">
                <a:alpha val="65000"/>
              </a:srgbClr>
            </a:outerShdw>
          </a:effectLst>
        </p:spPr>
      </p:pic>
      <p:sp>
        <p:nvSpPr>
          <p:cNvPr id="8" name="Title 1">
            <a:extLst>
              <a:ext uri="{FF2B5EF4-FFF2-40B4-BE49-F238E27FC236}">
                <a16:creationId xmlns:a16="http://schemas.microsoft.com/office/drawing/2014/main" id="{5E919117-990A-19E6-E080-B7109740757D}"/>
              </a:ext>
            </a:extLst>
          </p:cNvPr>
          <p:cNvSpPr>
            <a:spLocks noGrp="1"/>
          </p:cNvSpPr>
          <p:nvPr>
            <p:ph type="title"/>
          </p:nvPr>
        </p:nvSpPr>
        <p:spPr>
          <a:xfrm>
            <a:off x="2590800" y="228600"/>
            <a:ext cx="9372600" cy="828675"/>
          </a:xfrm>
        </p:spPr>
        <p:txBody>
          <a:bodyPr anchor="b"/>
          <a:lstStyle/>
          <a:p>
            <a:pPr marL="0" indent="0">
              <a:buNone/>
            </a:pPr>
            <a:r>
              <a:rPr lang="en-US" sz="3600"/>
              <a:t>MULTIFACTORIAL FALL RISK SUMMARY</a:t>
            </a:r>
          </a:p>
        </p:txBody>
      </p:sp>
    </p:spTree>
    <p:extLst>
      <p:ext uri="{BB962C8B-B14F-4D97-AF65-F5344CB8AC3E}">
        <p14:creationId xmlns:p14="http://schemas.microsoft.com/office/powerpoint/2010/main" val="24752519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0F3646-AC58-6C71-DF45-58C91376B965}"/>
              </a:ext>
            </a:extLst>
          </p:cNvPr>
          <p:cNvSpPr>
            <a:spLocks noGrp="1"/>
          </p:cNvSpPr>
          <p:nvPr>
            <p:ph type="title"/>
          </p:nvPr>
        </p:nvSpPr>
        <p:spPr>
          <a:xfrm>
            <a:off x="2590800" y="322262"/>
            <a:ext cx="9372600" cy="828675"/>
          </a:xfrm>
        </p:spPr>
        <p:txBody>
          <a:bodyPr anchor="b"/>
          <a:lstStyle/>
          <a:p>
            <a:pPr marL="0" indent="0">
              <a:buNone/>
            </a:pPr>
            <a:r>
              <a:rPr lang="en-US" sz="6000"/>
              <a:t>PAIN ASSESSMENT</a:t>
            </a:r>
          </a:p>
        </p:txBody>
      </p:sp>
      <p:pic>
        <p:nvPicPr>
          <p:cNvPr id="4" name="Content Placeholder 3"/>
          <p:cNvPicPr>
            <a:picLocks noChangeAspect="1"/>
          </p:cNvPicPr>
          <p:nvPr/>
        </p:nvPicPr>
        <p:blipFill>
          <a:blip r:embed="rId3" cstate="print"/>
          <a:stretch>
            <a:fillRect/>
          </a:stretch>
        </p:blipFill>
        <p:spPr>
          <a:xfrm>
            <a:off x="1866900" y="1371600"/>
            <a:ext cx="8458200" cy="4664607"/>
          </a:xfrm>
          <a:prstGeom prst="rect">
            <a:avLst/>
          </a:prstGeom>
          <a:ln w="38100">
            <a:solidFill>
              <a:schemeClr val="tx1"/>
            </a:solidFill>
          </a:ln>
        </p:spPr>
      </p:pic>
      <p:sp>
        <p:nvSpPr>
          <p:cNvPr id="6" name="Rectangle 5"/>
          <p:cNvSpPr/>
          <p:nvPr/>
        </p:nvSpPr>
        <p:spPr>
          <a:xfrm>
            <a:off x="4724400" y="6274128"/>
            <a:ext cx="6629400" cy="261610"/>
          </a:xfrm>
          <a:prstGeom prst="rect">
            <a:avLst/>
          </a:prstGeom>
        </p:spPr>
        <p:txBody>
          <a:bodyPr wrap="square">
            <a:spAutoFit/>
          </a:bodyPr>
          <a:lstStyle/>
          <a:p>
            <a:pPr marL="171450" indent="-171450" algn="r"/>
            <a:r>
              <a:rPr lang="en-US" sz="1100">
                <a:latin typeface="League Spartan" panose="020B0604020202020204"/>
              </a:rPr>
              <a:t>(Registered Nurses Association of Ontario, 2013)</a:t>
            </a:r>
          </a:p>
        </p:txBody>
      </p:sp>
    </p:spTree>
    <p:extLst>
      <p:ext uri="{BB962C8B-B14F-4D97-AF65-F5344CB8AC3E}">
        <p14:creationId xmlns:p14="http://schemas.microsoft.com/office/powerpoint/2010/main" val="394167884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able Placeholder 2">
            <a:extLst>
              <a:ext uri="{FF2B5EF4-FFF2-40B4-BE49-F238E27FC236}">
                <a16:creationId xmlns:a16="http://schemas.microsoft.com/office/drawing/2014/main" id="{9701445C-3AE6-9421-71B1-42401C4AE537}"/>
              </a:ext>
            </a:extLst>
          </p:cNvPr>
          <p:cNvSpPr>
            <a:spLocks noGrp="1"/>
          </p:cNvSpPr>
          <p:nvPr>
            <p:ph type="tbl" sz="quarter" idx="11"/>
          </p:nvPr>
        </p:nvSpPr>
        <p:spPr>
          <a:xfrm>
            <a:off x="762000" y="1651000"/>
            <a:ext cx="10515600" cy="4470400"/>
          </a:xfrm>
        </p:spPr>
        <p:txBody>
          <a:bodyPr/>
          <a:lstStyle/>
          <a:p>
            <a:pPr>
              <a:buFont typeface="Wingdings" pitchFamily="2" charset="2"/>
              <a:buChar char="q"/>
            </a:pPr>
            <a:r>
              <a:rPr lang="en-US" sz="2800"/>
              <a:t>Problems with Mobility/Gait/Balance</a:t>
            </a:r>
          </a:p>
          <a:p>
            <a:pPr lvl="2">
              <a:buFont typeface="Wingdings" pitchFamily="2" charset="2"/>
              <a:buChar char="§"/>
            </a:pPr>
            <a:r>
              <a:rPr lang="en-US" sz="2400"/>
              <a:t>Reduced muscle strength</a:t>
            </a:r>
          </a:p>
          <a:p>
            <a:pPr lvl="2">
              <a:buFont typeface="Wingdings" pitchFamily="2" charset="2"/>
              <a:buChar char="§"/>
            </a:pPr>
            <a:r>
              <a:rPr lang="en-US" sz="2400"/>
              <a:t>Deconditioning</a:t>
            </a:r>
          </a:p>
          <a:p>
            <a:pPr lvl="2">
              <a:buFont typeface="Wingdings" pitchFamily="2" charset="2"/>
              <a:buChar char="§"/>
            </a:pPr>
            <a:r>
              <a:rPr lang="en-US" sz="2400"/>
              <a:t>Unable to get out of a chair without using arms</a:t>
            </a:r>
          </a:p>
          <a:p>
            <a:pPr lvl="2">
              <a:buFont typeface="Wingdings" pitchFamily="2" charset="2"/>
              <a:buChar char="§"/>
            </a:pPr>
            <a:r>
              <a:rPr lang="en-US" sz="2400"/>
              <a:t>Impact on ADLs</a:t>
            </a:r>
          </a:p>
          <a:p>
            <a:pPr lvl="2">
              <a:buFont typeface="Wingdings" pitchFamily="2" charset="2"/>
              <a:buChar char="§"/>
            </a:pPr>
            <a:r>
              <a:rPr lang="en-US" sz="2400"/>
              <a:t>Balance impairments</a:t>
            </a:r>
          </a:p>
          <a:p>
            <a:pPr lvl="2">
              <a:buFont typeface="Wingdings" pitchFamily="2" charset="2"/>
              <a:buChar char="§"/>
            </a:pPr>
            <a:r>
              <a:rPr lang="en-US" sz="2400"/>
              <a:t>Altered gait</a:t>
            </a:r>
          </a:p>
          <a:p>
            <a:pPr lvl="2">
              <a:buFont typeface="Wingdings" pitchFamily="2" charset="2"/>
              <a:buChar char="§"/>
            </a:pPr>
            <a:r>
              <a:rPr lang="en-US" sz="2400"/>
              <a:t>Use of gait aid</a:t>
            </a:r>
          </a:p>
          <a:p>
            <a:pPr>
              <a:buNone/>
            </a:pPr>
            <a:endParaRPr lang="en-US"/>
          </a:p>
          <a:p>
            <a:endParaRPr lang="en-US"/>
          </a:p>
        </p:txBody>
      </p:sp>
      <p:sp>
        <p:nvSpPr>
          <p:cNvPr id="6" name="Title 1">
            <a:extLst>
              <a:ext uri="{FF2B5EF4-FFF2-40B4-BE49-F238E27FC236}">
                <a16:creationId xmlns:a16="http://schemas.microsoft.com/office/drawing/2014/main" id="{27D382B5-53DF-92CA-2D5B-8C08E0CF937D}"/>
              </a:ext>
            </a:extLst>
          </p:cNvPr>
          <p:cNvSpPr>
            <a:spLocks noGrp="1"/>
          </p:cNvSpPr>
          <p:nvPr>
            <p:ph type="title"/>
          </p:nvPr>
        </p:nvSpPr>
        <p:spPr>
          <a:xfrm>
            <a:off x="2590800" y="228600"/>
            <a:ext cx="9372600" cy="828675"/>
          </a:xfrm>
        </p:spPr>
        <p:txBody>
          <a:bodyPr anchor="b"/>
          <a:lstStyle/>
          <a:p>
            <a:pPr marL="0" indent="0">
              <a:buNone/>
            </a:pPr>
            <a:r>
              <a:rPr lang="en-US" sz="3600"/>
              <a:t>MULTIFACTORIAL FALL RISK SUMMARY</a:t>
            </a:r>
          </a:p>
        </p:txBody>
      </p:sp>
    </p:spTree>
    <p:extLst>
      <p:ext uri="{BB962C8B-B14F-4D97-AF65-F5344CB8AC3E}">
        <p14:creationId xmlns:p14="http://schemas.microsoft.com/office/powerpoint/2010/main" val="328252460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able Placeholder 2">
            <a:extLst>
              <a:ext uri="{FF2B5EF4-FFF2-40B4-BE49-F238E27FC236}">
                <a16:creationId xmlns:a16="http://schemas.microsoft.com/office/drawing/2014/main" id="{9701445C-3AE6-9421-71B1-42401C4AE537}"/>
              </a:ext>
            </a:extLst>
          </p:cNvPr>
          <p:cNvSpPr>
            <a:spLocks noGrp="1"/>
          </p:cNvSpPr>
          <p:nvPr>
            <p:ph type="tbl" sz="quarter" idx="11"/>
          </p:nvPr>
        </p:nvSpPr>
        <p:spPr>
          <a:xfrm>
            <a:off x="762000" y="1651000"/>
            <a:ext cx="10515600" cy="4470400"/>
          </a:xfrm>
        </p:spPr>
        <p:txBody>
          <a:bodyPr/>
          <a:lstStyle/>
          <a:p>
            <a:pPr>
              <a:buFont typeface="Wingdings" pitchFamily="2" charset="2"/>
              <a:buChar char="q"/>
            </a:pPr>
            <a:r>
              <a:rPr lang="en-US" sz="2800"/>
              <a:t>Problems with Mobility/Gait/Balance</a:t>
            </a:r>
          </a:p>
          <a:p>
            <a:pPr lvl="2">
              <a:buFont typeface="Wingdings" pitchFamily="2" charset="2"/>
              <a:buChar char="§"/>
            </a:pPr>
            <a:r>
              <a:rPr lang="en-US" sz="2400"/>
              <a:t>Reduced muscle strength</a:t>
            </a:r>
          </a:p>
          <a:p>
            <a:pPr lvl="2">
              <a:buFont typeface="Wingdings" pitchFamily="2" charset="2"/>
              <a:buChar char="§"/>
            </a:pPr>
            <a:r>
              <a:rPr lang="en-US" sz="2400"/>
              <a:t>Deconditioning</a:t>
            </a:r>
          </a:p>
          <a:p>
            <a:pPr lvl="2">
              <a:buFont typeface="Wingdings" pitchFamily="2" charset="2"/>
              <a:buChar char="§"/>
            </a:pPr>
            <a:r>
              <a:rPr lang="en-US" sz="2400"/>
              <a:t>Unable to get out of a chair without using arms</a:t>
            </a:r>
          </a:p>
          <a:p>
            <a:pPr lvl="2">
              <a:buFont typeface="Wingdings" pitchFamily="2" charset="2"/>
              <a:buChar char="§"/>
            </a:pPr>
            <a:r>
              <a:rPr lang="en-US" sz="2400"/>
              <a:t>Impact on ADLs</a:t>
            </a:r>
          </a:p>
          <a:p>
            <a:pPr lvl="2">
              <a:buFont typeface="Wingdings" pitchFamily="2" charset="2"/>
              <a:buChar char="§"/>
            </a:pPr>
            <a:r>
              <a:rPr lang="en-US" sz="2400"/>
              <a:t>Balance impairments</a:t>
            </a:r>
          </a:p>
          <a:p>
            <a:pPr lvl="2">
              <a:buFont typeface="Wingdings" pitchFamily="2" charset="2"/>
              <a:buChar char="§"/>
            </a:pPr>
            <a:r>
              <a:rPr lang="en-US" sz="2400"/>
              <a:t>Altered gait</a:t>
            </a:r>
          </a:p>
          <a:p>
            <a:pPr lvl="2">
              <a:buFont typeface="Wingdings" pitchFamily="2" charset="2"/>
              <a:buChar char="§"/>
            </a:pPr>
            <a:r>
              <a:rPr lang="en-US" sz="2400"/>
              <a:t>Use of gait aid</a:t>
            </a:r>
          </a:p>
          <a:p>
            <a:pPr>
              <a:buNone/>
            </a:pPr>
            <a:endParaRPr lang="en-US"/>
          </a:p>
          <a:p>
            <a:endParaRPr lang="en-US"/>
          </a:p>
        </p:txBody>
      </p:sp>
      <p:sp>
        <p:nvSpPr>
          <p:cNvPr id="6" name="Title 1">
            <a:extLst>
              <a:ext uri="{FF2B5EF4-FFF2-40B4-BE49-F238E27FC236}">
                <a16:creationId xmlns:a16="http://schemas.microsoft.com/office/drawing/2014/main" id="{A83A9FF7-E8FD-4911-14DE-45FF2158AD90}"/>
              </a:ext>
            </a:extLst>
          </p:cNvPr>
          <p:cNvSpPr>
            <a:spLocks noGrp="1"/>
          </p:cNvSpPr>
          <p:nvPr>
            <p:ph type="title"/>
          </p:nvPr>
        </p:nvSpPr>
        <p:spPr>
          <a:xfrm>
            <a:off x="2590800" y="228600"/>
            <a:ext cx="9372600" cy="828675"/>
          </a:xfrm>
        </p:spPr>
        <p:txBody>
          <a:bodyPr anchor="b"/>
          <a:lstStyle/>
          <a:p>
            <a:pPr marL="0" indent="0">
              <a:buNone/>
            </a:pPr>
            <a:r>
              <a:rPr lang="en-US" sz="3600"/>
              <a:t>MULTIFACTORIAL FALL RISK SUMMARY</a:t>
            </a:r>
          </a:p>
        </p:txBody>
      </p:sp>
    </p:spTree>
    <p:extLst>
      <p:ext uri="{BB962C8B-B14F-4D97-AF65-F5344CB8AC3E}">
        <p14:creationId xmlns:p14="http://schemas.microsoft.com/office/powerpoint/2010/main" val="203750995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0F3646-AC58-6C71-DF45-58C91376B965}"/>
              </a:ext>
            </a:extLst>
          </p:cNvPr>
          <p:cNvSpPr>
            <a:spLocks noGrp="1"/>
          </p:cNvSpPr>
          <p:nvPr>
            <p:ph type="title"/>
          </p:nvPr>
        </p:nvSpPr>
        <p:spPr>
          <a:xfrm>
            <a:off x="2590800" y="322262"/>
            <a:ext cx="9372600" cy="828675"/>
          </a:xfrm>
        </p:spPr>
        <p:txBody>
          <a:bodyPr anchor="b"/>
          <a:lstStyle/>
          <a:p>
            <a:pPr marL="0" indent="0">
              <a:buNone/>
            </a:pPr>
            <a:r>
              <a:rPr lang="en-US" sz="4800"/>
              <a:t>FUNCTIONAL ASSESSMENT</a:t>
            </a:r>
          </a:p>
        </p:txBody>
      </p:sp>
      <p:sp>
        <p:nvSpPr>
          <p:cNvPr id="3" name="Content Placeholder 2"/>
          <p:cNvSpPr txBox="1">
            <a:spLocks/>
          </p:cNvSpPr>
          <p:nvPr/>
        </p:nvSpPr>
        <p:spPr>
          <a:xfrm>
            <a:off x="4724400" y="1371600"/>
            <a:ext cx="6477000" cy="4876800"/>
          </a:xfrm>
          <a:prstGeom prst="rect">
            <a:avLst/>
          </a:prstGeom>
        </p:spPr>
        <p:txBody>
          <a:bodyPr lIns="91440" tIns="45720" rIns="91440" bIns="45720" anchor="ctr"/>
          <a:lstStyle>
            <a:lvl1pPr marL="171450" indent="-171450" algn="l" defTabSz="457200" rtl="0" eaLnBrk="1" latinLnBrk="0" hangingPunct="1">
              <a:spcBef>
                <a:spcPct val="20000"/>
              </a:spcBef>
              <a:buFont typeface="Arial" pitchFamily="34" charset="0"/>
              <a:buChar char="•"/>
              <a:defRPr sz="1600" kern="1200">
                <a:solidFill>
                  <a:schemeClr val="tx1"/>
                </a:solidFill>
                <a:latin typeface="+mn-lt"/>
                <a:ea typeface="+mn-ea"/>
                <a:cs typeface="+mn-cs"/>
              </a:defRPr>
            </a:lvl1pPr>
            <a:lvl2pPr marL="371475" indent="-142875" algn="l" defTabSz="457200" rtl="0" eaLnBrk="1" latinLnBrk="0" hangingPunct="1">
              <a:spcBef>
                <a:spcPct val="20000"/>
              </a:spcBef>
              <a:buFont typeface="Arial" pitchFamily="34" charset="0"/>
              <a:buChar char="–"/>
              <a:defRPr sz="1400" kern="1200">
                <a:solidFill>
                  <a:schemeClr val="tx1"/>
                </a:solidFill>
                <a:latin typeface="+mn-lt"/>
                <a:ea typeface="+mn-ea"/>
                <a:cs typeface="+mn-cs"/>
              </a:defRPr>
            </a:lvl2pPr>
            <a:lvl3pPr marL="571500" indent="-114300" algn="l" defTabSz="457200" rtl="0" eaLnBrk="1" latinLnBrk="0" hangingPunct="1">
              <a:spcBef>
                <a:spcPct val="20000"/>
              </a:spcBef>
              <a:buFont typeface="Arial" pitchFamily="34" charset="0"/>
              <a:buChar char="•"/>
              <a:defRPr sz="1200" kern="1200">
                <a:solidFill>
                  <a:schemeClr val="tx1"/>
                </a:solidFill>
                <a:latin typeface="+mn-lt"/>
                <a:ea typeface="+mn-ea"/>
                <a:cs typeface="+mn-cs"/>
              </a:defRPr>
            </a:lvl3pPr>
            <a:lvl4pPr marL="800100" indent="-114300" algn="l" defTabSz="457200" rtl="0" eaLnBrk="1" latinLnBrk="0" hangingPunct="1">
              <a:spcBef>
                <a:spcPct val="20000"/>
              </a:spcBef>
              <a:buFont typeface="Arial" pitchFamily="34" charset="0"/>
              <a:buChar char="–"/>
              <a:defRPr sz="1000" kern="1200">
                <a:solidFill>
                  <a:schemeClr val="tx1"/>
                </a:solidFill>
                <a:latin typeface="+mn-lt"/>
                <a:ea typeface="+mn-ea"/>
                <a:cs typeface="+mn-cs"/>
              </a:defRPr>
            </a:lvl4pPr>
            <a:lvl5pPr marL="1028700" indent="-114300" algn="l" defTabSz="457200" rtl="0" eaLnBrk="1" latinLnBrk="0" hangingPunct="1">
              <a:spcBef>
                <a:spcPct val="20000"/>
              </a:spcBef>
              <a:buFont typeface="Arial" pitchFamily="34" charset="0"/>
              <a:buChar char="»"/>
              <a:defRPr sz="1000" kern="1200">
                <a:solidFill>
                  <a:schemeClr val="tx1"/>
                </a:solidFill>
                <a:latin typeface="+mn-lt"/>
                <a:ea typeface="+mn-ea"/>
                <a:cs typeface="+mn-cs"/>
              </a:defRPr>
            </a:lvl5pPr>
            <a:lvl6pPr marL="1257300" indent="-114300" algn="l" defTabSz="457200" rtl="0" eaLnBrk="1" latinLnBrk="0" hangingPunct="1">
              <a:spcBef>
                <a:spcPct val="20000"/>
              </a:spcBef>
              <a:buFont typeface="Arial" pitchFamily="34" charset="0"/>
              <a:buChar char="•"/>
              <a:defRPr sz="1000" kern="1200">
                <a:solidFill>
                  <a:schemeClr val="tx1"/>
                </a:solidFill>
                <a:latin typeface="+mn-lt"/>
                <a:ea typeface="+mn-ea"/>
                <a:cs typeface="+mn-cs"/>
              </a:defRPr>
            </a:lvl6pPr>
            <a:lvl7pPr marL="1485900" indent="-114300" algn="l" defTabSz="457200" rtl="0" eaLnBrk="1" latinLnBrk="0" hangingPunct="1">
              <a:spcBef>
                <a:spcPct val="20000"/>
              </a:spcBef>
              <a:buFont typeface="Arial" pitchFamily="34" charset="0"/>
              <a:buChar char="•"/>
              <a:defRPr sz="1000" kern="1200">
                <a:solidFill>
                  <a:schemeClr val="tx1"/>
                </a:solidFill>
                <a:latin typeface="+mn-lt"/>
                <a:ea typeface="+mn-ea"/>
                <a:cs typeface="+mn-cs"/>
              </a:defRPr>
            </a:lvl7pPr>
            <a:lvl8pPr marL="1714500" indent="-114300" algn="l" defTabSz="457200" rtl="0" eaLnBrk="1" latinLnBrk="0" hangingPunct="1">
              <a:spcBef>
                <a:spcPct val="20000"/>
              </a:spcBef>
              <a:buFont typeface="Arial" pitchFamily="34" charset="0"/>
              <a:buChar char="•"/>
              <a:defRPr sz="1000" kern="1200">
                <a:solidFill>
                  <a:schemeClr val="tx1"/>
                </a:solidFill>
                <a:latin typeface="+mn-lt"/>
                <a:ea typeface="+mn-ea"/>
                <a:cs typeface="+mn-cs"/>
              </a:defRPr>
            </a:lvl8pPr>
            <a:lvl9pPr marL="1943100" indent="-114300" algn="l" defTabSz="457200" rtl="0" eaLnBrk="1" latinLnBrk="0" hangingPunct="1">
              <a:spcBef>
                <a:spcPct val="20000"/>
              </a:spcBef>
              <a:buFont typeface="Arial" pitchFamily="34" charset="0"/>
              <a:buChar char="•"/>
              <a:defRPr sz="1000" kern="1200">
                <a:solidFill>
                  <a:schemeClr val="tx1"/>
                </a:solidFill>
                <a:latin typeface="+mn-lt"/>
                <a:ea typeface="+mn-ea"/>
                <a:cs typeface="+mn-cs"/>
              </a:defRPr>
            </a:lvl9pPr>
          </a:lstStyle>
          <a:p>
            <a:pPr marL="1143000" indent="-1143000">
              <a:buFont typeface="+mj-lt"/>
              <a:buAutoNum type="arabicPeriod"/>
            </a:pPr>
            <a:r>
              <a:rPr lang="en-US" sz="4800">
                <a:latin typeface="League Spartan" panose="020B0604020202020204"/>
              </a:rPr>
              <a:t>Timed Up and Go</a:t>
            </a:r>
            <a:endParaRPr lang="en-US" sz="4800">
              <a:latin typeface="League Spartan" panose="020B0604020202020204"/>
              <a:ea typeface="Calibri"/>
              <a:cs typeface="Calibri"/>
            </a:endParaRPr>
          </a:p>
          <a:p>
            <a:pPr marL="1143000" indent="-1143000">
              <a:buFont typeface="+mj-lt"/>
              <a:buAutoNum type="arabicPeriod"/>
            </a:pPr>
            <a:r>
              <a:rPr lang="en-US" sz="4800">
                <a:latin typeface="League Spartan" panose="020B0604020202020204"/>
              </a:rPr>
              <a:t>Chair-Stand Test</a:t>
            </a:r>
            <a:endParaRPr lang="en-US" sz="4800">
              <a:latin typeface="League Spartan" panose="020B0604020202020204"/>
              <a:ea typeface="Calibri"/>
              <a:cs typeface="Calibri"/>
            </a:endParaRPr>
          </a:p>
        </p:txBody>
      </p:sp>
      <p:pic>
        <p:nvPicPr>
          <p:cNvPr id="5" name="Picture 2" descr="kyphotic man.png"/>
          <p:cNvPicPr>
            <a:picLocks noChangeAspect="1"/>
          </p:cNvPicPr>
          <p:nvPr/>
        </p:nvPicPr>
        <p:blipFill rotWithShape="1">
          <a:blip r:embed="rId3" cstate="email">
            <a:extLst>
              <a:ext uri="{28A0092B-C50C-407E-A947-70E740481C1C}">
                <a14:useLocalDpi xmlns:a14="http://schemas.microsoft.com/office/drawing/2010/main"/>
              </a:ext>
            </a:extLst>
          </a:blip>
          <a:srcRect r="41553"/>
          <a:stretch/>
        </p:blipFill>
        <p:spPr bwMode="auto">
          <a:xfrm>
            <a:off x="1524000" y="1447800"/>
            <a:ext cx="2590800" cy="48768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320519369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00B4C7E-282B-32BD-D4F0-10B235370044}"/>
              </a:ext>
            </a:extLst>
          </p:cNvPr>
          <p:cNvSpPr/>
          <p:nvPr/>
        </p:nvSpPr>
        <p:spPr>
          <a:xfrm>
            <a:off x="0" y="0"/>
            <a:ext cx="12192000" cy="6858000"/>
          </a:xfrm>
          <a:prstGeom prst="rect">
            <a:avLst/>
          </a:prstGeom>
          <a:noFill/>
          <a:ln w="571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3" name="TextBox 2">
            <a:extLst>
              <a:ext uri="{FF2B5EF4-FFF2-40B4-BE49-F238E27FC236}">
                <a16:creationId xmlns:a16="http://schemas.microsoft.com/office/drawing/2014/main" id="{D9823AB7-096A-38E8-A5A4-8813B736D44C}"/>
              </a:ext>
            </a:extLst>
          </p:cNvPr>
          <p:cNvSpPr txBox="1"/>
          <p:nvPr/>
        </p:nvSpPr>
        <p:spPr>
          <a:xfrm>
            <a:off x="955047" y="1371600"/>
            <a:ext cx="2504211" cy="1446550"/>
          </a:xfrm>
          <a:prstGeom prst="rect">
            <a:avLst/>
          </a:prstGeom>
          <a:noFill/>
        </p:spPr>
        <p:txBody>
          <a:bodyPr wrap="none" rtlCol="0">
            <a:spAutoFit/>
          </a:bodyPr>
          <a:lstStyle/>
          <a:p>
            <a:pPr algn="ctr"/>
            <a:r>
              <a:rPr lang="en-US" sz="8800" b="1">
                <a:latin typeface="Helios Extended" panose="020B0604020202020204" charset="0"/>
                <a:cs typeface="Helios Extended" panose="020B0604020202020204" charset="0"/>
              </a:rPr>
              <a:t>POLL</a:t>
            </a:r>
          </a:p>
        </p:txBody>
      </p:sp>
      <p:sp>
        <p:nvSpPr>
          <p:cNvPr id="5" name="TextBox 4">
            <a:extLst>
              <a:ext uri="{FF2B5EF4-FFF2-40B4-BE49-F238E27FC236}">
                <a16:creationId xmlns:a16="http://schemas.microsoft.com/office/drawing/2014/main" id="{F6981CD3-A5B1-78CF-5A96-1041DA74758E}"/>
              </a:ext>
            </a:extLst>
          </p:cNvPr>
          <p:cNvSpPr txBox="1"/>
          <p:nvPr/>
        </p:nvSpPr>
        <p:spPr>
          <a:xfrm>
            <a:off x="4876800" y="1828800"/>
            <a:ext cx="6819900" cy="4031873"/>
          </a:xfrm>
          <a:prstGeom prst="rect">
            <a:avLst/>
          </a:prstGeom>
          <a:noFill/>
        </p:spPr>
        <p:txBody>
          <a:bodyPr wrap="square" lIns="91440" tIns="45720" rIns="91440" bIns="45720" anchor="t">
            <a:spAutoFit/>
          </a:bodyPr>
          <a:lstStyle/>
          <a:p>
            <a:pPr algn="ctr"/>
            <a:r>
              <a:rPr lang="en-US" sz="3200">
                <a:latin typeface="League Spartan" panose="020B0604020202020204"/>
                <a:ea typeface="Calibri"/>
                <a:cs typeface="Calibri"/>
              </a:rPr>
              <a:t>Have you ever heard of the Timed Up and Go?</a:t>
            </a:r>
          </a:p>
          <a:p>
            <a:pPr algn="ctr"/>
            <a:endParaRPr lang="en-US" sz="3200">
              <a:latin typeface="League Spartan" panose="020B0604020202020204"/>
              <a:ea typeface="Calibri"/>
              <a:cs typeface="Calibri"/>
            </a:endParaRPr>
          </a:p>
          <a:p>
            <a:pPr algn="ctr"/>
            <a:endParaRPr lang="en-US" sz="3200">
              <a:latin typeface="League Spartan" panose="020B0604020202020204"/>
              <a:ea typeface="Calibri"/>
              <a:cs typeface="Calibri"/>
            </a:endParaRPr>
          </a:p>
          <a:p>
            <a:pPr algn="ctr"/>
            <a:endParaRPr lang="en-US" sz="3200">
              <a:latin typeface="League Spartan" panose="020B0604020202020204"/>
              <a:ea typeface="Calibri"/>
              <a:cs typeface="Calibri"/>
            </a:endParaRPr>
          </a:p>
          <a:p>
            <a:pPr algn="ctr"/>
            <a:endParaRPr lang="en-US" sz="3200">
              <a:latin typeface="League Spartan" panose="020B0604020202020204"/>
              <a:ea typeface="Calibri"/>
              <a:cs typeface="Calibri"/>
            </a:endParaRPr>
          </a:p>
          <a:p>
            <a:pPr algn="ctr"/>
            <a:r>
              <a:rPr lang="en-US" sz="3200">
                <a:latin typeface="League Spartan" panose="020B0604020202020204"/>
                <a:ea typeface="Calibri"/>
                <a:cs typeface="Calibri"/>
              </a:rPr>
              <a:t>Have you ever administered the Timed Up and Go?</a:t>
            </a:r>
          </a:p>
        </p:txBody>
      </p:sp>
      <p:cxnSp>
        <p:nvCxnSpPr>
          <p:cNvPr id="7" name="Straight Connector 6">
            <a:extLst>
              <a:ext uri="{FF2B5EF4-FFF2-40B4-BE49-F238E27FC236}">
                <a16:creationId xmlns:a16="http://schemas.microsoft.com/office/drawing/2014/main" id="{3E44CBFD-56F7-2DEE-C1BF-F32EB4D5DEA3}"/>
              </a:ext>
            </a:extLst>
          </p:cNvPr>
          <p:cNvCxnSpPr>
            <a:stCxn id="5" idx="1"/>
            <a:endCxn id="5" idx="3"/>
          </p:cNvCxnSpPr>
          <p:nvPr/>
        </p:nvCxnSpPr>
        <p:spPr>
          <a:xfrm>
            <a:off x="4876800" y="3844737"/>
            <a:ext cx="6819900" cy="0"/>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02571189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0F3646-AC58-6C71-DF45-58C91376B965}"/>
              </a:ext>
            </a:extLst>
          </p:cNvPr>
          <p:cNvSpPr>
            <a:spLocks noGrp="1"/>
          </p:cNvSpPr>
          <p:nvPr>
            <p:ph type="title"/>
          </p:nvPr>
        </p:nvSpPr>
        <p:spPr>
          <a:xfrm>
            <a:off x="2590800" y="322262"/>
            <a:ext cx="9372600" cy="828675"/>
          </a:xfrm>
        </p:spPr>
        <p:txBody>
          <a:bodyPr anchor="b"/>
          <a:lstStyle/>
          <a:p>
            <a:pPr marL="0" indent="0">
              <a:buNone/>
            </a:pPr>
            <a:r>
              <a:rPr lang="en-US" sz="5400"/>
              <a:t>TIMED UP AND GO (TUG)</a:t>
            </a:r>
          </a:p>
        </p:txBody>
      </p:sp>
      <p:sp>
        <p:nvSpPr>
          <p:cNvPr id="3" name="Table Placeholder 2">
            <a:extLst>
              <a:ext uri="{FF2B5EF4-FFF2-40B4-BE49-F238E27FC236}">
                <a16:creationId xmlns:a16="http://schemas.microsoft.com/office/drawing/2014/main" id="{9701445C-3AE6-9421-71B1-42401C4AE537}"/>
              </a:ext>
            </a:extLst>
          </p:cNvPr>
          <p:cNvSpPr>
            <a:spLocks noGrp="1"/>
          </p:cNvSpPr>
          <p:nvPr>
            <p:ph type="tbl" sz="quarter" idx="11"/>
          </p:nvPr>
        </p:nvSpPr>
        <p:spPr>
          <a:xfrm>
            <a:off x="762000" y="1651000"/>
            <a:ext cx="10515600" cy="4470400"/>
          </a:xfrm>
        </p:spPr>
        <p:txBody>
          <a:bodyPr/>
          <a:lstStyle/>
          <a:p>
            <a:r>
              <a:rPr lang="en-US" sz="2400">
                <a:latin typeface="League Spartan" panose="020B0604020202020204"/>
              </a:rPr>
              <a:t>Si</a:t>
            </a:r>
            <a:r>
              <a:rPr lang="en-CA" sz="2400" err="1">
                <a:latin typeface="League Spartan" panose="020B0604020202020204"/>
              </a:rPr>
              <a:t>mple</a:t>
            </a:r>
            <a:r>
              <a:rPr lang="en-CA" sz="2400">
                <a:latin typeface="League Spartan" panose="020B0604020202020204"/>
              </a:rPr>
              <a:t> and practical performance measure of gait and balance</a:t>
            </a:r>
          </a:p>
          <a:p>
            <a:r>
              <a:rPr lang="en-CA" sz="2400">
                <a:latin typeface="League Spartan" panose="020B0604020202020204"/>
              </a:rPr>
              <a:t>Standardizes most of the “basic mobility” tasks</a:t>
            </a:r>
          </a:p>
          <a:p>
            <a:r>
              <a:rPr lang="en-CA" sz="2400">
                <a:latin typeface="League Spartan" panose="020B0604020202020204"/>
              </a:rPr>
              <a:t>Older adult is observed while he/she rises from a chair, walks 3 meters and returns to the chair </a:t>
            </a:r>
          </a:p>
          <a:p>
            <a:r>
              <a:rPr lang="en-CA" sz="2400">
                <a:latin typeface="League Spartan" panose="020B0604020202020204"/>
              </a:rPr>
              <a:t>Standardized cut-off scores to predict risk of falling </a:t>
            </a:r>
          </a:p>
          <a:p>
            <a:r>
              <a:rPr lang="en-CA" sz="2400">
                <a:latin typeface="League Spartan" panose="020B0604020202020204"/>
              </a:rPr>
              <a:t>A cut-off score of ≥ 13.5 seconds was shown to predict falling in community-dwelling frail elders 				                                                      </a:t>
            </a:r>
          </a:p>
          <a:p>
            <a:pPr marL="0" indent="0">
              <a:buNone/>
            </a:pPr>
            <a:r>
              <a:rPr lang="en-CA" sz="2400">
                <a:latin typeface="League Spartan" panose="020B0604020202020204"/>
              </a:rPr>
              <a:t>**TUG score for risk of falls is not valid with cognitive impairment	</a:t>
            </a:r>
            <a:r>
              <a:rPr lang="en-CA" sz="2000">
                <a:latin typeface="League Spartan" panose="020B0604020202020204"/>
              </a:rPr>
              <a:t>	</a:t>
            </a:r>
          </a:p>
          <a:p>
            <a:pPr marL="0" indent="0">
              <a:buNone/>
            </a:pPr>
            <a:endParaRPr lang="en-CA" sz="1800">
              <a:latin typeface="League Spartan" panose="020B0604020202020204"/>
            </a:endParaRPr>
          </a:p>
          <a:p>
            <a:pPr marL="0" indent="0">
              <a:buNone/>
            </a:pPr>
            <a:endParaRPr lang="en-CA" sz="1800">
              <a:latin typeface="League Spartan" panose="020B0604020202020204"/>
            </a:endParaRPr>
          </a:p>
          <a:p>
            <a:pPr marL="0" indent="0">
              <a:buNone/>
            </a:pPr>
            <a:endParaRPr lang="en-CA" sz="1800">
              <a:latin typeface="League Spartan" panose="020B0604020202020204"/>
            </a:endParaRPr>
          </a:p>
          <a:p>
            <a:pPr marL="0" indent="0">
              <a:buNone/>
            </a:pPr>
            <a:endParaRPr lang="en-CA" sz="1800">
              <a:latin typeface="League Spartan" panose="020B0604020202020204"/>
            </a:endParaRPr>
          </a:p>
          <a:p>
            <a:pPr marL="0" indent="0">
              <a:buNone/>
            </a:pPr>
            <a:endParaRPr lang="en-CA" sz="1800">
              <a:latin typeface="League Spartan" panose="020B0604020202020204"/>
            </a:endParaRPr>
          </a:p>
          <a:p>
            <a:pPr marL="0" indent="0">
              <a:buNone/>
            </a:pPr>
            <a:r>
              <a:rPr lang="en-CA" sz="1800">
                <a:latin typeface="League Spartan" panose="020B0604020202020204"/>
              </a:rPr>
              <a:t>		                                                                                                                    					            </a:t>
            </a:r>
          </a:p>
          <a:p>
            <a:pPr marL="0" lvl="1" indent="0" algn="r">
              <a:buNone/>
            </a:pPr>
            <a:r>
              <a:rPr lang="en-CA" sz="1100">
                <a:latin typeface="League Spartan" panose="020B0604020202020204"/>
              </a:rPr>
              <a:t>(Shumway-Cook et al., 2000)</a:t>
            </a:r>
          </a:p>
          <a:p>
            <a:pPr marL="0" indent="0" algn="r">
              <a:spcBef>
                <a:spcPts val="0"/>
              </a:spcBef>
              <a:buNone/>
            </a:pPr>
            <a:r>
              <a:rPr lang="en-CA" sz="1100">
                <a:latin typeface="League Spartan" panose="020B0604020202020204"/>
              </a:rPr>
              <a:t>(Panel on Prevention of Falls in Older Persons, American Geriatrics Society and British Geriatrics Society, 2011)</a:t>
            </a:r>
          </a:p>
        </p:txBody>
      </p:sp>
      <p:pic>
        <p:nvPicPr>
          <p:cNvPr id="4" name="Picture 4" descr="Image result for timed up and go test "/>
          <p:cNvPicPr>
            <a:picLocks noChangeAspect="1" noChangeArrowheads="1"/>
          </p:cNvPicPr>
          <p:nvPr/>
        </p:nvPicPr>
        <p:blipFill>
          <a:blip r:embed="rId3" cstate="print"/>
          <a:srcRect/>
          <a:stretch>
            <a:fillRect/>
          </a:stretch>
        </p:blipFill>
        <p:spPr bwMode="auto">
          <a:xfrm>
            <a:off x="4299857" y="5096299"/>
            <a:ext cx="4724400" cy="1563349"/>
          </a:xfrm>
          <a:prstGeom prst="rect">
            <a:avLst/>
          </a:prstGeom>
          <a:noFill/>
          <a:ln w="38100">
            <a:solidFill>
              <a:schemeClr val="tx1"/>
            </a:solidFill>
          </a:ln>
        </p:spPr>
      </p:pic>
    </p:spTree>
    <p:extLst>
      <p:ext uri="{BB962C8B-B14F-4D97-AF65-F5344CB8AC3E}">
        <p14:creationId xmlns:p14="http://schemas.microsoft.com/office/powerpoint/2010/main" val="37615667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a:extLst>
              <a:ext uri="{FF2B5EF4-FFF2-40B4-BE49-F238E27FC236}">
                <a16:creationId xmlns:a16="http://schemas.microsoft.com/office/drawing/2014/main" id="{C704705E-E376-DEDA-6E13-40237A9DF31E}"/>
              </a:ext>
            </a:extLst>
          </p:cNvPr>
          <p:cNvGrpSpPr/>
          <p:nvPr/>
        </p:nvGrpSpPr>
        <p:grpSpPr>
          <a:xfrm>
            <a:off x="0" y="-19431"/>
            <a:ext cx="3657600" cy="6953631"/>
            <a:chOff x="0" y="0"/>
            <a:chExt cx="4816593" cy="1590418"/>
          </a:xfrm>
        </p:grpSpPr>
        <p:sp>
          <p:nvSpPr>
            <p:cNvPr id="5" name="Freeform 3">
              <a:extLst>
                <a:ext uri="{FF2B5EF4-FFF2-40B4-BE49-F238E27FC236}">
                  <a16:creationId xmlns:a16="http://schemas.microsoft.com/office/drawing/2014/main" id="{6BB348DB-C0FD-F1DF-6508-A20D7EB2AE87}"/>
                </a:ext>
              </a:extLst>
            </p:cNvPr>
            <p:cNvSpPr/>
            <p:nvPr/>
          </p:nvSpPr>
          <p:spPr>
            <a:xfrm>
              <a:off x="0" y="0"/>
              <a:ext cx="4816592" cy="1590418"/>
            </a:xfrm>
            <a:custGeom>
              <a:avLst/>
              <a:gdLst/>
              <a:ahLst/>
              <a:cxnLst/>
              <a:rect l="l" t="t" r="r" b="b"/>
              <a:pathLst>
                <a:path w="4816592" h="1590418">
                  <a:moveTo>
                    <a:pt x="0" y="0"/>
                  </a:moveTo>
                  <a:lnTo>
                    <a:pt x="4816592" y="0"/>
                  </a:lnTo>
                  <a:lnTo>
                    <a:pt x="4816592" y="1590418"/>
                  </a:lnTo>
                  <a:lnTo>
                    <a:pt x="0" y="1590418"/>
                  </a:lnTo>
                  <a:close/>
                </a:path>
              </a:pathLst>
            </a:custGeom>
            <a:solidFill>
              <a:srgbClr val="AFC1D0"/>
            </a:solidFill>
          </p:spPr>
          <p:txBody>
            <a:bodyPr/>
            <a:lstStyle/>
            <a:p>
              <a:endParaRPr lang="en-US" sz="900" b="1"/>
            </a:p>
          </p:txBody>
        </p:sp>
        <p:sp>
          <p:nvSpPr>
            <p:cNvPr id="8" name="TextBox 4">
              <a:extLst>
                <a:ext uri="{FF2B5EF4-FFF2-40B4-BE49-F238E27FC236}">
                  <a16:creationId xmlns:a16="http://schemas.microsoft.com/office/drawing/2014/main" id="{C7D93E0F-C162-C199-AFB9-2BA524DFDEF9}"/>
                </a:ext>
              </a:extLst>
            </p:cNvPr>
            <p:cNvSpPr txBox="1"/>
            <p:nvPr/>
          </p:nvSpPr>
          <p:spPr>
            <a:xfrm>
              <a:off x="0" y="-66675"/>
              <a:ext cx="4816593" cy="1657093"/>
            </a:xfrm>
            <a:prstGeom prst="rect">
              <a:avLst/>
            </a:prstGeom>
          </p:spPr>
          <p:txBody>
            <a:bodyPr lIns="50800" tIns="50800" rIns="50800" bIns="50800" rtlCol="0" anchor="ctr"/>
            <a:lstStyle/>
            <a:p>
              <a:pPr algn="ctr">
                <a:lnSpc>
                  <a:spcPts val="1660"/>
                </a:lnSpc>
              </a:pPr>
              <a:endParaRPr sz="900" b="1"/>
            </a:p>
          </p:txBody>
        </p:sp>
      </p:grpSp>
      <p:sp>
        <p:nvSpPr>
          <p:cNvPr id="7" name="Title 1">
            <a:extLst>
              <a:ext uri="{FF2B5EF4-FFF2-40B4-BE49-F238E27FC236}">
                <a16:creationId xmlns:a16="http://schemas.microsoft.com/office/drawing/2014/main" id="{6A569645-E560-C931-A22D-D1FFFFEBD512}"/>
              </a:ext>
            </a:extLst>
          </p:cNvPr>
          <p:cNvSpPr txBox="1">
            <a:spLocks/>
          </p:cNvSpPr>
          <p:nvPr/>
        </p:nvSpPr>
        <p:spPr>
          <a:xfrm>
            <a:off x="3296357" y="446929"/>
            <a:ext cx="8627596" cy="1104900"/>
          </a:xfrm>
          <a:prstGeom prst="rect">
            <a:avLst/>
          </a:prstGeom>
        </p:spPr>
        <p:txBody>
          <a:bodyPr/>
          <a:lstStyle>
            <a:lvl1pPr algn="ctr" defTabSz="457200" rtl="0" eaLnBrk="1" latinLnBrk="0" hangingPunct="1">
              <a:spcBef>
                <a:spcPct val="0"/>
              </a:spcBef>
              <a:buNone/>
              <a:defRPr sz="2200" kern="1200">
                <a:solidFill>
                  <a:schemeClr val="tx1"/>
                </a:solidFill>
                <a:latin typeface="+mj-lt"/>
                <a:ea typeface="+mj-ea"/>
                <a:cs typeface="+mj-cs"/>
              </a:defRPr>
            </a:lvl1pPr>
          </a:lstStyle>
          <a:p>
            <a:r>
              <a:rPr lang="en-US" sz="4800" b="1">
                <a:latin typeface="Helios Extended" panose="020B0604020202020204" charset="0"/>
                <a:cs typeface="Helios Extended" panose="020B0604020202020204" charset="0"/>
              </a:rPr>
              <a:t>LEARNING OBJECTIVES</a:t>
            </a:r>
          </a:p>
        </p:txBody>
      </p:sp>
      <p:sp>
        <p:nvSpPr>
          <p:cNvPr id="3" name="Content Placeholder 2">
            <a:extLst>
              <a:ext uri="{FF2B5EF4-FFF2-40B4-BE49-F238E27FC236}">
                <a16:creationId xmlns:a16="http://schemas.microsoft.com/office/drawing/2014/main" id="{FFD44391-C912-AD02-8C14-4C1498F8DD78}"/>
              </a:ext>
            </a:extLst>
          </p:cNvPr>
          <p:cNvSpPr>
            <a:spLocks noGrp="1"/>
          </p:cNvSpPr>
          <p:nvPr>
            <p:ph idx="1"/>
          </p:nvPr>
        </p:nvSpPr>
        <p:spPr>
          <a:xfrm>
            <a:off x="4075289" y="1540818"/>
            <a:ext cx="7315200" cy="4794132"/>
          </a:xfrm>
        </p:spPr>
        <p:txBody>
          <a:bodyPr anchor="ctr"/>
          <a:lstStyle/>
          <a:p>
            <a:pPr marL="342900" indent="-342900">
              <a:buFont typeface="+mj-lt"/>
              <a:buAutoNum type="arabicPeriod"/>
            </a:pPr>
            <a:endParaRPr lang="en-US" sz="1400">
              <a:solidFill>
                <a:schemeClr val="tx1"/>
              </a:solidFill>
              <a:latin typeface="League Spartan" panose="020B0604020202020204" charset="0"/>
              <a:cs typeface="League Spartan" panose="020B0604020202020204" charset="0"/>
            </a:endParaRPr>
          </a:p>
          <a:p>
            <a:pPr marL="514350" indent="-514350">
              <a:buFont typeface="+mj-lt"/>
              <a:buAutoNum type="arabicPeriod"/>
            </a:pPr>
            <a:r>
              <a:rPr lang="en-US" sz="2800">
                <a:solidFill>
                  <a:schemeClr val="tx1"/>
                </a:solidFill>
                <a:latin typeface="League Spartan" panose="020B0604020202020204" charset="0"/>
                <a:cs typeface="League Spartan" panose="020B0604020202020204" charset="0"/>
              </a:rPr>
              <a:t>Highlight the importance of fall prevention in seniors</a:t>
            </a:r>
          </a:p>
          <a:p>
            <a:pPr marL="514350" indent="-514350">
              <a:buFont typeface="+mj-lt"/>
              <a:buAutoNum type="arabicPeriod"/>
            </a:pPr>
            <a:r>
              <a:rPr lang="en-CA" altLang="en-US" sz="2800">
                <a:solidFill>
                  <a:schemeClr val="tx1"/>
                </a:solidFill>
                <a:latin typeface="League Spartan" panose="020B0604020202020204" charset="0"/>
                <a:cs typeface="League Spartan" panose="020B0604020202020204" charset="0"/>
              </a:rPr>
              <a:t>Review age-related changes</a:t>
            </a:r>
            <a:endParaRPr lang="en-US" sz="2800">
              <a:solidFill>
                <a:schemeClr val="tx1"/>
              </a:solidFill>
              <a:latin typeface="League Spartan" panose="020B0604020202020204" charset="0"/>
              <a:cs typeface="League Spartan" panose="020B0604020202020204" charset="0"/>
            </a:endParaRPr>
          </a:p>
          <a:p>
            <a:pPr marL="514350" indent="-514350">
              <a:buFont typeface="+mj-lt"/>
              <a:buAutoNum type="arabicPeriod"/>
            </a:pPr>
            <a:r>
              <a:rPr lang="en-US" sz="2800">
                <a:solidFill>
                  <a:schemeClr val="tx1"/>
                </a:solidFill>
                <a:latin typeface="League Spartan" panose="020B0604020202020204" charset="0"/>
                <a:cs typeface="League Spartan" panose="020B0604020202020204" charset="0"/>
              </a:rPr>
              <a:t>Discuss the components of a multifactorial fall risk assessment</a:t>
            </a:r>
          </a:p>
          <a:p>
            <a:pPr marL="514350" indent="-514350">
              <a:buFont typeface="+mj-lt"/>
              <a:buAutoNum type="arabicPeriod"/>
            </a:pPr>
            <a:r>
              <a:rPr lang="en-US" sz="2800">
                <a:solidFill>
                  <a:schemeClr val="tx1"/>
                </a:solidFill>
                <a:latin typeface="League Spartan" panose="020B0604020202020204" charset="0"/>
                <a:cs typeface="League Spartan" panose="020B0604020202020204" charset="0"/>
              </a:rPr>
              <a:t>Identify modifiable and non-modifiable risk factors for falls</a:t>
            </a:r>
          </a:p>
          <a:p>
            <a:pPr marL="342900" indent="-342900">
              <a:buFont typeface="+mj-lt"/>
              <a:buAutoNum type="arabicPeriod"/>
            </a:pPr>
            <a:endParaRPr lang="en-US" sz="1400">
              <a:solidFill>
                <a:schemeClr val="tx1"/>
              </a:solidFill>
              <a:latin typeface="League Spartan" panose="020B0604020202020204" charset="0"/>
              <a:cs typeface="League Spartan" panose="020B0604020202020204" charset="0"/>
            </a:endParaRPr>
          </a:p>
        </p:txBody>
      </p:sp>
      <p:cxnSp>
        <p:nvCxnSpPr>
          <p:cNvPr id="11" name="Straight Connector 10">
            <a:extLst>
              <a:ext uri="{FF2B5EF4-FFF2-40B4-BE49-F238E27FC236}">
                <a16:creationId xmlns:a16="http://schemas.microsoft.com/office/drawing/2014/main" id="{28EB6BD8-E9E6-C3ED-C523-98ED7C952520}"/>
              </a:ext>
            </a:extLst>
          </p:cNvPr>
          <p:cNvCxnSpPr>
            <a:cxnSpLocks/>
          </p:cNvCxnSpPr>
          <p:nvPr/>
        </p:nvCxnSpPr>
        <p:spPr>
          <a:xfrm>
            <a:off x="4075290" y="1224451"/>
            <a:ext cx="7354711" cy="0"/>
          </a:xfrm>
          <a:prstGeom prst="line">
            <a:avLst/>
          </a:prstGeom>
        </p:spPr>
        <p:style>
          <a:lnRef idx="1">
            <a:schemeClr val="dk1"/>
          </a:lnRef>
          <a:fillRef idx="0">
            <a:schemeClr val="dk1"/>
          </a:fillRef>
          <a:effectRef idx="0">
            <a:schemeClr val="dk1"/>
          </a:effectRef>
          <a:fontRef idx="minor">
            <a:schemeClr val="tx1"/>
          </a:fontRef>
        </p:style>
      </p:cxnSp>
      <p:pic>
        <p:nvPicPr>
          <p:cNvPr id="4" name="Graphic 3" descr="Idea outline">
            <a:extLst>
              <a:ext uri="{FF2B5EF4-FFF2-40B4-BE49-F238E27FC236}">
                <a16:creationId xmlns:a16="http://schemas.microsoft.com/office/drawing/2014/main" id="{E90C77E3-425F-4829-3AE2-5B9E84E6F470}"/>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12718" y="2365743"/>
            <a:ext cx="3144284" cy="3144284"/>
          </a:xfrm>
          <a:prstGeom prst="rect">
            <a:avLst/>
          </a:prstGeom>
        </p:spPr>
      </p:pic>
      <p:pic>
        <p:nvPicPr>
          <p:cNvPr id="10" name="Picture 9" descr="A black background with text and a silhouette of a tree&#10;&#10;Description automatically generated">
            <a:extLst>
              <a:ext uri="{FF2B5EF4-FFF2-40B4-BE49-F238E27FC236}">
                <a16:creationId xmlns:a16="http://schemas.microsoft.com/office/drawing/2014/main" id="{4272C316-8E22-66C2-A51E-978DF31F3EF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92851" y="262097"/>
            <a:ext cx="2121750" cy="906044"/>
          </a:xfrm>
          <a:prstGeom prst="rect">
            <a:avLst/>
          </a:prstGeom>
        </p:spPr>
      </p:pic>
      <p:sp>
        <p:nvSpPr>
          <p:cNvPr id="13" name="Rectangle 12">
            <a:extLst>
              <a:ext uri="{FF2B5EF4-FFF2-40B4-BE49-F238E27FC236}">
                <a16:creationId xmlns:a16="http://schemas.microsoft.com/office/drawing/2014/main" id="{DDA63311-4282-2889-EAB8-7469FC1D8178}"/>
              </a:ext>
            </a:extLst>
          </p:cNvPr>
          <p:cNvSpPr/>
          <p:nvPr/>
        </p:nvSpPr>
        <p:spPr>
          <a:xfrm>
            <a:off x="0" y="0"/>
            <a:ext cx="12192000" cy="6858000"/>
          </a:xfrm>
          <a:prstGeom prst="rect">
            <a:avLst/>
          </a:prstGeom>
          <a:noFill/>
          <a:ln w="571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6" name="TextBox 12">
            <a:extLst>
              <a:ext uri="{FF2B5EF4-FFF2-40B4-BE49-F238E27FC236}">
                <a16:creationId xmlns:a16="http://schemas.microsoft.com/office/drawing/2014/main" id="{CF7B6662-B7D4-C2A9-07EB-75B7F3CBC13E}"/>
              </a:ext>
            </a:extLst>
          </p:cNvPr>
          <p:cNvSpPr txBox="1"/>
          <p:nvPr/>
        </p:nvSpPr>
        <p:spPr>
          <a:xfrm>
            <a:off x="97833" y="6636179"/>
            <a:ext cx="5382897" cy="84254"/>
          </a:xfrm>
          <a:prstGeom prst="rect">
            <a:avLst/>
          </a:prstGeom>
        </p:spPr>
        <p:txBody>
          <a:bodyPr lIns="0" tIns="0" rIns="0" bIns="0" rtlCol="0" anchor="t">
            <a:spAutoFit/>
          </a:bodyPr>
          <a:lstStyle/>
          <a:p>
            <a:pPr algn="l">
              <a:lnSpc>
                <a:spcPts val="700"/>
              </a:lnSpc>
              <a:spcBef>
                <a:spcPct val="0"/>
              </a:spcBef>
            </a:pPr>
            <a:r>
              <a:rPr lang="en-US" sz="500" dirty="0">
                <a:solidFill>
                  <a:srgbClr val="000000"/>
                </a:solidFill>
                <a:latin typeface="Helios Extended"/>
                <a:ea typeface="Helios Extended"/>
                <a:cs typeface="Helios Extended"/>
                <a:sym typeface="Helios Extended"/>
              </a:rPr>
              <a:t>© Regional Geriatric Program of Eastern Ontario</a:t>
            </a:r>
          </a:p>
        </p:txBody>
      </p:sp>
    </p:spTree>
    <p:extLst>
      <p:ext uri="{BB962C8B-B14F-4D97-AF65-F5344CB8AC3E}">
        <p14:creationId xmlns:p14="http://schemas.microsoft.com/office/powerpoint/2010/main" val="420648050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0F3646-AC58-6C71-DF45-58C91376B965}"/>
              </a:ext>
            </a:extLst>
          </p:cNvPr>
          <p:cNvSpPr>
            <a:spLocks noGrp="1"/>
          </p:cNvSpPr>
          <p:nvPr>
            <p:ph type="title"/>
          </p:nvPr>
        </p:nvSpPr>
        <p:spPr>
          <a:xfrm>
            <a:off x="2590800" y="322262"/>
            <a:ext cx="9372600" cy="828675"/>
          </a:xfrm>
        </p:spPr>
        <p:txBody>
          <a:bodyPr anchor="b"/>
          <a:lstStyle/>
          <a:p>
            <a:pPr marL="0" indent="0">
              <a:buNone/>
            </a:pPr>
            <a:r>
              <a:rPr lang="en-US" sz="5400"/>
              <a:t>TIMED UP AND GO (TUG)</a:t>
            </a:r>
          </a:p>
        </p:txBody>
      </p:sp>
      <p:sp>
        <p:nvSpPr>
          <p:cNvPr id="3" name="Table Placeholder 2">
            <a:extLst>
              <a:ext uri="{FF2B5EF4-FFF2-40B4-BE49-F238E27FC236}">
                <a16:creationId xmlns:a16="http://schemas.microsoft.com/office/drawing/2014/main" id="{9701445C-3AE6-9421-71B1-42401C4AE537}"/>
              </a:ext>
            </a:extLst>
          </p:cNvPr>
          <p:cNvSpPr>
            <a:spLocks noGrp="1"/>
          </p:cNvSpPr>
          <p:nvPr>
            <p:ph type="tbl" sz="quarter" idx="11"/>
          </p:nvPr>
        </p:nvSpPr>
        <p:spPr>
          <a:xfrm>
            <a:off x="762000" y="1651000"/>
            <a:ext cx="10515600" cy="4470400"/>
          </a:xfrm>
        </p:spPr>
        <p:txBody>
          <a:bodyPr/>
          <a:lstStyle/>
          <a:p>
            <a:pPr>
              <a:lnSpc>
                <a:spcPct val="90000"/>
              </a:lnSpc>
              <a:buNone/>
            </a:pPr>
            <a:r>
              <a:rPr lang="en-US" altLang="en-US" sz="3600" b="1">
                <a:latin typeface="League Spartan" panose="020B0604020202020204"/>
              </a:rPr>
              <a:t>Observe Rising from Chair</a:t>
            </a:r>
          </a:p>
          <a:p>
            <a:pPr>
              <a:lnSpc>
                <a:spcPct val="90000"/>
              </a:lnSpc>
              <a:buNone/>
            </a:pPr>
            <a:endParaRPr lang="en-US" altLang="en-US" sz="3200" b="1">
              <a:latin typeface="League Spartan" panose="020B0604020202020204"/>
            </a:endParaRPr>
          </a:p>
          <a:p>
            <a:pPr lvl="1">
              <a:lnSpc>
                <a:spcPct val="90000"/>
              </a:lnSpc>
            </a:pPr>
            <a:r>
              <a:rPr lang="en-US" altLang="en-US" sz="2400">
                <a:latin typeface="League Spartan" panose="020B0604020202020204"/>
              </a:rPr>
              <a:t>watch the speed of rising</a:t>
            </a:r>
            <a:endParaRPr lang="en-US" altLang="en-US" sz="2400">
              <a:latin typeface="League Spartan" panose="020B0604020202020204"/>
              <a:ea typeface="Calibri"/>
              <a:cs typeface="Calibri"/>
            </a:endParaRPr>
          </a:p>
          <a:p>
            <a:pPr lvl="1">
              <a:lnSpc>
                <a:spcPct val="90000"/>
              </a:lnSpc>
            </a:pPr>
            <a:r>
              <a:rPr lang="en-US" altLang="en-US" sz="2400">
                <a:latin typeface="League Spartan" panose="020B0604020202020204"/>
              </a:rPr>
              <a:t>does the older adult need assistance or a boost? </a:t>
            </a:r>
            <a:endParaRPr lang="en-US" altLang="en-US" sz="2400">
              <a:latin typeface="League Spartan" panose="020B0604020202020204"/>
              <a:ea typeface="Calibri"/>
              <a:cs typeface="Calibri"/>
            </a:endParaRPr>
          </a:p>
          <a:p>
            <a:pPr lvl="1">
              <a:lnSpc>
                <a:spcPct val="90000"/>
              </a:lnSpc>
            </a:pPr>
            <a:r>
              <a:rPr lang="en-US" altLang="en-US" sz="2400">
                <a:latin typeface="League Spartan" panose="020B0604020202020204"/>
              </a:rPr>
              <a:t>does the older adult lean forward on rising?</a:t>
            </a:r>
            <a:endParaRPr lang="en-US" altLang="en-US" sz="2400">
              <a:latin typeface="League Spartan" panose="020B0604020202020204"/>
              <a:ea typeface="Calibri"/>
              <a:cs typeface="Calibri"/>
            </a:endParaRPr>
          </a:p>
          <a:p>
            <a:pPr lvl="1">
              <a:lnSpc>
                <a:spcPct val="90000"/>
              </a:lnSpc>
            </a:pPr>
            <a:r>
              <a:rPr lang="en-US" altLang="en-US" sz="2400">
                <a:latin typeface="League Spartan" panose="020B0604020202020204"/>
              </a:rPr>
              <a:t>are you worried the older adult might fall? </a:t>
            </a:r>
            <a:endParaRPr lang="en-US" altLang="en-US" sz="2400">
              <a:latin typeface="League Spartan" panose="020B0604020202020204"/>
              <a:ea typeface="Calibri"/>
              <a:cs typeface="Calibri"/>
            </a:endParaRPr>
          </a:p>
        </p:txBody>
      </p:sp>
    </p:spTree>
    <p:extLst>
      <p:ext uri="{BB962C8B-B14F-4D97-AF65-F5344CB8AC3E}">
        <p14:creationId xmlns:p14="http://schemas.microsoft.com/office/powerpoint/2010/main" val="33424794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0F3646-AC58-6C71-DF45-58C91376B965}"/>
              </a:ext>
            </a:extLst>
          </p:cNvPr>
          <p:cNvSpPr>
            <a:spLocks noGrp="1"/>
          </p:cNvSpPr>
          <p:nvPr>
            <p:ph type="title"/>
          </p:nvPr>
        </p:nvSpPr>
        <p:spPr>
          <a:xfrm>
            <a:off x="2590800" y="322262"/>
            <a:ext cx="9372600" cy="828675"/>
          </a:xfrm>
        </p:spPr>
        <p:txBody>
          <a:bodyPr anchor="b"/>
          <a:lstStyle/>
          <a:p>
            <a:pPr marL="0" indent="0">
              <a:buNone/>
            </a:pPr>
            <a:r>
              <a:rPr lang="en-US" sz="5400"/>
              <a:t>TIMED UP AND GO (TUG)</a:t>
            </a:r>
          </a:p>
        </p:txBody>
      </p:sp>
      <p:sp>
        <p:nvSpPr>
          <p:cNvPr id="3" name="Table Placeholder 2">
            <a:extLst>
              <a:ext uri="{FF2B5EF4-FFF2-40B4-BE49-F238E27FC236}">
                <a16:creationId xmlns:a16="http://schemas.microsoft.com/office/drawing/2014/main" id="{9701445C-3AE6-9421-71B1-42401C4AE537}"/>
              </a:ext>
            </a:extLst>
          </p:cNvPr>
          <p:cNvSpPr>
            <a:spLocks noGrp="1"/>
          </p:cNvSpPr>
          <p:nvPr>
            <p:ph type="tbl" sz="quarter" idx="11"/>
          </p:nvPr>
        </p:nvSpPr>
        <p:spPr>
          <a:xfrm>
            <a:off x="762000" y="1651000"/>
            <a:ext cx="10515600" cy="4470400"/>
          </a:xfrm>
        </p:spPr>
        <p:txBody>
          <a:bodyPr/>
          <a:lstStyle/>
          <a:p>
            <a:pPr>
              <a:buNone/>
            </a:pPr>
            <a:r>
              <a:rPr lang="en-US" altLang="en-US" sz="3600" b="1">
                <a:latin typeface="League Spartan" panose="020B0604020202020204"/>
              </a:rPr>
              <a:t>Observe Standing</a:t>
            </a:r>
          </a:p>
          <a:p>
            <a:pPr>
              <a:buNone/>
            </a:pPr>
            <a:endParaRPr lang="en-US" altLang="en-US" sz="3200" b="1">
              <a:latin typeface="League Spartan" panose="020B0604020202020204"/>
            </a:endParaRPr>
          </a:p>
          <a:p>
            <a:pPr lvl="1"/>
            <a:r>
              <a:rPr lang="en-US" altLang="en-US" sz="2400">
                <a:latin typeface="League Spartan" panose="020B0604020202020204"/>
              </a:rPr>
              <a:t>what is the older adult’s stance?</a:t>
            </a:r>
          </a:p>
          <a:p>
            <a:pPr lvl="1"/>
            <a:r>
              <a:rPr lang="en-US" altLang="en-US" sz="2400">
                <a:latin typeface="League Spartan" panose="020B0604020202020204"/>
              </a:rPr>
              <a:t>does the older adult lean to one side?</a:t>
            </a:r>
          </a:p>
          <a:p>
            <a:pPr lvl="1"/>
            <a:r>
              <a:rPr lang="en-US" altLang="en-US" sz="2400">
                <a:latin typeface="League Spartan" panose="020B0604020202020204"/>
              </a:rPr>
              <a:t>does the older adult sway?</a:t>
            </a:r>
          </a:p>
          <a:p>
            <a:pPr lvl="1"/>
            <a:r>
              <a:rPr lang="en-US" altLang="en-US" sz="2400">
                <a:latin typeface="League Spartan" panose="020B0604020202020204"/>
              </a:rPr>
              <a:t>does the older adult have any balance problems? </a:t>
            </a:r>
          </a:p>
          <a:p>
            <a:pPr lvl="1"/>
            <a:r>
              <a:rPr lang="en-US" altLang="en-US" sz="2400">
                <a:latin typeface="League Spartan" panose="020B0604020202020204"/>
              </a:rPr>
              <a:t>are you worried the older adult might fall?  </a:t>
            </a:r>
          </a:p>
          <a:p>
            <a:pPr lvl="1"/>
            <a:r>
              <a:rPr lang="en-US" altLang="en-US" sz="2400">
                <a:latin typeface="League Spartan" panose="020B0604020202020204"/>
              </a:rPr>
              <a:t>check for postural abnormalities	</a:t>
            </a:r>
          </a:p>
          <a:p>
            <a:pPr lvl="1"/>
            <a:r>
              <a:rPr lang="en-US" altLang="en-US" sz="2400">
                <a:latin typeface="League Spartan" panose="020B0604020202020204"/>
              </a:rPr>
              <a:t>does the older adult complain of pain standing still?</a:t>
            </a:r>
          </a:p>
          <a:p>
            <a:pPr marL="0" indent="0">
              <a:buNone/>
            </a:pPr>
            <a:endParaRPr lang="en-US">
              <a:latin typeface="League Spartan" panose="020B0604020202020204"/>
            </a:endParaRPr>
          </a:p>
          <a:p>
            <a:pPr lvl="1">
              <a:lnSpc>
                <a:spcPct val="90000"/>
              </a:lnSpc>
            </a:pPr>
            <a:endParaRPr lang="en-US" altLang="en-US" sz="2400">
              <a:latin typeface="League Spartan" panose="020B0604020202020204"/>
              <a:ea typeface="Calibri"/>
              <a:cs typeface="Calibri"/>
            </a:endParaRPr>
          </a:p>
        </p:txBody>
      </p:sp>
    </p:spTree>
    <p:extLst>
      <p:ext uri="{BB962C8B-B14F-4D97-AF65-F5344CB8AC3E}">
        <p14:creationId xmlns:p14="http://schemas.microsoft.com/office/powerpoint/2010/main" val="115630303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0F3646-AC58-6C71-DF45-58C91376B965}"/>
              </a:ext>
            </a:extLst>
          </p:cNvPr>
          <p:cNvSpPr>
            <a:spLocks noGrp="1"/>
          </p:cNvSpPr>
          <p:nvPr>
            <p:ph type="title"/>
          </p:nvPr>
        </p:nvSpPr>
        <p:spPr>
          <a:xfrm>
            <a:off x="2590800" y="322262"/>
            <a:ext cx="9372600" cy="828675"/>
          </a:xfrm>
        </p:spPr>
        <p:txBody>
          <a:bodyPr anchor="b"/>
          <a:lstStyle/>
          <a:p>
            <a:pPr marL="0" indent="0">
              <a:buNone/>
            </a:pPr>
            <a:r>
              <a:rPr lang="en-US" sz="5400"/>
              <a:t>TIMED UP AND GO (TUG)</a:t>
            </a:r>
          </a:p>
        </p:txBody>
      </p:sp>
      <p:sp>
        <p:nvSpPr>
          <p:cNvPr id="3" name="Table Placeholder 2">
            <a:extLst>
              <a:ext uri="{FF2B5EF4-FFF2-40B4-BE49-F238E27FC236}">
                <a16:creationId xmlns:a16="http://schemas.microsoft.com/office/drawing/2014/main" id="{9701445C-3AE6-9421-71B1-42401C4AE537}"/>
              </a:ext>
            </a:extLst>
          </p:cNvPr>
          <p:cNvSpPr>
            <a:spLocks noGrp="1"/>
          </p:cNvSpPr>
          <p:nvPr>
            <p:ph type="tbl" sz="quarter" idx="11"/>
          </p:nvPr>
        </p:nvSpPr>
        <p:spPr>
          <a:xfrm>
            <a:off x="762000" y="1651000"/>
            <a:ext cx="10515600" cy="4470400"/>
          </a:xfrm>
        </p:spPr>
        <p:txBody>
          <a:bodyPr/>
          <a:lstStyle/>
          <a:p>
            <a:pPr>
              <a:lnSpc>
                <a:spcPct val="80000"/>
              </a:lnSpc>
              <a:buNone/>
            </a:pPr>
            <a:r>
              <a:rPr lang="en-US" altLang="en-US" sz="3600" b="1">
                <a:latin typeface="League Spartan" panose="020B0604020202020204"/>
              </a:rPr>
              <a:t>Observe Walking</a:t>
            </a:r>
          </a:p>
          <a:p>
            <a:pPr>
              <a:lnSpc>
                <a:spcPct val="80000"/>
              </a:lnSpc>
              <a:buNone/>
            </a:pPr>
            <a:endParaRPr lang="en-US" altLang="en-US" sz="3200" b="1">
              <a:latin typeface="League Spartan" panose="020B0604020202020204"/>
            </a:endParaRPr>
          </a:p>
          <a:p>
            <a:pPr lvl="1">
              <a:lnSpc>
                <a:spcPct val="80000"/>
              </a:lnSpc>
            </a:pPr>
            <a:r>
              <a:rPr lang="en-US" altLang="en-US" sz="2400">
                <a:latin typeface="League Spartan" panose="020B0604020202020204"/>
              </a:rPr>
              <a:t>watch the height and width of the steps</a:t>
            </a:r>
          </a:p>
          <a:p>
            <a:pPr lvl="1">
              <a:lnSpc>
                <a:spcPct val="80000"/>
              </a:lnSpc>
            </a:pPr>
            <a:r>
              <a:rPr lang="en-US" altLang="en-US" sz="2400">
                <a:latin typeface="League Spartan" panose="020B0604020202020204"/>
              </a:rPr>
              <a:t>are steps irregular? </a:t>
            </a:r>
          </a:p>
          <a:p>
            <a:pPr lvl="1">
              <a:lnSpc>
                <a:spcPct val="80000"/>
              </a:lnSpc>
            </a:pPr>
            <a:r>
              <a:rPr lang="en-US" altLang="en-US" sz="2400">
                <a:latin typeface="League Spartan" panose="020B0604020202020204"/>
              </a:rPr>
              <a:t>can the older adult maintain balance while walking? </a:t>
            </a:r>
          </a:p>
          <a:p>
            <a:pPr lvl="1">
              <a:lnSpc>
                <a:spcPct val="80000"/>
              </a:lnSpc>
            </a:pPr>
            <a:r>
              <a:rPr lang="en-US" altLang="en-US" sz="2400">
                <a:latin typeface="League Spartan" panose="020B0604020202020204"/>
              </a:rPr>
              <a:t>are you worried the older adult might fall?</a:t>
            </a:r>
          </a:p>
          <a:p>
            <a:pPr lvl="1">
              <a:lnSpc>
                <a:spcPct val="80000"/>
              </a:lnSpc>
            </a:pPr>
            <a:r>
              <a:rPr lang="en-US" altLang="en-US" sz="2400">
                <a:latin typeface="League Spartan" panose="020B0604020202020204"/>
              </a:rPr>
              <a:t>look for asymmetric arm swing, abnormal arm and hand postures, and instability of the trunk</a:t>
            </a:r>
          </a:p>
        </p:txBody>
      </p:sp>
    </p:spTree>
    <p:extLst>
      <p:ext uri="{BB962C8B-B14F-4D97-AF65-F5344CB8AC3E}">
        <p14:creationId xmlns:p14="http://schemas.microsoft.com/office/powerpoint/2010/main" val="141210141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0F3646-AC58-6C71-DF45-58C91376B965}"/>
              </a:ext>
            </a:extLst>
          </p:cNvPr>
          <p:cNvSpPr>
            <a:spLocks noGrp="1"/>
          </p:cNvSpPr>
          <p:nvPr>
            <p:ph type="title"/>
          </p:nvPr>
        </p:nvSpPr>
        <p:spPr>
          <a:xfrm>
            <a:off x="2590800" y="322262"/>
            <a:ext cx="9372600" cy="828675"/>
          </a:xfrm>
        </p:spPr>
        <p:txBody>
          <a:bodyPr anchor="b"/>
          <a:lstStyle/>
          <a:p>
            <a:pPr marL="0" indent="0">
              <a:buNone/>
            </a:pPr>
            <a:r>
              <a:rPr lang="en-US" sz="5400"/>
              <a:t>TIMED UP AND GO (TUG)</a:t>
            </a:r>
          </a:p>
        </p:txBody>
      </p:sp>
      <p:sp>
        <p:nvSpPr>
          <p:cNvPr id="3" name="Table Placeholder 2">
            <a:extLst>
              <a:ext uri="{FF2B5EF4-FFF2-40B4-BE49-F238E27FC236}">
                <a16:creationId xmlns:a16="http://schemas.microsoft.com/office/drawing/2014/main" id="{9701445C-3AE6-9421-71B1-42401C4AE537}"/>
              </a:ext>
            </a:extLst>
          </p:cNvPr>
          <p:cNvSpPr>
            <a:spLocks noGrp="1"/>
          </p:cNvSpPr>
          <p:nvPr>
            <p:ph type="tbl" sz="quarter" idx="11"/>
          </p:nvPr>
        </p:nvSpPr>
        <p:spPr>
          <a:xfrm>
            <a:off x="762000" y="1651000"/>
            <a:ext cx="10515600" cy="4470400"/>
          </a:xfrm>
        </p:spPr>
        <p:txBody>
          <a:bodyPr/>
          <a:lstStyle/>
          <a:p>
            <a:pPr>
              <a:buNone/>
            </a:pPr>
            <a:r>
              <a:rPr lang="en-US" altLang="en-US" sz="3600" b="1">
                <a:latin typeface="League Spartan" panose="020B0604020202020204"/>
              </a:rPr>
              <a:t>Observe Turning</a:t>
            </a:r>
          </a:p>
          <a:p>
            <a:pPr>
              <a:buNone/>
            </a:pPr>
            <a:endParaRPr lang="en-US" altLang="en-US" sz="3200" b="1">
              <a:latin typeface="League Spartan" panose="020B0604020202020204"/>
            </a:endParaRPr>
          </a:p>
          <a:p>
            <a:pPr lvl="1"/>
            <a:r>
              <a:rPr lang="en-US" altLang="en-US" sz="2400">
                <a:latin typeface="League Spartan" panose="020B0604020202020204"/>
              </a:rPr>
              <a:t>watch the speed of turning, steadiness and number of foot placements needed to complete the turn. </a:t>
            </a:r>
          </a:p>
          <a:p>
            <a:pPr lvl="1"/>
            <a:r>
              <a:rPr lang="en-US" altLang="en-US" sz="2400">
                <a:latin typeface="League Spartan" panose="020B0604020202020204"/>
              </a:rPr>
              <a:t>are you worried the older adult might fall? </a:t>
            </a:r>
          </a:p>
        </p:txBody>
      </p:sp>
    </p:spTree>
    <p:extLst>
      <p:ext uri="{BB962C8B-B14F-4D97-AF65-F5344CB8AC3E}">
        <p14:creationId xmlns:p14="http://schemas.microsoft.com/office/powerpoint/2010/main" val="219436832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0F3646-AC58-6C71-DF45-58C91376B965}"/>
              </a:ext>
            </a:extLst>
          </p:cNvPr>
          <p:cNvSpPr>
            <a:spLocks noGrp="1"/>
          </p:cNvSpPr>
          <p:nvPr>
            <p:ph type="title"/>
          </p:nvPr>
        </p:nvSpPr>
        <p:spPr>
          <a:xfrm>
            <a:off x="2590800" y="322262"/>
            <a:ext cx="9372600" cy="828675"/>
          </a:xfrm>
        </p:spPr>
        <p:txBody>
          <a:bodyPr anchor="b"/>
          <a:lstStyle/>
          <a:p>
            <a:pPr marL="0" indent="0">
              <a:buNone/>
            </a:pPr>
            <a:r>
              <a:rPr lang="en-US" sz="5400"/>
              <a:t>TIMED UP AND GO (TUG)</a:t>
            </a:r>
          </a:p>
        </p:txBody>
      </p:sp>
      <p:sp>
        <p:nvSpPr>
          <p:cNvPr id="3" name="Table Placeholder 2">
            <a:extLst>
              <a:ext uri="{FF2B5EF4-FFF2-40B4-BE49-F238E27FC236}">
                <a16:creationId xmlns:a16="http://schemas.microsoft.com/office/drawing/2014/main" id="{9701445C-3AE6-9421-71B1-42401C4AE537}"/>
              </a:ext>
            </a:extLst>
          </p:cNvPr>
          <p:cNvSpPr>
            <a:spLocks noGrp="1"/>
          </p:cNvSpPr>
          <p:nvPr>
            <p:ph type="tbl" sz="quarter" idx="11"/>
          </p:nvPr>
        </p:nvSpPr>
        <p:spPr>
          <a:xfrm>
            <a:off x="762000" y="1651000"/>
            <a:ext cx="10515600" cy="4470400"/>
          </a:xfrm>
        </p:spPr>
        <p:txBody>
          <a:bodyPr/>
          <a:lstStyle/>
          <a:p>
            <a:pPr>
              <a:buNone/>
            </a:pPr>
            <a:r>
              <a:rPr lang="en-US" altLang="en-US" sz="3600" b="1">
                <a:latin typeface="League Spartan" panose="020B0604020202020204"/>
              </a:rPr>
              <a:t>Observe Sitting Down</a:t>
            </a:r>
          </a:p>
          <a:p>
            <a:pPr>
              <a:buNone/>
            </a:pPr>
            <a:endParaRPr lang="en-US" altLang="en-US" sz="3200" b="1">
              <a:latin typeface="League Spartan" panose="020B0604020202020204"/>
            </a:endParaRPr>
          </a:p>
          <a:p>
            <a:pPr lvl="1"/>
            <a:r>
              <a:rPr lang="en-US" altLang="en-US" sz="2400">
                <a:latin typeface="League Spartan" panose="020B0604020202020204"/>
              </a:rPr>
              <a:t>is descent smooth?</a:t>
            </a:r>
          </a:p>
          <a:p>
            <a:pPr lvl="1"/>
            <a:r>
              <a:rPr lang="en-US" altLang="en-US" sz="2400">
                <a:latin typeface="League Spartan" panose="020B0604020202020204"/>
              </a:rPr>
              <a:t>is the speed of descent normal?</a:t>
            </a:r>
          </a:p>
          <a:p>
            <a:pPr lvl="1"/>
            <a:r>
              <a:rPr lang="en-US" altLang="en-US" sz="2400">
                <a:latin typeface="League Spartan" panose="020B0604020202020204"/>
              </a:rPr>
              <a:t>does the older adult lean forward to sit?</a:t>
            </a:r>
          </a:p>
          <a:p>
            <a:pPr lvl="1"/>
            <a:r>
              <a:rPr lang="en-US" altLang="en-US" sz="2400">
                <a:latin typeface="League Spartan" panose="020B0604020202020204"/>
              </a:rPr>
              <a:t>does the older adult need to hold onto the chair?</a:t>
            </a:r>
          </a:p>
          <a:p>
            <a:pPr lvl="1"/>
            <a:r>
              <a:rPr lang="en-US" altLang="en-US" sz="2400">
                <a:latin typeface="League Spartan" panose="020B0604020202020204"/>
              </a:rPr>
              <a:t>are you worried the older adult may fall? </a:t>
            </a:r>
          </a:p>
          <a:p>
            <a:pPr lvl="1">
              <a:buNone/>
            </a:pPr>
            <a:endParaRPr lang="en-US" altLang="en-US" sz="2400">
              <a:latin typeface="League Spartan" panose="020B0604020202020204"/>
            </a:endParaRPr>
          </a:p>
          <a:p>
            <a:pPr lvl="1"/>
            <a:endParaRPr lang="en-US" altLang="en-US" sz="2400">
              <a:latin typeface="League Spartan" panose="020B0604020202020204"/>
            </a:endParaRPr>
          </a:p>
        </p:txBody>
      </p:sp>
    </p:spTree>
    <p:extLst>
      <p:ext uri="{BB962C8B-B14F-4D97-AF65-F5344CB8AC3E}">
        <p14:creationId xmlns:p14="http://schemas.microsoft.com/office/powerpoint/2010/main" val="222443140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A63233E-15DF-8863-4D89-704BDC1174F0}"/>
              </a:ext>
            </a:extLst>
          </p:cNvPr>
          <p:cNvSpPr>
            <a:spLocks noGrp="1"/>
          </p:cNvSpPr>
          <p:nvPr>
            <p:ph sz="quarter" idx="10"/>
          </p:nvPr>
        </p:nvSpPr>
        <p:spPr/>
        <p:txBody>
          <a:bodyPr/>
          <a:lstStyle/>
          <a:p>
            <a:r>
              <a:rPr lang="en-CA">
                <a:cs typeface="Calibri"/>
                <a:hlinkClick r:id="rId3"/>
              </a:rPr>
              <a:t>Timed Up and Go Video</a:t>
            </a:r>
            <a:endParaRPr lang="en-US"/>
          </a:p>
          <a:p>
            <a:endParaRPr lang="en-US"/>
          </a:p>
        </p:txBody>
      </p:sp>
      <p:sp>
        <p:nvSpPr>
          <p:cNvPr id="4" name="Title 1">
            <a:extLst>
              <a:ext uri="{FF2B5EF4-FFF2-40B4-BE49-F238E27FC236}">
                <a16:creationId xmlns:a16="http://schemas.microsoft.com/office/drawing/2014/main" id="{B3CA2598-71F9-DC5F-ECED-4D45550C3213}"/>
              </a:ext>
            </a:extLst>
          </p:cNvPr>
          <p:cNvSpPr txBox="1">
            <a:spLocks/>
          </p:cNvSpPr>
          <p:nvPr/>
        </p:nvSpPr>
        <p:spPr>
          <a:xfrm>
            <a:off x="2510589" y="304800"/>
            <a:ext cx="9067800" cy="828675"/>
          </a:xfrm>
          <a:prstGeom prst="rect">
            <a:avLst/>
          </a:prstGeom>
        </p:spPr>
        <p:txBody>
          <a:bodyPr anchor="b"/>
          <a:lstStyle>
            <a:lvl1pPr algn="l" defTabSz="457200" rtl="0" eaLnBrk="1" latinLnBrk="0" hangingPunct="1">
              <a:spcBef>
                <a:spcPct val="0"/>
              </a:spcBef>
              <a:buNone/>
              <a:defRPr sz="3400" b="1" kern="1200">
                <a:solidFill>
                  <a:schemeClr val="tx1"/>
                </a:solidFill>
                <a:latin typeface="Helios Extended" panose="020B0604020202020204" charset="0"/>
                <a:ea typeface="+mj-ea"/>
                <a:cs typeface="Helios Extended" panose="020B0604020202020204" charset="0"/>
              </a:defRPr>
            </a:lvl1pPr>
          </a:lstStyle>
          <a:p>
            <a:r>
              <a:rPr lang="en-US" sz="5400"/>
              <a:t>TIMED UP AND GO (TUG)</a:t>
            </a:r>
          </a:p>
        </p:txBody>
      </p:sp>
      <p:cxnSp>
        <p:nvCxnSpPr>
          <p:cNvPr id="5" name="Straight Connector 4">
            <a:extLst>
              <a:ext uri="{FF2B5EF4-FFF2-40B4-BE49-F238E27FC236}">
                <a16:creationId xmlns:a16="http://schemas.microsoft.com/office/drawing/2014/main" id="{EFEB0C8A-81FA-AD4C-F2B1-592732AB2845}"/>
              </a:ext>
            </a:extLst>
          </p:cNvPr>
          <p:cNvCxnSpPr>
            <a:cxnSpLocks/>
          </p:cNvCxnSpPr>
          <p:nvPr/>
        </p:nvCxnSpPr>
        <p:spPr>
          <a:xfrm>
            <a:off x="2094089" y="1066800"/>
            <a:ext cx="9488311" cy="0"/>
          </a:xfrm>
          <a:prstGeom prst="line">
            <a:avLst/>
          </a:prstGeom>
        </p:spPr>
        <p:style>
          <a:lnRef idx="1">
            <a:schemeClr val="dk1"/>
          </a:lnRef>
          <a:fillRef idx="0">
            <a:schemeClr val="dk1"/>
          </a:fillRef>
          <a:effectRef idx="0">
            <a:schemeClr val="dk1"/>
          </a:effectRef>
          <a:fontRef idx="minor">
            <a:schemeClr val="tx1"/>
          </a:fontRef>
        </p:style>
      </p:cxnSp>
      <p:pic>
        <p:nvPicPr>
          <p:cNvPr id="2" name="Online Media 1" title="Timed Up and Go Test">
            <a:hlinkClick r:id="" action="ppaction://media"/>
            <a:extLst>
              <a:ext uri="{FF2B5EF4-FFF2-40B4-BE49-F238E27FC236}">
                <a16:creationId xmlns:a16="http://schemas.microsoft.com/office/drawing/2014/main" id="{6D63AD3B-1CF7-E2FB-94F7-AE097DD21792}"/>
              </a:ext>
            </a:extLst>
          </p:cNvPr>
          <p:cNvPicPr>
            <a:picLocks noRot="1" noChangeAspect="1"/>
          </p:cNvPicPr>
          <p:nvPr>
            <a:videoFile r:link="rId1"/>
          </p:nvPr>
        </p:nvPicPr>
        <p:blipFill>
          <a:blip r:embed="rId4"/>
          <a:stretch>
            <a:fillRect/>
          </a:stretch>
        </p:blipFill>
        <p:spPr>
          <a:xfrm>
            <a:off x="-2427" y="2241"/>
            <a:ext cx="12198442" cy="6853517"/>
          </a:xfrm>
          <a:prstGeom prst="rect">
            <a:avLst/>
          </a:prstGeom>
          <a:ln>
            <a:solidFill>
              <a:srgbClr val="000000"/>
            </a:solidFill>
          </a:ln>
        </p:spPr>
      </p:pic>
    </p:spTree>
    <p:extLst>
      <p:ext uri="{BB962C8B-B14F-4D97-AF65-F5344CB8AC3E}">
        <p14:creationId xmlns:p14="http://schemas.microsoft.com/office/powerpoint/2010/main" val="48073652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00B4C7E-282B-32BD-D4F0-10B235370044}"/>
              </a:ext>
            </a:extLst>
          </p:cNvPr>
          <p:cNvSpPr/>
          <p:nvPr/>
        </p:nvSpPr>
        <p:spPr>
          <a:xfrm>
            <a:off x="0" y="0"/>
            <a:ext cx="12192000" cy="6858000"/>
          </a:xfrm>
          <a:prstGeom prst="rect">
            <a:avLst/>
          </a:prstGeom>
          <a:noFill/>
          <a:ln w="571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3" name="TextBox 2">
            <a:extLst>
              <a:ext uri="{FF2B5EF4-FFF2-40B4-BE49-F238E27FC236}">
                <a16:creationId xmlns:a16="http://schemas.microsoft.com/office/drawing/2014/main" id="{D9823AB7-096A-38E8-A5A4-8813B736D44C}"/>
              </a:ext>
            </a:extLst>
          </p:cNvPr>
          <p:cNvSpPr txBox="1"/>
          <p:nvPr/>
        </p:nvSpPr>
        <p:spPr>
          <a:xfrm>
            <a:off x="955047" y="1371600"/>
            <a:ext cx="2504211" cy="1446550"/>
          </a:xfrm>
          <a:prstGeom prst="rect">
            <a:avLst/>
          </a:prstGeom>
          <a:noFill/>
        </p:spPr>
        <p:txBody>
          <a:bodyPr wrap="none" rtlCol="0">
            <a:spAutoFit/>
          </a:bodyPr>
          <a:lstStyle/>
          <a:p>
            <a:pPr algn="ctr"/>
            <a:r>
              <a:rPr lang="en-US" sz="8800" b="1">
                <a:latin typeface="Helios Extended" panose="020B0604020202020204" charset="0"/>
                <a:cs typeface="Helios Extended" panose="020B0604020202020204" charset="0"/>
              </a:rPr>
              <a:t>POLL</a:t>
            </a:r>
          </a:p>
        </p:txBody>
      </p:sp>
      <p:sp>
        <p:nvSpPr>
          <p:cNvPr id="5" name="TextBox 4">
            <a:extLst>
              <a:ext uri="{FF2B5EF4-FFF2-40B4-BE49-F238E27FC236}">
                <a16:creationId xmlns:a16="http://schemas.microsoft.com/office/drawing/2014/main" id="{F6981CD3-A5B1-78CF-5A96-1041DA74758E}"/>
              </a:ext>
            </a:extLst>
          </p:cNvPr>
          <p:cNvSpPr txBox="1"/>
          <p:nvPr/>
        </p:nvSpPr>
        <p:spPr>
          <a:xfrm>
            <a:off x="4876800" y="1828800"/>
            <a:ext cx="6819900" cy="4031873"/>
          </a:xfrm>
          <a:prstGeom prst="rect">
            <a:avLst/>
          </a:prstGeom>
          <a:noFill/>
        </p:spPr>
        <p:txBody>
          <a:bodyPr wrap="square">
            <a:spAutoFit/>
          </a:bodyPr>
          <a:lstStyle/>
          <a:p>
            <a:pPr algn="ctr"/>
            <a:r>
              <a:rPr lang="en-US" sz="3200">
                <a:latin typeface="League Spartan" panose="020B0604020202020204"/>
                <a:ea typeface="Calibri"/>
                <a:cs typeface="Calibri"/>
              </a:rPr>
              <a:t>Have you ever heard of the Chair-Stand test?</a:t>
            </a:r>
          </a:p>
          <a:p>
            <a:pPr algn="ctr"/>
            <a:endParaRPr lang="en-US" sz="3200">
              <a:latin typeface="League Spartan" panose="020B0604020202020204"/>
              <a:ea typeface="Calibri"/>
              <a:cs typeface="Calibri"/>
            </a:endParaRPr>
          </a:p>
          <a:p>
            <a:pPr algn="ctr"/>
            <a:endParaRPr lang="en-US" sz="3200">
              <a:latin typeface="League Spartan" panose="020B0604020202020204"/>
              <a:ea typeface="Calibri"/>
              <a:cs typeface="Calibri"/>
            </a:endParaRPr>
          </a:p>
          <a:p>
            <a:pPr algn="ctr"/>
            <a:endParaRPr lang="en-US" sz="3200">
              <a:latin typeface="League Spartan" panose="020B0604020202020204"/>
              <a:ea typeface="Calibri"/>
              <a:cs typeface="Calibri"/>
            </a:endParaRPr>
          </a:p>
          <a:p>
            <a:pPr algn="ctr"/>
            <a:endParaRPr lang="en-US" sz="3200">
              <a:latin typeface="League Spartan" panose="020B0604020202020204"/>
              <a:ea typeface="Calibri"/>
              <a:cs typeface="Calibri"/>
            </a:endParaRPr>
          </a:p>
          <a:p>
            <a:pPr algn="ctr"/>
            <a:r>
              <a:rPr lang="en-US" sz="3200">
                <a:latin typeface="League Spartan" panose="020B0604020202020204"/>
                <a:ea typeface="Calibri"/>
                <a:cs typeface="Calibri"/>
              </a:rPr>
              <a:t>Have you ever administered the Chair-Stand test?</a:t>
            </a:r>
          </a:p>
        </p:txBody>
      </p:sp>
      <p:cxnSp>
        <p:nvCxnSpPr>
          <p:cNvPr id="7" name="Straight Connector 6">
            <a:extLst>
              <a:ext uri="{FF2B5EF4-FFF2-40B4-BE49-F238E27FC236}">
                <a16:creationId xmlns:a16="http://schemas.microsoft.com/office/drawing/2014/main" id="{3E44CBFD-56F7-2DEE-C1BF-F32EB4D5DEA3}"/>
              </a:ext>
            </a:extLst>
          </p:cNvPr>
          <p:cNvCxnSpPr>
            <a:stCxn id="5" idx="1"/>
            <a:endCxn id="5" idx="3"/>
          </p:cNvCxnSpPr>
          <p:nvPr/>
        </p:nvCxnSpPr>
        <p:spPr>
          <a:xfrm>
            <a:off x="4876800" y="3844737"/>
            <a:ext cx="6819900" cy="0"/>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27433286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0F3646-AC58-6C71-DF45-58C91376B965}"/>
              </a:ext>
            </a:extLst>
          </p:cNvPr>
          <p:cNvSpPr>
            <a:spLocks noGrp="1"/>
          </p:cNvSpPr>
          <p:nvPr>
            <p:ph type="title"/>
          </p:nvPr>
        </p:nvSpPr>
        <p:spPr>
          <a:xfrm>
            <a:off x="2590800" y="322262"/>
            <a:ext cx="9372600" cy="828675"/>
          </a:xfrm>
        </p:spPr>
        <p:txBody>
          <a:bodyPr anchor="b"/>
          <a:lstStyle/>
          <a:p>
            <a:pPr marL="0" indent="0">
              <a:buNone/>
            </a:pPr>
            <a:r>
              <a:rPr lang="en-US" sz="5400"/>
              <a:t>CHAIR-STAND TEST</a:t>
            </a:r>
          </a:p>
        </p:txBody>
      </p:sp>
      <p:sp>
        <p:nvSpPr>
          <p:cNvPr id="3" name="Table Placeholder 2">
            <a:extLst>
              <a:ext uri="{FF2B5EF4-FFF2-40B4-BE49-F238E27FC236}">
                <a16:creationId xmlns:a16="http://schemas.microsoft.com/office/drawing/2014/main" id="{9701445C-3AE6-9421-71B1-42401C4AE537}"/>
              </a:ext>
            </a:extLst>
          </p:cNvPr>
          <p:cNvSpPr>
            <a:spLocks noGrp="1"/>
          </p:cNvSpPr>
          <p:nvPr>
            <p:ph type="tbl" sz="quarter" idx="11"/>
          </p:nvPr>
        </p:nvSpPr>
        <p:spPr>
          <a:xfrm>
            <a:off x="762000" y="1651000"/>
            <a:ext cx="10515600" cy="4470400"/>
          </a:xfrm>
        </p:spPr>
        <p:txBody>
          <a:bodyPr/>
          <a:lstStyle/>
          <a:p>
            <a:r>
              <a:rPr lang="en-US" sz="3200">
                <a:latin typeface="League Spartan" panose="020B0604020202020204"/>
              </a:rPr>
              <a:t>Assesses leg muscle strength, balance and endurance</a:t>
            </a:r>
          </a:p>
          <a:p>
            <a:r>
              <a:rPr lang="en-CA" sz="3200">
                <a:latin typeface="League Spartan" panose="020B0604020202020204"/>
              </a:rPr>
              <a:t>Older adult</a:t>
            </a:r>
            <a:r>
              <a:rPr lang="en-CA" sz="3200">
                <a:solidFill>
                  <a:srgbClr val="FF0000"/>
                </a:solidFill>
                <a:latin typeface="League Spartan" panose="020B0604020202020204"/>
              </a:rPr>
              <a:t> </a:t>
            </a:r>
            <a:r>
              <a:rPr lang="en-CA" sz="3200">
                <a:latin typeface="League Spartan" panose="020B0604020202020204"/>
              </a:rPr>
              <a:t>cannot use arms (arms are crossed on the chest)</a:t>
            </a:r>
          </a:p>
          <a:p>
            <a:r>
              <a:rPr lang="en-CA" sz="3200">
                <a:latin typeface="League Spartan" panose="020B0604020202020204"/>
              </a:rPr>
              <a:t>Ask older adult to stand up to a full standing position and then sit back down again</a:t>
            </a:r>
          </a:p>
          <a:p>
            <a:endParaRPr lang="en-US" sz="3200">
              <a:latin typeface="League Spartan" panose="020B0604020202020204"/>
            </a:endParaRPr>
          </a:p>
        </p:txBody>
      </p:sp>
      <p:pic>
        <p:nvPicPr>
          <p:cNvPr id="4" name="Picture 4" descr="Image result for chair stand test images"/>
          <p:cNvPicPr>
            <a:picLocks noChangeAspect="1" noChangeArrowheads="1"/>
          </p:cNvPicPr>
          <p:nvPr/>
        </p:nvPicPr>
        <p:blipFill>
          <a:blip r:embed="rId3" cstate="print"/>
          <a:srcRect/>
          <a:stretch>
            <a:fillRect/>
          </a:stretch>
        </p:blipFill>
        <p:spPr bwMode="auto">
          <a:xfrm>
            <a:off x="7277100" y="4065814"/>
            <a:ext cx="3352800" cy="2497633"/>
          </a:xfrm>
          <a:prstGeom prst="rect">
            <a:avLst/>
          </a:prstGeom>
          <a:noFill/>
        </p:spPr>
      </p:pic>
    </p:spTree>
    <p:extLst>
      <p:ext uri="{BB962C8B-B14F-4D97-AF65-F5344CB8AC3E}">
        <p14:creationId xmlns:p14="http://schemas.microsoft.com/office/powerpoint/2010/main" val="85731481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5">
            <a:extLst>
              <a:ext uri="{FF2B5EF4-FFF2-40B4-BE49-F238E27FC236}">
                <a16:creationId xmlns:a16="http://schemas.microsoft.com/office/drawing/2014/main" id="{60125946-5005-DEE9-4F8B-DFE59A58D1E8}"/>
              </a:ext>
            </a:extLst>
          </p:cNvPr>
          <p:cNvGrpSpPr/>
          <p:nvPr/>
        </p:nvGrpSpPr>
        <p:grpSpPr>
          <a:xfrm>
            <a:off x="685800" y="2419116"/>
            <a:ext cx="10690005" cy="3753083"/>
            <a:chOff x="0" y="-265937"/>
            <a:chExt cx="3578071" cy="1123487"/>
          </a:xfrm>
        </p:grpSpPr>
        <p:sp>
          <p:nvSpPr>
            <p:cNvPr id="4" name="Freeform 6">
              <a:extLst>
                <a:ext uri="{FF2B5EF4-FFF2-40B4-BE49-F238E27FC236}">
                  <a16:creationId xmlns:a16="http://schemas.microsoft.com/office/drawing/2014/main" id="{639EE3F4-6BA1-1A33-5159-19C0E89E8BD9}"/>
                </a:ext>
              </a:extLst>
            </p:cNvPr>
            <p:cNvSpPr/>
            <p:nvPr/>
          </p:nvSpPr>
          <p:spPr>
            <a:xfrm>
              <a:off x="43644" y="-265937"/>
              <a:ext cx="3534427" cy="604618"/>
            </a:xfrm>
            <a:custGeom>
              <a:avLst/>
              <a:gdLst/>
              <a:ahLst/>
              <a:cxnLst/>
              <a:rect l="l" t="t" r="r" b="b"/>
              <a:pathLst>
                <a:path w="2422979" h="857550">
                  <a:moveTo>
                    <a:pt x="42918" y="0"/>
                  </a:moveTo>
                  <a:lnTo>
                    <a:pt x="2380061" y="0"/>
                  </a:lnTo>
                  <a:cubicBezTo>
                    <a:pt x="2403764" y="0"/>
                    <a:pt x="2422979" y="19215"/>
                    <a:pt x="2422979" y="42918"/>
                  </a:cubicBezTo>
                  <a:lnTo>
                    <a:pt x="2422979" y="814631"/>
                  </a:lnTo>
                  <a:cubicBezTo>
                    <a:pt x="2422979" y="838334"/>
                    <a:pt x="2403764" y="857550"/>
                    <a:pt x="2380061" y="857550"/>
                  </a:cubicBezTo>
                  <a:lnTo>
                    <a:pt x="42918" y="857550"/>
                  </a:lnTo>
                  <a:cubicBezTo>
                    <a:pt x="19215" y="857550"/>
                    <a:pt x="0" y="838334"/>
                    <a:pt x="0" y="814631"/>
                  </a:cubicBezTo>
                  <a:lnTo>
                    <a:pt x="0" y="42918"/>
                  </a:lnTo>
                  <a:cubicBezTo>
                    <a:pt x="0" y="19215"/>
                    <a:pt x="19215" y="0"/>
                    <a:pt x="42918" y="0"/>
                  </a:cubicBezTo>
                  <a:close/>
                </a:path>
              </a:pathLst>
            </a:custGeom>
            <a:solidFill>
              <a:srgbClr val="AFC1D0"/>
            </a:solidFill>
          </p:spPr>
          <p:txBody>
            <a:bodyPr anchor="ctr"/>
            <a:lstStyle/>
            <a:p>
              <a:pPr marL="0" marR="0" lvl="0" indent="0" algn="ctr" defTabSz="609585"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a:ln>
                    <a:noFill/>
                  </a:ln>
                  <a:solidFill>
                    <a:srgbClr val="004F7C"/>
                  </a:solidFill>
                  <a:effectLst/>
                  <a:uLnTx/>
                  <a:uFillTx/>
                  <a:latin typeface="Helios Extended" panose="020B0604020202020204" charset="0"/>
                  <a:cs typeface="Helios Extended" panose="020B0604020202020204" charset="0"/>
                </a:rPr>
                <a:t>LET’S TRY IT!</a:t>
              </a:r>
            </a:p>
          </p:txBody>
        </p:sp>
        <p:sp>
          <p:nvSpPr>
            <p:cNvPr id="5" name="TextBox 7">
              <a:extLst>
                <a:ext uri="{FF2B5EF4-FFF2-40B4-BE49-F238E27FC236}">
                  <a16:creationId xmlns:a16="http://schemas.microsoft.com/office/drawing/2014/main" id="{6F037DE0-513C-E772-3F1A-CC7EA06C47AA}"/>
                </a:ext>
              </a:extLst>
            </p:cNvPr>
            <p:cNvSpPr txBox="1"/>
            <p:nvPr/>
          </p:nvSpPr>
          <p:spPr>
            <a:xfrm>
              <a:off x="0" y="-66675"/>
              <a:ext cx="2422979" cy="924225"/>
            </a:xfrm>
            <a:prstGeom prst="rect">
              <a:avLst/>
            </a:prstGeom>
          </p:spPr>
          <p:txBody>
            <a:bodyPr lIns="50800" tIns="50800" rIns="50800" bIns="50800" rtlCol="0" anchor="ctr"/>
            <a:lstStyle/>
            <a:p>
              <a:pPr marL="0" marR="0" lvl="0" indent="0" algn="l" defTabSz="609585" rtl="0" eaLnBrk="1" fontAlgn="auto" latinLnBrk="0" hangingPunct="1">
                <a:lnSpc>
                  <a:spcPts val="2213"/>
                </a:lnSpc>
                <a:spcBef>
                  <a:spcPts val="0"/>
                </a:spcBef>
                <a:spcAft>
                  <a:spcPts val="0"/>
                </a:spcAft>
                <a:buClrTx/>
                <a:buSzTx/>
                <a:buFontTx/>
                <a:buNone/>
                <a:tabLst/>
                <a:defRPr/>
              </a:pPr>
              <a:endParaRPr kumimoji="0" sz="1200" b="0" i="0" u="none" strike="noStrike" kern="1200" cap="none" spc="0" normalizeH="0" baseline="0" noProof="0">
                <a:ln>
                  <a:noFill/>
                </a:ln>
                <a:solidFill>
                  <a:srgbClr val="004F7C"/>
                </a:solidFill>
                <a:effectLst/>
                <a:uLnTx/>
                <a:uFillTx/>
                <a:latin typeface="Calibri"/>
                <a:ea typeface="+mn-ea"/>
                <a:cs typeface="+mn-cs"/>
              </a:endParaRPr>
            </a:p>
          </p:txBody>
        </p:sp>
      </p:grpSp>
    </p:spTree>
    <p:extLst>
      <p:ext uri="{BB962C8B-B14F-4D97-AF65-F5344CB8AC3E}">
        <p14:creationId xmlns:p14="http://schemas.microsoft.com/office/powerpoint/2010/main" val="323759816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0F3646-AC58-6C71-DF45-58C91376B965}"/>
              </a:ext>
            </a:extLst>
          </p:cNvPr>
          <p:cNvSpPr>
            <a:spLocks noGrp="1"/>
          </p:cNvSpPr>
          <p:nvPr>
            <p:ph type="title"/>
          </p:nvPr>
        </p:nvSpPr>
        <p:spPr>
          <a:xfrm>
            <a:off x="2590800" y="322262"/>
            <a:ext cx="9372600" cy="828675"/>
          </a:xfrm>
        </p:spPr>
        <p:txBody>
          <a:bodyPr anchor="b"/>
          <a:lstStyle/>
          <a:p>
            <a:pPr marL="0" indent="0">
              <a:buNone/>
            </a:pPr>
            <a:r>
              <a:rPr lang="en-US" sz="4400"/>
              <a:t>30 SECOND CHAIR-STAND TEST</a:t>
            </a:r>
          </a:p>
        </p:txBody>
      </p:sp>
      <p:graphicFrame>
        <p:nvGraphicFramePr>
          <p:cNvPr id="5" name="Content Placeholder 3"/>
          <p:cNvGraphicFramePr>
            <a:graphicFrameLocks/>
          </p:cNvGraphicFramePr>
          <p:nvPr>
            <p:extLst>
              <p:ext uri="{D42A27DB-BD31-4B8C-83A1-F6EECF244321}">
                <p14:modId xmlns:p14="http://schemas.microsoft.com/office/powerpoint/2010/main" val="4143592723"/>
              </p:ext>
            </p:extLst>
          </p:nvPr>
        </p:nvGraphicFramePr>
        <p:xfrm>
          <a:off x="1143000" y="1600200"/>
          <a:ext cx="9906000" cy="4648200"/>
        </p:xfrm>
        <a:graphic>
          <a:graphicData uri="http://schemas.openxmlformats.org/drawingml/2006/table">
            <a:tbl>
              <a:tblPr firstRow="1" bandRow="1">
                <a:tableStyleId>{5C22544A-7EE6-4342-B048-85BDC9FD1C3A}</a:tableStyleId>
              </a:tblPr>
              <a:tblGrid>
                <a:gridCol w="3302000">
                  <a:extLst>
                    <a:ext uri="{9D8B030D-6E8A-4147-A177-3AD203B41FA5}">
                      <a16:colId xmlns:a16="http://schemas.microsoft.com/office/drawing/2014/main" val="20000"/>
                    </a:ext>
                  </a:extLst>
                </a:gridCol>
                <a:gridCol w="3302000">
                  <a:extLst>
                    <a:ext uri="{9D8B030D-6E8A-4147-A177-3AD203B41FA5}">
                      <a16:colId xmlns:a16="http://schemas.microsoft.com/office/drawing/2014/main" val="20001"/>
                    </a:ext>
                  </a:extLst>
                </a:gridCol>
                <a:gridCol w="3302000">
                  <a:extLst>
                    <a:ext uri="{9D8B030D-6E8A-4147-A177-3AD203B41FA5}">
                      <a16:colId xmlns:a16="http://schemas.microsoft.com/office/drawing/2014/main" val="20002"/>
                    </a:ext>
                  </a:extLst>
                </a:gridCol>
              </a:tblGrid>
              <a:tr h="937794">
                <a:tc>
                  <a:txBody>
                    <a:bodyPr/>
                    <a:lstStyle/>
                    <a:p>
                      <a:pPr algn="ctr"/>
                      <a:r>
                        <a:rPr lang="en-US" sz="2000">
                          <a:latin typeface="League Spartan"/>
                        </a:rPr>
                        <a:t>AGE</a:t>
                      </a:r>
                    </a:p>
                  </a:txBody>
                  <a:tcPr anchor="ctr"/>
                </a:tc>
                <a:tc>
                  <a:txBody>
                    <a:bodyPr/>
                    <a:lstStyle/>
                    <a:p>
                      <a:pPr algn="ctr"/>
                      <a:r>
                        <a:rPr lang="en-US" sz="2000">
                          <a:latin typeface="League Spartan"/>
                        </a:rPr>
                        <a:t>Men</a:t>
                      </a:r>
                      <a:br>
                        <a:rPr lang="en-US" sz="2000">
                          <a:latin typeface="League Spartan"/>
                        </a:rPr>
                      </a:br>
                      <a:r>
                        <a:rPr lang="en-US" sz="2000">
                          <a:latin typeface="League Spartan"/>
                        </a:rPr>
                        <a:t>Number of Stands</a:t>
                      </a:r>
                    </a:p>
                  </a:txBody>
                  <a:tcPr anchor="ctr"/>
                </a:tc>
                <a:tc>
                  <a:txBody>
                    <a:bodyPr/>
                    <a:lstStyle/>
                    <a:p>
                      <a:pPr algn="ctr"/>
                      <a:r>
                        <a:rPr lang="en-US" sz="2000">
                          <a:latin typeface="League Spartan"/>
                        </a:rPr>
                        <a:t>Women</a:t>
                      </a:r>
                      <a:br>
                        <a:rPr lang="en-US" sz="2000">
                          <a:latin typeface="League Spartan"/>
                        </a:rPr>
                      </a:br>
                      <a:r>
                        <a:rPr lang="en-US" sz="2000">
                          <a:latin typeface="League Spartan"/>
                        </a:rPr>
                        <a:t>Number of Stands</a:t>
                      </a:r>
                    </a:p>
                  </a:txBody>
                  <a:tcPr anchor="ctr"/>
                </a:tc>
                <a:extLst>
                  <a:ext uri="{0D108BD9-81ED-4DB2-BD59-A6C34878D82A}">
                    <a16:rowId xmlns:a16="http://schemas.microsoft.com/office/drawing/2014/main" val="10000"/>
                  </a:ext>
                </a:extLst>
              </a:tr>
              <a:tr h="530058">
                <a:tc>
                  <a:txBody>
                    <a:bodyPr/>
                    <a:lstStyle/>
                    <a:p>
                      <a:pPr algn="ctr"/>
                      <a:r>
                        <a:rPr lang="en-US" sz="2000">
                          <a:latin typeface="League Spartan"/>
                        </a:rPr>
                        <a:t>60-64</a:t>
                      </a:r>
                    </a:p>
                  </a:txBody>
                  <a:tcPr/>
                </a:tc>
                <a:tc>
                  <a:txBody>
                    <a:bodyPr/>
                    <a:lstStyle/>
                    <a:p>
                      <a:pPr algn="ctr"/>
                      <a:r>
                        <a:rPr lang="en-US" sz="2000">
                          <a:latin typeface="League Spartan"/>
                        </a:rPr>
                        <a:t>14-19</a:t>
                      </a:r>
                    </a:p>
                  </a:txBody>
                  <a:tcPr/>
                </a:tc>
                <a:tc>
                  <a:txBody>
                    <a:bodyPr/>
                    <a:lstStyle/>
                    <a:p>
                      <a:pPr algn="ctr"/>
                      <a:r>
                        <a:rPr lang="en-US" sz="2000">
                          <a:latin typeface="League Spartan"/>
                        </a:rPr>
                        <a:t>12-17</a:t>
                      </a:r>
                    </a:p>
                  </a:txBody>
                  <a:tcPr/>
                </a:tc>
                <a:extLst>
                  <a:ext uri="{0D108BD9-81ED-4DB2-BD59-A6C34878D82A}">
                    <a16:rowId xmlns:a16="http://schemas.microsoft.com/office/drawing/2014/main" val="10001"/>
                  </a:ext>
                </a:extLst>
              </a:tr>
              <a:tr h="530058">
                <a:tc>
                  <a:txBody>
                    <a:bodyPr/>
                    <a:lstStyle/>
                    <a:p>
                      <a:pPr algn="ctr"/>
                      <a:r>
                        <a:rPr lang="en-US" sz="2000">
                          <a:latin typeface="League Spartan"/>
                        </a:rPr>
                        <a:t>65-79</a:t>
                      </a:r>
                    </a:p>
                  </a:txBody>
                  <a:tcPr/>
                </a:tc>
                <a:tc>
                  <a:txBody>
                    <a:bodyPr/>
                    <a:lstStyle/>
                    <a:p>
                      <a:pPr algn="ctr"/>
                      <a:r>
                        <a:rPr lang="en-US" sz="2000">
                          <a:latin typeface="League Spartan"/>
                        </a:rPr>
                        <a:t>12-18</a:t>
                      </a:r>
                    </a:p>
                  </a:txBody>
                  <a:tcPr/>
                </a:tc>
                <a:tc>
                  <a:txBody>
                    <a:bodyPr/>
                    <a:lstStyle/>
                    <a:p>
                      <a:pPr algn="ctr"/>
                      <a:r>
                        <a:rPr lang="en-US" sz="2000">
                          <a:latin typeface="League Spartan"/>
                        </a:rPr>
                        <a:t>11-16</a:t>
                      </a:r>
                    </a:p>
                  </a:txBody>
                  <a:tcPr/>
                </a:tc>
                <a:extLst>
                  <a:ext uri="{0D108BD9-81ED-4DB2-BD59-A6C34878D82A}">
                    <a16:rowId xmlns:a16="http://schemas.microsoft.com/office/drawing/2014/main" val="10002"/>
                  </a:ext>
                </a:extLst>
              </a:tr>
              <a:tr h="530058">
                <a:tc>
                  <a:txBody>
                    <a:bodyPr/>
                    <a:lstStyle/>
                    <a:p>
                      <a:pPr algn="ctr"/>
                      <a:r>
                        <a:rPr lang="en-US" sz="2000">
                          <a:latin typeface="League Spartan"/>
                        </a:rPr>
                        <a:t>70-74</a:t>
                      </a:r>
                    </a:p>
                  </a:txBody>
                  <a:tcPr/>
                </a:tc>
                <a:tc>
                  <a:txBody>
                    <a:bodyPr/>
                    <a:lstStyle/>
                    <a:p>
                      <a:pPr algn="ctr"/>
                      <a:r>
                        <a:rPr lang="en-US" sz="2000">
                          <a:latin typeface="League Spartan"/>
                        </a:rPr>
                        <a:t>12-17</a:t>
                      </a:r>
                    </a:p>
                  </a:txBody>
                  <a:tcPr/>
                </a:tc>
                <a:tc>
                  <a:txBody>
                    <a:bodyPr/>
                    <a:lstStyle/>
                    <a:p>
                      <a:pPr algn="ctr"/>
                      <a:r>
                        <a:rPr lang="en-US" sz="2000">
                          <a:latin typeface="League Spartan"/>
                        </a:rPr>
                        <a:t>10-15</a:t>
                      </a:r>
                    </a:p>
                  </a:txBody>
                  <a:tcPr/>
                </a:tc>
                <a:extLst>
                  <a:ext uri="{0D108BD9-81ED-4DB2-BD59-A6C34878D82A}">
                    <a16:rowId xmlns:a16="http://schemas.microsoft.com/office/drawing/2014/main" val="10003"/>
                  </a:ext>
                </a:extLst>
              </a:tr>
              <a:tr h="530058">
                <a:tc>
                  <a:txBody>
                    <a:bodyPr/>
                    <a:lstStyle/>
                    <a:p>
                      <a:pPr algn="ctr"/>
                      <a:r>
                        <a:rPr lang="en-US" sz="2000">
                          <a:latin typeface="League Spartan"/>
                        </a:rPr>
                        <a:t>75-79</a:t>
                      </a:r>
                    </a:p>
                  </a:txBody>
                  <a:tcPr/>
                </a:tc>
                <a:tc>
                  <a:txBody>
                    <a:bodyPr/>
                    <a:lstStyle/>
                    <a:p>
                      <a:pPr algn="ctr"/>
                      <a:r>
                        <a:rPr lang="en-US" sz="2000">
                          <a:latin typeface="League Spartan"/>
                        </a:rPr>
                        <a:t>11-17</a:t>
                      </a:r>
                    </a:p>
                  </a:txBody>
                  <a:tcPr/>
                </a:tc>
                <a:tc>
                  <a:txBody>
                    <a:bodyPr/>
                    <a:lstStyle/>
                    <a:p>
                      <a:pPr algn="ctr"/>
                      <a:r>
                        <a:rPr lang="en-US" sz="2000">
                          <a:latin typeface="League Spartan"/>
                        </a:rPr>
                        <a:t>10-15</a:t>
                      </a:r>
                    </a:p>
                  </a:txBody>
                  <a:tcPr/>
                </a:tc>
                <a:extLst>
                  <a:ext uri="{0D108BD9-81ED-4DB2-BD59-A6C34878D82A}">
                    <a16:rowId xmlns:a16="http://schemas.microsoft.com/office/drawing/2014/main" val="10004"/>
                  </a:ext>
                </a:extLst>
              </a:tr>
              <a:tr h="530058">
                <a:tc>
                  <a:txBody>
                    <a:bodyPr/>
                    <a:lstStyle/>
                    <a:p>
                      <a:pPr algn="ctr"/>
                      <a:r>
                        <a:rPr lang="en-US" sz="2000">
                          <a:latin typeface="League Spartan"/>
                        </a:rPr>
                        <a:t>80-84</a:t>
                      </a:r>
                    </a:p>
                  </a:txBody>
                  <a:tcPr/>
                </a:tc>
                <a:tc>
                  <a:txBody>
                    <a:bodyPr/>
                    <a:lstStyle/>
                    <a:p>
                      <a:pPr algn="ctr"/>
                      <a:r>
                        <a:rPr lang="en-US" sz="2000">
                          <a:latin typeface="League Spartan"/>
                        </a:rPr>
                        <a:t>10-15</a:t>
                      </a:r>
                    </a:p>
                  </a:txBody>
                  <a:tcPr/>
                </a:tc>
                <a:tc>
                  <a:txBody>
                    <a:bodyPr/>
                    <a:lstStyle/>
                    <a:p>
                      <a:pPr algn="ctr"/>
                      <a:r>
                        <a:rPr lang="en-US" sz="2000">
                          <a:latin typeface="League Spartan"/>
                        </a:rPr>
                        <a:t>9-14</a:t>
                      </a:r>
                    </a:p>
                  </a:txBody>
                  <a:tcPr/>
                </a:tc>
                <a:extLst>
                  <a:ext uri="{0D108BD9-81ED-4DB2-BD59-A6C34878D82A}">
                    <a16:rowId xmlns:a16="http://schemas.microsoft.com/office/drawing/2014/main" val="10005"/>
                  </a:ext>
                </a:extLst>
              </a:tr>
              <a:tr h="530058">
                <a:tc>
                  <a:txBody>
                    <a:bodyPr/>
                    <a:lstStyle/>
                    <a:p>
                      <a:pPr algn="ctr"/>
                      <a:r>
                        <a:rPr lang="en-US" sz="2000">
                          <a:latin typeface="League Spartan"/>
                        </a:rPr>
                        <a:t>85-89</a:t>
                      </a:r>
                    </a:p>
                  </a:txBody>
                  <a:tcPr/>
                </a:tc>
                <a:tc>
                  <a:txBody>
                    <a:bodyPr/>
                    <a:lstStyle/>
                    <a:p>
                      <a:pPr algn="ctr"/>
                      <a:r>
                        <a:rPr lang="en-US" sz="2000">
                          <a:latin typeface="League Spartan"/>
                        </a:rPr>
                        <a:t>8-14</a:t>
                      </a:r>
                    </a:p>
                  </a:txBody>
                  <a:tcPr/>
                </a:tc>
                <a:tc>
                  <a:txBody>
                    <a:bodyPr/>
                    <a:lstStyle/>
                    <a:p>
                      <a:pPr algn="ctr"/>
                      <a:r>
                        <a:rPr lang="en-US" sz="2000">
                          <a:latin typeface="League Spartan"/>
                        </a:rPr>
                        <a:t>8-13</a:t>
                      </a:r>
                    </a:p>
                  </a:txBody>
                  <a:tcPr/>
                </a:tc>
                <a:extLst>
                  <a:ext uri="{0D108BD9-81ED-4DB2-BD59-A6C34878D82A}">
                    <a16:rowId xmlns:a16="http://schemas.microsoft.com/office/drawing/2014/main" val="10006"/>
                  </a:ext>
                </a:extLst>
              </a:tr>
              <a:tr h="530058">
                <a:tc>
                  <a:txBody>
                    <a:bodyPr/>
                    <a:lstStyle/>
                    <a:p>
                      <a:pPr algn="ctr"/>
                      <a:r>
                        <a:rPr lang="en-US" sz="2000">
                          <a:latin typeface="League Spartan"/>
                        </a:rPr>
                        <a:t>90-95</a:t>
                      </a:r>
                    </a:p>
                  </a:txBody>
                  <a:tcPr/>
                </a:tc>
                <a:tc>
                  <a:txBody>
                    <a:bodyPr/>
                    <a:lstStyle/>
                    <a:p>
                      <a:pPr algn="ctr"/>
                      <a:r>
                        <a:rPr lang="en-US" sz="2000">
                          <a:latin typeface="League Spartan"/>
                        </a:rPr>
                        <a:t>7-12</a:t>
                      </a:r>
                    </a:p>
                  </a:txBody>
                  <a:tcPr/>
                </a:tc>
                <a:tc>
                  <a:txBody>
                    <a:bodyPr/>
                    <a:lstStyle/>
                    <a:p>
                      <a:pPr algn="ctr"/>
                      <a:r>
                        <a:rPr lang="en-US" sz="2000">
                          <a:latin typeface="League Spartan"/>
                        </a:rPr>
                        <a:t>4-11</a:t>
                      </a:r>
                    </a:p>
                  </a:txBody>
                  <a:tcPr/>
                </a:tc>
                <a:extLst>
                  <a:ext uri="{0D108BD9-81ED-4DB2-BD59-A6C34878D82A}">
                    <a16:rowId xmlns:a16="http://schemas.microsoft.com/office/drawing/2014/main" val="10007"/>
                  </a:ext>
                </a:extLst>
              </a:tr>
            </a:tbl>
          </a:graphicData>
        </a:graphic>
      </p:graphicFrame>
    </p:spTree>
    <p:extLst>
      <p:ext uri="{BB962C8B-B14F-4D97-AF65-F5344CB8AC3E}">
        <p14:creationId xmlns:p14="http://schemas.microsoft.com/office/powerpoint/2010/main" val="42924592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able Placeholder 2">
            <a:extLst>
              <a:ext uri="{FF2B5EF4-FFF2-40B4-BE49-F238E27FC236}">
                <a16:creationId xmlns:a16="http://schemas.microsoft.com/office/drawing/2014/main" id="{9701445C-3AE6-9421-71B1-42401C4AE537}"/>
              </a:ext>
            </a:extLst>
          </p:cNvPr>
          <p:cNvSpPr>
            <a:spLocks noGrp="1"/>
          </p:cNvSpPr>
          <p:nvPr>
            <p:ph type="tbl" sz="quarter" idx="11"/>
          </p:nvPr>
        </p:nvSpPr>
        <p:spPr/>
        <p:txBody>
          <a:bodyPr/>
          <a:lstStyle/>
          <a:p>
            <a:r>
              <a:rPr lang="en-CA" sz="2400">
                <a:latin typeface="League Spartan" panose="020B0604020202020204" charset="0"/>
                <a:cs typeface="League Spartan" panose="020B0604020202020204" charset="0"/>
              </a:rPr>
              <a:t>It is estimated that 1 in 3 seniors is likely to fall at least once per year.  </a:t>
            </a:r>
          </a:p>
          <a:p>
            <a:r>
              <a:rPr lang="en-CA" sz="2400">
                <a:latin typeface="League Spartan" panose="020B0604020202020204" charset="0"/>
                <a:cs typeface="League Spartan" panose="020B0604020202020204" charset="0"/>
              </a:rPr>
              <a:t>For those over 80 years old, 50% typically fall each year, and half of those will fall 2 or more times. </a:t>
            </a:r>
          </a:p>
          <a:p>
            <a:r>
              <a:rPr lang="en-CA" sz="2400">
                <a:latin typeface="League Spartan" panose="020B0604020202020204" charset="0"/>
                <a:cs typeface="League Spartan" panose="020B0604020202020204" charset="0"/>
              </a:rPr>
              <a:t>Falls cause 95% of all hip fractures.</a:t>
            </a:r>
          </a:p>
          <a:p>
            <a:r>
              <a:rPr lang="en-CA" sz="2400">
                <a:latin typeface="League Spartan" panose="020B0604020202020204" charset="0"/>
                <a:cs typeface="League Spartan" panose="020B0604020202020204" charset="0"/>
              </a:rPr>
              <a:t>Falls are the leading cause of injury-related hospitalization and death among individuals aged 65 years and older.</a:t>
            </a:r>
          </a:p>
          <a:p>
            <a:r>
              <a:rPr lang="en-CA" sz="2400">
                <a:latin typeface="League Spartan" panose="020B0604020202020204" charset="0"/>
                <a:cs typeface="League Spartan" panose="020B0604020202020204" charset="0"/>
              </a:rPr>
              <a:t>Falls cause 85% of seniors’ injury-related hospitalizations.  </a:t>
            </a:r>
          </a:p>
          <a:p>
            <a:endParaRPr lang="en-CA" sz="2400">
              <a:latin typeface="League Spartan" panose="020B0604020202020204" charset="0"/>
              <a:cs typeface="League Spartan" panose="020B0604020202020204" charset="0"/>
            </a:endParaRPr>
          </a:p>
          <a:p>
            <a:endParaRPr lang="en-CA" sz="2400">
              <a:latin typeface="League Spartan" panose="020B0604020202020204" charset="0"/>
              <a:cs typeface="League Spartan" panose="020B0604020202020204" charset="0"/>
            </a:endParaRPr>
          </a:p>
          <a:p>
            <a:pPr marL="0" indent="0">
              <a:buNone/>
            </a:pPr>
            <a:endParaRPr lang="en-CA" sz="2400">
              <a:latin typeface="League Spartan" panose="020B0604020202020204" charset="0"/>
              <a:cs typeface="League Spartan" panose="020B0604020202020204" charset="0"/>
            </a:endParaRPr>
          </a:p>
          <a:p>
            <a:pPr algn="r">
              <a:spcBef>
                <a:spcPts val="0"/>
              </a:spcBef>
              <a:buNone/>
            </a:pPr>
            <a:r>
              <a:rPr lang="en-CA" sz="1400">
                <a:latin typeface="League Spartan" panose="020B0604020202020204" charset="0"/>
                <a:cs typeface="League Spartan" panose="020B0604020202020204" charset="0"/>
              </a:rPr>
              <a:t>  (Public Health Agency of Canada, 2014)</a:t>
            </a:r>
          </a:p>
          <a:p>
            <a:pPr algn="r">
              <a:spcBef>
                <a:spcPts val="0"/>
              </a:spcBef>
              <a:buNone/>
            </a:pPr>
            <a:r>
              <a:rPr lang="en-CA" sz="1400">
                <a:latin typeface="League Spartan" panose="020B0604020202020204" charset="0"/>
                <a:cs typeface="League Spartan" panose="020B0604020202020204" charset="0"/>
              </a:rPr>
              <a:t>(Inouye et al, 2009</a:t>
            </a:r>
            <a:r>
              <a:rPr lang="en-CA" sz="1400" i="1">
                <a:latin typeface="League Spartan" panose="020B0604020202020204" charset="0"/>
                <a:cs typeface="League Spartan" panose="020B0604020202020204" charset="0"/>
              </a:rPr>
              <a:t>)</a:t>
            </a:r>
            <a:endParaRPr lang="en-US" sz="1400" i="1">
              <a:latin typeface="League Spartan" panose="020B0604020202020204" charset="0"/>
              <a:cs typeface="League Spartan" panose="020B0604020202020204" charset="0"/>
            </a:endParaRPr>
          </a:p>
          <a:p>
            <a:pPr>
              <a:spcBef>
                <a:spcPts val="0"/>
              </a:spcBef>
            </a:pPr>
            <a:endParaRPr lang="en-US" sz="1400">
              <a:latin typeface="League Spartan" panose="020B0604020202020204" charset="0"/>
              <a:cs typeface="League Spartan" panose="020B0604020202020204" charset="0"/>
            </a:endParaRPr>
          </a:p>
          <a:p>
            <a:endParaRPr lang="en-US" sz="2400">
              <a:latin typeface="League Spartan" panose="020B0604020202020204" charset="0"/>
              <a:cs typeface="League Spartan" panose="020B0604020202020204" charset="0"/>
            </a:endParaRPr>
          </a:p>
        </p:txBody>
      </p:sp>
      <p:sp>
        <p:nvSpPr>
          <p:cNvPr id="9" name="Title 1">
            <a:extLst>
              <a:ext uri="{FF2B5EF4-FFF2-40B4-BE49-F238E27FC236}">
                <a16:creationId xmlns:a16="http://schemas.microsoft.com/office/drawing/2014/main" id="{17E88C20-90E6-CDA1-F834-263AFF9A854F}"/>
              </a:ext>
            </a:extLst>
          </p:cNvPr>
          <p:cNvSpPr>
            <a:spLocks noGrp="1"/>
          </p:cNvSpPr>
          <p:nvPr>
            <p:ph type="title"/>
          </p:nvPr>
        </p:nvSpPr>
        <p:spPr>
          <a:xfrm>
            <a:off x="2590800" y="228600"/>
            <a:ext cx="9067800" cy="828675"/>
          </a:xfrm>
        </p:spPr>
        <p:txBody>
          <a:bodyPr anchor="b"/>
          <a:lstStyle/>
          <a:p>
            <a:r>
              <a:rPr lang="en-US" sz="4800"/>
              <a:t>FALLS ARE COMMON</a:t>
            </a:r>
            <a:endParaRPr lang="en-US" sz="4400" b="1">
              <a:latin typeface="Helios Extended" panose="020B0604020202020204" charset="0"/>
              <a:cs typeface="Helios Extended" panose="020B0604020202020204" charset="0"/>
            </a:endParaRPr>
          </a:p>
        </p:txBody>
      </p:sp>
    </p:spTree>
    <p:extLst>
      <p:ext uri="{BB962C8B-B14F-4D97-AF65-F5344CB8AC3E}">
        <p14:creationId xmlns:p14="http://schemas.microsoft.com/office/powerpoint/2010/main" val="188140730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0F3646-AC58-6C71-DF45-58C91376B965}"/>
              </a:ext>
            </a:extLst>
          </p:cNvPr>
          <p:cNvSpPr>
            <a:spLocks noGrp="1"/>
          </p:cNvSpPr>
          <p:nvPr>
            <p:ph type="title"/>
          </p:nvPr>
        </p:nvSpPr>
        <p:spPr>
          <a:xfrm>
            <a:off x="2590800" y="322262"/>
            <a:ext cx="9372600" cy="828675"/>
          </a:xfrm>
        </p:spPr>
        <p:txBody>
          <a:bodyPr anchor="b"/>
          <a:lstStyle/>
          <a:p>
            <a:pPr marL="0" indent="0">
              <a:buNone/>
            </a:pPr>
            <a:r>
              <a:rPr lang="en-US" sz="5400"/>
              <a:t>FIVE-TIMES SIT TO STAND</a:t>
            </a:r>
          </a:p>
        </p:txBody>
      </p:sp>
      <p:sp>
        <p:nvSpPr>
          <p:cNvPr id="3" name="Table Placeholder 2">
            <a:extLst>
              <a:ext uri="{FF2B5EF4-FFF2-40B4-BE49-F238E27FC236}">
                <a16:creationId xmlns:a16="http://schemas.microsoft.com/office/drawing/2014/main" id="{9701445C-3AE6-9421-71B1-42401C4AE537}"/>
              </a:ext>
            </a:extLst>
          </p:cNvPr>
          <p:cNvSpPr>
            <a:spLocks noGrp="1"/>
          </p:cNvSpPr>
          <p:nvPr>
            <p:ph type="tbl" sz="quarter" idx="11"/>
          </p:nvPr>
        </p:nvSpPr>
        <p:spPr>
          <a:xfrm>
            <a:off x="762000" y="1651000"/>
            <a:ext cx="10515600" cy="4470400"/>
          </a:xfrm>
        </p:spPr>
        <p:txBody>
          <a:bodyPr/>
          <a:lstStyle/>
          <a:p>
            <a:r>
              <a:rPr lang="en-US" sz="3200">
                <a:latin typeface="League Spartan" panose="020B0604020202020204"/>
              </a:rPr>
              <a:t>Optimal cut-off time for predicting recurrent fallers is 15 seconds. </a:t>
            </a:r>
            <a:endParaRPr lang="en-US" sz="3200">
              <a:latin typeface="League Spartan" panose="020B0604020202020204"/>
              <a:ea typeface="Calibri"/>
              <a:cs typeface="Calibri"/>
            </a:endParaRPr>
          </a:p>
          <a:p>
            <a:r>
              <a:rPr lang="en-US" sz="3200">
                <a:latin typeface="League Spartan" panose="020B0604020202020204"/>
              </a:rPr>
              <a:t>Estimate cut-off values for normal performance in community-dwelling older adults:</a:t>
            </a:r>
            <a:endParaRPr lang="en-US" sz="3200">
              <a:latin typeface="League Spartan" panose="020B0604020202020204"/>
              <a:ea typeface="Calibri"/>
              <a:cs typeface="Calibri"/>
            </a:endParaRPr>
          </a:p>
          <a:p>
            <a:pPr algn="ctr"/>
            <a:r>
              <a:rPr lang="en-US" sz="3200" b="1">
                <a:latin typeface="League Spartan" panose="020B0604020202020204"/>
              </a:rPr>
              <a:t> </a:t>
            </a:r>
            <a:r>
              <a:rPr lang="en-US" sz="3200">
                <a:latin typeface="League Spartan" panose="020B0604020202020204"/>
              </a:rPr>
              <a:t>60-69 years: 11.4 seconds</a:t>
            </a:r>
            <a:endParaRPr lang="en-US" sz="3200">
              <a:latin typeface="League Spartan" panose="020B0604020202020204"/>
              <a:ea typeface="Calibri"/>
              <a:cs typeface="Calibri"/>
            </a:endParaRPr>
          </a:p>
          <a:p>
            <a:pPr algn="ctr"/>
            <a:r>
              <a:rPr lang="en-US" sz="3200">
                <a:latin typeface="League Spartan" panose="020B0604020202020204"/>
              </a:rPr>
              <a:t>70-79 years: 12.6 seconds</a:t>
            </a:r>
            <a:r>
              <a:rPr lang="en-US" sz="3200" b="1">
                <a:latin typeface="League Spartan" panose="020B0604020202020204"/>
              </a:rPr>
              <a:t> </a:t>
            </a:r>
            <a:endParaRPr lang="en-US" sz="3200">
              <a:latin typeface="League Spartan" panose="020B0604020202020204"/>
              <a:ea typeface="Calibri"/>
              <a:cs typeface="Calibri"/>
            </a:endParaRPr>
          </a:p>
          <a:p>
            <a:pPr algn="ctr"/>
            <a:r>
              <a:rPr lang="en-US" sz="3200">
                <a:latin typeface="League Spartan" panose="020B0604020202020204"/>
              </a:rPr>
              <a:t>80-89 years: 14.8 seconds </a:t>
            </a:r>
            <a:endParaRPr lang="en-US" sz="3200">
              <a:latin typeface="League Spartan" panose="020B0604020202020204"/>
              <a:ea typeface="Calibri"/>
              <a:cs typeface="Calibri"/>
            </a:endParaRPr>
          </a:p>
          <a:p>
            <a:endParaRPr lang="en-US" sz="3200">
              <a:solidFill>
                <a:schemeClr val="tx1"/>
              </a:solidFill>
              <a:latin typeface="League Spartan" panose="020B0604020202020204"/>
            </a:endParaRPr>
          </a:p>
        </p:txBody>
      </p:sp>
      <p:sp>
        <p:nvSpPr>
          <p:cNvPr id="5" name="Rectangle 4"/>
          <p:cNvSpPr/>
          <p:nvPr/>
        </p:nvSpPr>
        <p:spPr>
          <a:xfrm>
            <a:off x="6735278" y="6001140"/>
            <a:ext cx="4572000" cy="461665"/>
          </a:xfrm>
          <a:prstGeom prst="rect">
            <a:avLst/>
          </a:prstGeom>
        </p:spPr>
        <p:txBody>
          <a:bodyPr>
            <a:spAutoFit/>
          </a:bodyPr>
          <a:lstStyle/>
          <a:p>
            <a:endParaRPr lang="en-US" sz="1200"/>
          </a:p>
          <a:p>
            <a:pPr algn="r">
              <a:buNone/>
            </a:pPr>
            <a:r>
              <a:rPr lang="en-US" sz="1200"/>
              <a:t>(</a:t>
            </a:r>
            <a:r>
              <a:rPr lang="en-US" sz="1200" err="1"/>
              <a:t>Buatois</a:t>
            </a:r>
            <a:r>
              <a:rPr lang="en-US" sz="1200"/>
              <a:t> et al. 2008, 2010) </a:t>
            </a:r>
          </a:p>
        </p:txBody>
      </p:sp>
    </p:spTree>
    <p:extLst>
      <p:ext uri="{BB962C8B-B14F-4D97-AF65-F5344CB8AC3E}">
        <p14:creationId xmlns:p14="http://schemas.microsoft.com/office/powerpoint/2010/main" val="155651243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able Placeholder 2">
            <a:extLst>
              <a:ext uri="{FF2B5EF4-FFF2-40B4-BE49-F238E27FC236}">
                <a16:creationId xmlns:a16="http://schemas.microsoft.com/office/drawing/2014/main" id="{9701445C-3AE6-9421-71B1-42401C4AE537}"/>
              </a:ext>
            </a:extLst>
          </p:cNvPr>
          <p:cNvSpPr>
            <a:spLocks noGrp="1"/>
          </p:cNvSpPr>
          <p:nvPr>
            <p:ph type="tbl" sz="quarter" idx="11"/>
          </p:nvPr>
        </p:nvSpPr>
        <p:spPr>
          <a:xfrm>
            <a:off x="762000" y="1651000"/>
            <a:ext cx="10515600" cy="4470400"/>
          </a:xfrm>
        </p:spPr>
        <p:txBody>
          <a:bodyPr/>
          <a:lstStyle/>
          <a:p>
            <a:pPr>
              <a:buFont typeface="Wingdings" pitchFamily="2" charset="2"/>
              <a:buChar char="q"/>
              <a:defRPr/>
            </a:pPr>
            <a:r>
              <a:rPr lang="en-US" sz="3600">
                <a:latin typeface="League Spartan" panose="020B0604020202020204"/>
              </a:rPr>
              <a:t>Feet (toe/nail deformities, ulcers, weakness, edema) </a:t>
            </a:r>
          </a:p>
          <a:p>
            <a:pPr>
              <a:buFont typeface="Wingdings" pitchFamily="2" charset="2"/>
              <a:buChar char="q"/>
              <a:defRPr/>
            </a:pPr>
            <a:r>
              <a:rPr lang="en-US" sz="3600">
                <a:latin typeface="League Spartan" panose="020B0604020202020204"/>
              </a:rPr>
              <a:t>Footwear (inappropriate)</a:t>
            </a:r>
          </a:p>
          <a:p>
            <a:endParaRPr lang="en-US" sz="3600">
              <a:latin typeface="League Spartan" panose="020B0604020202020204"/>
            </a:endParaRPr>
          </a:p>
        </p:txBody>
      </p:sp>
      <p:pic>
        <p:nvPicPr>
          <p:cNvPr id="4" name="Content Placeholder 17"/>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934200" y="2949205"/>
            <a:ext cx="4038600" cy="3202675"/>
          </a:xfrm>
          <a:prstGeom prst="rect">
            <a:avLst/>
          </a:prstGeom>
          <a:ln w="38100">
            <a:solidFill>
              <a:schemeClr val="tx1"/>
            </a:solidFill>
          </a:ln>
        </p:spPr>
      </p:pic>
      <p:sp>
        <p:nvSpPr>
          <p:cNvPr id="7" name="Title 1">
            <a:extLst>
              <a:ext uri="{FF2B5EF4-FFF2-40B4-BE49-F238E27FC236}">
                <a16:creationId xmlns:a16="http://schemas.microsoft.com/office/drawing/2014/main" id="{B3F3C3A3-3754-B1E0-B0CB-78BDD6EB061E}"/>
              </a:ext>
            </a:extLst>
          </p:cNvPr>
          <p:cNvSpPr>
            <a:spLocks noGrp="1"/>
          </p:cNvSpPr>
          <p:nvPr>
            <p:ph type="title"/>
          </p:nvPr>
        </p:nvSpPr>
        <p:spPr>
          <a:xfrm>
            <a:off x="2590800" y="228600"/>
            <a:ext cx="9372600" cy="828675"/>
          </a:xfrm>
        </p:spPr>
        <p:txBody>
          <a:bodyPr anchor="b"/>
          <a:lstStyle/>
          <a:p>
            <a:pPr marL="0" indent="0">
              <a:buNone/>
            </a:pPr>
            <a:r>
              <a:rPr lang="en-US" sz="3600"/>
              <a:t>MULTIFACTORIAL FALL RISK SUMMARY</a:t>
            </a:r>
          </a:p>
        </p:txBody>
      </p:sp>
    </p:spTree>
    <p:extLst>
      <p:ext uri="{BB962C8B-B14F-4D97-AF65-F5344CB8AC3E}">
        <p14:creationId xmlns:p14="http://schemas.microsoft.com/office/powerpoint/2010/main" val="135101178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able Placeholder 2">
            <a:extLst>
              <a:ext uri="{FF2B5EF4-FFF2-40B4-BE49-F238E27FC236}">
                <a16:creationId xmlns:a16="http://schemas.microsoft.com/office/drawing/2014/main" id="{9701445C-3AE6-9421-71B1-42401C4AE537}"/>
              </a:ext>
            </a:extLst>
          </p:cNvPr>
          <p:cNvSpPr>
            <a:spLocks noGrp="1"/>
          </p:cNvSpPr>
          <p:nvPr>
            <p:ph type="tbl" sz="quarter" idx="11"/>
          </p:nvPr>
        </p:nvSpPr>
        <p:spPr>
          <a:xfrm>
            <a:off x="762000" y="1651000"/>
            <a:ext cx="10515600" cy="4470400"/>
          </a:xfrm>
        </p:spPr>
        <p:txBody>
          <a:bodyPr/>
          <a:lstStyle/>
          <a:p>
            <a:pPr>
              <a:buFont typeface="Wingdings" pitchFamily="2" charset="2"/>
              <a:buChar char="q"/>
            </a:pPr>
            <a:r>
              <a:rPr lang="en-US" altLang="en-US" sz="3600">
                <a:latin typeface="League Spartan" panose="020B0604020202020204"/>
              </a:rPr>
              <a:t>Cognitive impairment</a:t>
            </a:r>
          </a:p>
          <a:p>
            <a:pPr>
              <a:buFont typeface="Wingdings" pitchFamily="2" charset="2"/>
              <a:buChar char="q"/>
            </a:pPr>
            <a:r>
              <a:rPr lang="en-US" altLang="en-US" sz="3600">
                <a:latin typeface="League Spartan" panose="020B0604020202020204"/>
              </a:rPr>
              <a:t>Low mood or behavior risks</a:t>
            </a:r>
          </a:p>
          <a:p>
            <a:pPr>
              <a:buFont typeface="Wingdings" pitchFamily="2" charset="2"/>
              <a:buChar char="q"/>
            </a:pPr>
            <a:r>
              <a:rPr lang="en-US" altLang="en-US" sz="3600">
                <a:latin typeface="League Spartan" panose="020B0604020202020204"/>
              </a:rPr>
              <a:t>Perceived functional ability/Fear related to falling</a:t>
            </a:r>
          </a:p>
        </p:txBody>
      </p:sp>
      <p:sp>
        <p:nvSpPr>
          <p:cNvPr id="6" name="Title 1">
            <a:extLst>
              <a:ext uri="{FF2B5EF4-FFF2-40B4-BE49-F238E27FC236}">
                <a16:creationId xmlns:a16="http://schemas.microsoft.com/office/drawing/2014/main" id="{C7793D40-57B1-73FA-9167-06AB7411E0D3}"/>
              </a:ext>
            </a:extLst>
          </p:cNvPr>
          <p:cNvSpPr>
            <a:spLocks noGrp="1"/>
          </p:cNvSpPr>
          <p:nvPr>
            <p:ph type="title"/>
          </p:nvPr>
        </p:nvSpPr>
        <p:spPr>
          <a:xfrm>
            <a:off x="2590800" y="228600"/>
            <a:ext cx="9372600" cy="828675"/>
          </a:xfrm>
        </p:spPr>
        <p:txBody>
          <a:bodyPr anchor="b"/>
          <a:lstStyle/>
          <a:p>
            <a:pPr marL="0" indent="0">
              <a:buNone/>
            </a:pPr>
            <a:r>
              <a:rPr lang="en-US" sz="3600"/>
              <a:t>MULTIFACTORIAL FALL RISK SUMMARY</a:t>
            </a:r>
          </a:p>
        </p:txBody>
      </p:sp>
    </p:spTree>
    <p:extLst>
      <p:ext uri="{BB962C8B-B14F-4D97-AF65-F5344CB8AC3E}">
        <p14:creationId xmlns:p14="http://schemas.microsoft.com/office/powerpoint/2010/main" val="224324561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able Placeholder 2">
            <a:extLst>
              <a:ext uri="{FF2B5EF4-FFF2-40B4-BE49-F238E27FC236}">
                <a16:creationId xmlns:a16="http://schemas.microsoft.com/office/drawing/2014/main" id="{9701445C-3AE6-9421-71B1-42401C4AE537}"/>
              </a:ext>
            </a:extLst>
          </p:cNvPr>
          <p:cNvSpPr>
            <a:spLocks noGrp="1"/>
          </p:cNvSpPr>
          <p:nvPr>
            <p:ph type="tbl" sz="quarter" idx="11"/>
          </p:nvPr>
        </p:nvSpPr>
        <p:spPr>
          <a:xfrm>
            <a:off x="762000" y="1651000"/>
            <a:ext cx="10515600" cy="4470400"/>
          </a:xfrm>
        </p:spPr>
        <p:txBody>
          <a:bodyPr/>
          <a:lstStyle/>
          <a:p>
            <a:pPr>
              <a:buFont typeface="Wingdings" pitchFamily="2" charset="2"/>
              <a:buChar char="q"/>
            </a:pPr>
            <a:r>
              <a:rPr lang="en-US" altLang="en-US" sz="3600"/>
              <a:t>Environmental Hazards</a:t>
            </a:r>
          </a:p>
          <a:p>
            <a:endParaRPr lang="en-US" sz="3600"/>
          </a:p>
        </p:txBody>
      </p:sp>
      <p:pic>
        <p:nvPicPr>
          <p:cNvPr id="4" name="Content Placeholder 3"/>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bwMode="auto">
          <a:xfrm>
            <a:off x="6248400" y="1830133"/>
            <a:ext cx="4969345" cy="4112133"/>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
        <p:nvSpPr>
          <p:cNvPr id="8" name="Title 1">
            <a:extLst>
              <a:ext uri="{FF2B5EF4-FFF2-40B4-BE49-F238E27FC236}">
                <a16:creationId xmlns:a16="http://schemas.microsoft.com/office/drawing/2014/main" id="{2406A147-3B82-A5E1-4CCB-DFED3D9E68CF}"/>
              </a:ext>
            </a:extLst>
          </p:cNvPr>
          <p:cNvSpPr>
            <a:spLocks noGrp="1"/>
          </p:cNvSpPr>
          <p:nvPr>
            <p:ph type="title"/>
          </p:nvPr>
        </p:nvSpPr>
        <p:spPr>
          <a:xfrm>
            <a:off x="2590800" y="228600"/>
            <a:ext cx="9372600" cy="828675"/>
          </a:xfrm>
        </p:spPr>
        <p:txBody>
          <a:bodyPr anchor="b"/>
          <a:lstStyle/>
          <a:p>
            <a:pPr marL="0" indent="0">
              <a:buNone/>
            </a:pPr>
            <a:r>
              <a:rPr lang="en-US" sz="3600"/>
              <a:t>MULTIFACTORIAL FALL RISK SUMMARY</a:t>
            </a:r>
          </a:p>
        </p:txBody>
      </p:sp>
    </p:spTree>
    <p:extLst>
      <p:ext uri="{BB962C8B-B14F-4D97-AF65-F5344CB8AC3E}">
        <p14:creationId xmlns:p14="http://schemas.microsoft.com/office/powerpoint/2010/main" val="237030255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790F3646-AC58-6C71-DF45-58C91376B965}"/>
              </a:ext>
            </a:extLst>
          </p:cNvPr>
          <p:cNvSpPr>
            <a:spLocks noGrp="1"/>
          </p:cNvSpPr>
          <p:nvPr>
            <p:ph type="title"/>
          </p:nvPr>
        </p:nvSpPr>
        <p:spPr>
          <a:xfrm>
            <a:off x="-109538" y="2443161"/>
            <a:ext cx="6243638" cy="1971675"/>
          </a:xfrm>
        </p:spPr>
        <p:txBody>
          <a:bodyPr anchor="b"/>
          <a:lstStyle/>
          <a:p>
            <a:pPr marL="0" indent="0" algn="ctr">
              <a:buNone/>
            </a:pPr>
            <a:r>
              <a:rPr lang="en-US" sz="5400" b="1">
                <a:latin typeface="Helios Extended" panose="020B0604020202020204"/>
              </a:rPr>
              <a:t>HOME SAFETY</a:t>
            </a:r>
            <a:br>
              <a:rPr lang="en-US" sz="5400" b="1">
                <a:latin typeface="Helios Extended" panose="020B0604020202020204"/>
              </a:rPr>
            </a:br>
            <a:r>
              <a:rPr lang="en-US" sz="6600" b="1">
                <a:latin typeface="Helios Extended" panose="020B0604020202020204"/>
              </a:rPr>
              <a:t>CHECKLIST</a:t>
            </a:r>
            <a:endParaRPr lang="en-US" sz="5400" b="1">
              <a:latin typeface="Helios Extended" panose="020B0604020202020204"/>
            </a:endParaRPr>
          </a:p>
        </p:txBody>
      </p:sp>
      <p:pic>
        <p:nvPicPr>
          <p:cNvPr id="13" name="Content Placeholder 3"/>
          <p:cNvPicPr>
            <a:picLocks noChangeAspect="1"/>
          </p:cNvPicPr>
          <p:nvPr/>
        </p:nvPicPr>
        <p:blipFill>
          <a:blip r:embed="rId3" cstate="print"/>
          <a:stretch>
            <a:fillRect/>
          </a:stretch>
        </p:blipFill>
        <p:spPr>
          <a:xfrm>
            <a:off x="5791200" y="199330"/>
            <a:ext cx="4652332" cy="6459335"/>
          </a:xfrm>
          <a:prstGeom prst="rect">
            <a:avLst/>
          </a:prstGeom>
          <a:ln w="38100">
            <a:solidFill>
              <a:schemeClr val="tx1"/>
            </a:solidFill>
          </a:ln>
        </p:spPr>
      </p:pic>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0F3646-AC58-6C71-DF45-58C91376B965}"/>
              </a:ext>
            </a:extLst>
          </p:cNvPr>
          <p:cNvSpPr>
            <a:spLocks noGrp="1"/>
          </p:cNvSpPr>
          <p:nvPr>
            <p:ph type="title"/>
          </p:nvPr>
        </p:nvSpPr>
        <p:spPr>
          <a:xfrm>
            <a:off x="2590800" y="228600"/>
            <a:ext cx="9372600" cy="828675"/>
          </a:xfrm>
        </p:spPr>
        <p:txBody>
          <a:bodyPr anchor="b"/>
          <a:lstStyle/>
          <a:p>
            <a:pPr marL="0" indent="0">
              <a:buNone/>
            </a:pPr>
            <a:r>
              <a:rPr lang="en-US" sz="3600"/>
              <a:t>MULTIFACTORIAL FALL RISK SUMMARY</a:t>
            </a:r>
          </a:p>
        </p:txBody>
      </p:sp>
      <p:sp>
        <p:nvSpPr>
          <p:cNvPr id="3" name="Table Placeholder 2">
            <a:extLst>
              <a:ext uri="{FF2B5EF4-FFF2-40B4-BE49-F238E27FC236}">
                <a16:creationId xmlns:a16="http://schemas.microsoft.com/office/drawing/2014/main" id="{9701445C-3AE6-9421-71B1-42401C4AE537}"/>
              </a:ext>
            </a:extLst>
          </p:cNvPr>
          <p:cNvSpPr>
            <a:spLocks noGrp="1"/>
          </p:cNvSpPr>
          <p:nvPr>
            <p:ph type="tbl" sz="quarter" idx="11"/>
          </p:nvPr>
        </p:nvSpPr>
        <p:spPr>
          <a:xfrm>
            <a:off x="762000" y="1651000"/>
            <a:ext cx="10515600" cy="4470400"/>
          </a:xfrm>
        </p:spPr>
        <p:txBody>
          <a:bodyPr/>
          <a:lstStyle/>
          <a:p>
            <a:pPr>
              <a:buFont typeface="Wingdings" pitchFamily="2" charset="2"/>
              <a:buChar char="q"/>
            </a:pPr>
            <a:r>
              <a:rPr lang="en-US" altLang="en-US" sz="2800">
                <a:latin typeface="League Spartan"/>
              </a:rPr>
              <a:t>Prevention and Protection: higher risk for low BMD, future fractures and falls based on:</a:t>
            </a:r>
            <a:endParaRPr lang="en-US" altLang="en-US" sz="2800">
              <a:latin typeface="League Spartan"/>
              <a:ea typeface="Calibri"/>
              <a:cs typeface="Calibri"/>
            </a:endParaRPr>
          </a:p>
          <a:p>
            <a:pPr lvl="1">
              <a:buFont typeface="Wingdings" pitchFamily="2" charset="2"/>
              <a:buChar char="§"/>
            </a:pPr>
            <a:r>
              <a:rPr lang="en-US" altLang="en-US" sz="2400">
                <a:latin typeface="League Spartan"/>
              </a:rPr>
              <a:t>history of low BMD</a:t>
            </a:r>
            <a:endParaRPr lang="en-US" altLang="en-US" sz="2400">
              <a:latin typeface="League Spartan"/>
              <a:ea typeface="Calibri"/>
              <a:cs typeface="Calibri"/>
            </a:endParaRPr>
          </a:p>
          <a:p>
            <a:pPr lvl="1">
              <a:buFont typeface="Wingdings" pitchFamily="2" charset="2"/>
              <a:buChar char="§"/>
            </a:pPr>
            <a:r>
              <a:rPr lang="en-US" altLang="en-US" sz="2400">
                <a:latin typeface="League Spartan"/>
              </a:rPr>
              <a:t>high alcohol intake (&gt;3 drinks/day)</a:t>
            </a:r>
            <a:endParaRPr lang="en-US" altLang="en-US" sz="2400">
              <a:latin typeface="League Spartan"/>
              <a:ea typeface="Calibri"/>
              <a:cs typeface="Calibri"/>
            </a:endParaRPr>
          </a:p>
          <a:p>
            <a:pPr lvl="1">
              <a:buFont typeface="Wingdings" pitchFamily="2" charset="2"/>
              <a:buChar char="§"/>
            </a:pPr>
            <a:r>
              <a:rPr lang="en-US" altLang="en-US" sz="2400">
                <a:latin typeface="League Spartan"/>
              </a:rPr>
              <a:t>significant kyphosis (suggests vertebral fracture)</a:t>
            </a:r>
            <a:endParaRPr lang="en-US" altLang="en-US" sz="2400">
              <a:latin typeface="League Spartan"/>
              <a:ea typeface="Calibri"/>
              <a:cs typeface="Calibri"/>
            </a:endParaRPr>
          </a:p>
          <a:p>
            <a:pPr lvl="1">
              <a:buFont typeface="Wingdings" pitchFamily="2" charset="2"/>
              <a:buChar char="§"/>
            </a:pPr>
            <a:r>
              <a:rPr lang="en-US" altLang="en-US" sz="2400">
                <a:latin typeface="League Spartan"/>
              </a:rPr>
              <a:t>prior fractures</a:t>
            </a:r>
            <a:endParaRPr lang="en-US" altLang="en-US" sz="2400">
              <a:latin typeface="League Spartan"/>
              <a:ea typeface="Calibri"/>
              <a:cs typeface="Calibri"/>
            </a:endParaRPr>
          </a:p>
          <a:p>
            <a:pPr lvl="1">
              <a:buFont typeface="Wingdings" pitchFamily="2" charset="2"/>
              <a:buChar char="§"/>
            </a:pPr>
            <a:r>
              <a:rPr lang="en-US" altLang="en-US" sz="2400">
                <a:latin typeface="League Spartan"/>
              </a:rPr>
              <a:t>smoking</a:t>
            </a:r>
            <a:endParaRPr lang="en-US" altLang="en-US" sz="2400">
              <a:latin typeface="League Spartan"/>
              <a:ea typeface="Calibri"/>
              <a:cs typeface="Calibri"/>
            </a:endParaRPr>
          </a:p>
          <a:p>
            <a:pPr lvl="1">
              <a:buFont typeface="Wingdings" pitchFamily="2" charset="2"/>
              <a:buChar char="§"/>
            </a:pPr>
            <a:r>
              <a:rPr lang="en-US" altLang="en-US" sz="2400">
                <a:latin typeface="League Spartan"/>
              </a:rPr>
              <a:t>rheumatoid arthritis</a:t>
            </a:r>
            <a:endParaRPr lang="en-US" altLang="en-US" sz="2400">
              <a:latin typeface="League Spartan"/>
              <a:ea typeface="Calibri"/>
              <a:cs typeface="Calibri"/>
            </a:endParaRPr>
          </a:p>
          <a:p>
            <a:pPr lvl="1">
              <a:buFont typeface="Wingdings" pitchFamily="2" charset="2"/>
              <a:buChar char="§"/>
            </a:pPr>
            <a:r>
              <a:rPr lang="en-US" altLang="en-US" sz="2400">
                <a:latin typeface="League Spartan"/>
              </a:rPr>
              <a:t>glucocorticoid use (prednisone + steroid puffers)</a:t>
            </a:r>
            <a:endParaRPr lang="en-US" altLang="en-US" sz="2400">
              <a:latin typeface="League Spartan"/>
              <a:ea typeface="Calibri"/>
              <a:cs typeface="Calibri"/>
            </a:endParaRPr>
          </a:p>
          <a:p>
            <a:pPr lvl="1">
              <a:buFontTx/>
              <a:buChar char="-"/>
            </a:pPr>
            <a:endParaRPr lang="en-US" altLang="en-US" sz="2400">
              <a:solidFill>
                <a:schemeClr val="accent1"/>
              </a:solidFill>
              <a:latin typeface="League Spartan"/>
            </a:endParaRPr>
          </a:p>
          <a:p>
            <a:endParaRPr lang="en-US">
              <a:latin typeface="League Spartan"/>
            </a:endParaRPr>
          </a:p>
        </p:txBody>
      </p:sp>
    </p:spTree>
    <p:extLst>
      <p:ext uri="{BB962C8B-B14F-4D97-AF65-F5344CB8AC3E}">
        <p14:creationId xmlns:p14="http://schemas.microsoft.com/office/powerpoint/2010/main" val="69273272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0F3646-AC58-6C71-DF45-58C91376B965}"/>
              </a:ext>
            </a:extLst>
          </p:cNvPr>
          <p:cNvSpPr>
            <a:spLocks noGrp="1"/>
          </p:cNvSpPr>
          <p:nvPr>
            <p:ph type="title"/>
          </p:nvPr>
        </p:nvSpPr>
        <p:spPr>
          <a:xfrm>
            <a:off x="2590800" y="228600"/>
            <a:ext cx="9372600" cy="828675"/>
          </a:xfrm>
        </p:spPr>
        <p:txBody>
          <a:bodyPr anchor="b"/>
          <a:lstStyle/>
          <a:p>
            <a:pPr marL="0" indent="0">
              <a:buNone/>
            </a:pPr>
            <a:r>
              <a:rPr lang="en-US" sz="4000"/>
              <a:t>STAYING INDEPENDENT CHECKLIST</a:t>
            </a:r>
          </a:p>
        </p:txBody>
      </p:sp>
      <p:pic>
        <p:nvPicPr>
          <p:cNvPr id="6" name="Picture 5"/>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817018" y="1371600"/>
            <a:ext cx="6557963" cy="5072826"/>
          </a:xfrm>
          <a:prstGeom prst="rect">
            <a:avLst/>
          </a:prstGeom>
          <a:effectLst>
            <a:outerShdw blurRad="50800" dist="76200" dir="2700000" algn="tl" rotWithShape="0">
              <a:prstClr val="black">
                <a:alpha val="40000"/>
              </a:prstClr>
            </a:outerShdw>
          </a:effectLst>
        </p:spPr>
      </p:pic>
    </p:spTree>
    <p:extLst>
      <p:ext uri="{BB962C8B-B14F-4D97-AF65-F5344CB8AC3E}">
        <p14:creationId xmlns:p14="http://schemas.microsoft.com/office/powerpoint/2010/main" val="202650908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0F3646-AC58-6C71-DF45-58C91376B965}"/>
              </a:ext>
            </a:extLst>
          </p:cNvPr>
          <p:cNvSpPr>
            <a:spLocks noGrp="1"/>
          </p:cNvSpPr>
          <p:nvPr>
            <p:ph type="title"/>
          </p:nvPr>
        </p:nvSpPr>
        <p:spPr>
          <a:xfrm>
            <a:off x="2590800" y="322262"/>
            <a:ext cx="9372600" cy="828675"/>
          </a:xfrm>
        </p:spPr>
        <p:txBody>
          <a:bodyPr anchor="b"/>
          <a:lstStyle/>
          <a:p>
            <a:pPr marL="0" indent="0">
              <a:buNone/>
            </a:pPr>
            <a:r>
              <a:rPr lang="en-US" sz="5400"/>
              <a:t>IMPRESSION</a:t>
            </a:r>
          </a:p>
        </p:txBody>
      </p:sp>
      <p:sp>
        <p:nvSpPr>
          <p:cNvPr id="3" name="Table Placeholder 2">
            <a:extLst>
              <a:ext uri="{FF2B5EF4-FFF2-40B4-BE49-F238E27FC236}">
                <a16:creationId xmlns:a16="http://schemas.microsoft.com/office/drawing/2014/main" id="{9701445C-3AE6-9421-71B1-42401C4AE537}"/>
              </a:ext>
            </a:extLst>
          </p:cNvPr>
          <p:cNvSpPr>
            <a:spLocks noGrp="1"/>
          </p:cNvSpPr>
          <p:nvPr>
            <p:ph type="tbl" sz="quarter" idx="11"/>
          </p:nvPr>
        </p:nvSpPr>
        <p:spPr>
          <a:xfrm>
            <a:off x="762000" y="1651000"/>
            <a:ext cx="10515600" cy="4470400"/>
          </a:xfrm>
        </p:spPr>
        <p:txBody>
          <a:bodyPr/>
          <a:lstStyle/>
          <a:p>
            <a:pPr algn="ctr">
              <a:buNone/>
            </a:pPr>
            <a:endParaRPr lang="en-US" sz="2800"/>
          </a:p>
          <a:p>
            <a:pPr algn="ctr">
              <a:buNone/>
            </a:pPr>
            <a:endParaRPr lang="en-US" sz="2800"/>
          </a:p>
          <a:p>
            <a:pPr algn="ctr">
              <a:buNone/>
            </a:pPr>
            <a:endParaRPr lang="en-US" sz="2800"/>
          </a:p>
          <a:p>
            <a:pPr algn="ctr">
              <a:buNone/>
            </a:pPr>
            <a:r>
              <a:rPr lang="en-US" sz="2800"/>
              <a:t>Goal of the assessment is to identify and address </a:t>
            </a:r>
            <a:r>
              <a:rPr lang="en-US" sz="2800" b="1" i="1"/>
              <a:t>modifiable</a:t>
            </a:r>
            <a:r>
              <a:rPr lang="en-US" sz="2800"/>
              <a:t> risk factors</a:t>
            </a:r>
            <a:endParaRPr lang="en-US" sz="2800">
              <a:ea typeface="Calibri"/>
              <a:cs typeface="Calibri"/>
            </a:endParaRPr>
          </a:p>
        </p:txBody>
      </p:sp>
      <p:pic>
        <p:nvPicPr>
          <p:cNvPr id="4" name="Picture 4" descr="Image result for dizziness">
            <a:extLst>
              <a:ext uri="{FF2B5EF4-FFF2-40B4-BE49-F238E27FC236}">
                <a16:creationId xmlns:a16="http://schemas.microsoft.com/office/drawing/2014/main" id="{C5CEDAF8-29F0-EF8F-AB3A-669151A4E12F}"/>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447800" y="4291442"/>
            <a:ext cx="2015695" cy="2015695"/>
          </a:xfrm>
          <a:prstGeom prst="flowChartConnector">
            <a:avLst/>
          </a:prstGeom>
          <a:noFill/>
        </p:spPr>
      </p:pic>
      <p:pic>
        <p:nvPicPr>
          <p:cNvPr id="5" name="Picture 8" descr="Image result for pain with walking">
            <a:extLst>
              <a:ext uri="{FF2B5EF4-FFF2-40B4-BE49-F238E27FC236}">
                <a16:creationId xmlns:a16="http://schemas.microsoft.com/office/drawing/2014/main" id="{DB1244D7-2C16-20EA-CFED-2A698C20A494}"/>
              </a:ext>
            </a:extLst>
          </p:cNvPr>
          <p:cNvPicPr>
            <a:picLocks noChangeAspect="1" noChangeArrowheads="1"/>
          </p:cNvPicPr>
          <p:nvPr/>
        </p:nvPicPr>
        <p:blipFill>
          <a:blip r:embed="rId4" cstate="print"/>
          <a:srcRect/>
          <a:stretch>
            <a:fillRect/>
          </a:stretch>
        </p:blipFill>
        <p:spPr bwMode="auto">
          <a:xfrm>
            <a:off x="739508" y="1465263"/>
            <a:ext cx="2085766" cy="1390510"/>
          </a:xfrm>
          <a:prstGeom prst="flowChartConnector">
            <a:avLst/>
          </a:prstGeom>
          <a:noFill/>
        </p:spPr>
      </p:pic>
      <p:pic>
        <p:nvPicPr>
          <p:cNvPr id="6" name="Picture 10" descr="Image result for lots of medications older adult">
            <a:extLst>
              <a:ext uri="{FF2B5EF4-FFF2-40B4-BE49-F238E27FC236}">
                <a16:creationId xmlns:a16="http://schemas.microsoft.com/office/drawing/2014/main" id="{06F6377D-80D8-047F-3661-DECC64733206}"/>
              </a:ext>
            </a:extLst>
          </p:cNvPr>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4402039" y="4494644"/>
            <a:ext cx="3235522" cy="2015694"/>
          </a:xfrm>
          <a:prstGeom prst="flowChartConnector">
            <a:avLst/>
          </a:prstGeom>
          <a:noFill/>
        </p:spPr>
      </p:pic>
      <p:pic>
        <p:nvPicPr>
          <p:cNvPr id="7" name="Picture 14" descr="Image result for older adult walker">
            <a:extLst>
              <a:ext uri="{FF2B5EF4-FFF2-40B4-BE49-F238E27FC236}">
                <a16:creationId xmlns:a16="http://schemas.microsoft.com/office/drawing/2014/main" id="{DF95FC40-FB68-F741-0483-B34A18EDF4E9}"/>
              </a:ext>
            </a:extLst>
          </p:cNvPr>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8875799" y="3821755"/>
            <a:ext cx="2161786" cy="2945435"/>
          </a:xfrm>
          <a:prstGeom prst="flowChartConnector">
            <a:avLst/>
          </a:prstGeom>
          <a:noFill/>
        </p:spPr>
      </p:pic>
      <p:pic>
        <p:nvPicPr>
          <p:cNvPr id="8" name="Picture 16" descr="Image result for older adult high heels shoes">
            <a:extLst>
              <a:ext uri="{FF2B5EF4-FFF2-40B4-BE49-F238E27FC236}">
                <a16:creationId xmlns:a16="http://schemas.microsoft.com/office/drawing/2014/main" id="{11C15733-5099-AA57-4682-AB7281CE9587}"/>
              </a:ext>
            </a:extLst>
          </p:cNvPr>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3633654" y="1465263"/>
            <a:ext cx="2085766" cy="1417306"/>
          </a:xfrm>
          <a:prstGeom prst="flowChartConnector">
            <a:avLst/>
          </a:prstGeom>
          <a:noFill/>
        </p:spPr>
      </p:pic>
      <p:pic>
        <p:nvPicPr>
          <p:cNvPr id="9" name="Picture 18" descr="Image result for older adult bathroom">
            <a:extLst>
              <a:ext uri="{FF2B5EF4-FFF2-40B4-BE49-F238E27FC236}">
                <a16:creationId xmlns:a16="http://schemas.microsoft.com/office/drawing/2014/main" id="{A63C46F1-4CE3-DE9D-5FA3-23732A4647F7}"/>
              </a:ext>
            </a:extLst>
          </p:cNvPr>
          <p:cNvPicPr>
            <a:picLocks noChangeAspect="1" noChangeArrowheads="1"/>
          </p:cNvPicPr>
          <p:nvPr/>
        </p:nvPicPr>
        <p:blipFill>
          <a:blip r:embed="rId8" cstate="email">
            <a:extLst>
              <a:ext uri="{28A0092B-C50C-407E-A947-70E740481C1C}">
                <a14:useLocalDpi xmlns:a14="http://schemas.microsoft.com/office/drawing/2010/main"/>
              </a:ext>
            </a:extLst>
          </a:blip>
          <a:srcRect/>
          <a:stretch>
            <a:fillRect/>
          </a:stretch>
        </p:blipFill>
        <p:spPr bwMode="auto">
          <a:xfrm>
            <a:off x="6415599" y="1465263"/>
            <a:ext cx="1967855" cy="1405291"/>
          </a:xfrm>
          <a:prstGeom prst="flowChartConnector">
            <a:avLst/>
          </a:prstGeom>
          <a:noFill/>
        </p:spPr>
      </p:pic>
      <p:pic>
        <p:nvPicPr>
          <p:cNvPr id="10" name="Picture 20" descr="Image result for older adult loneliness">
            <a:extLst>
              <a:ext uri="{FF2B5EF4-FFF2-40B4-BE49-F238E27FC236}">
                <a16:creationId xmlns:a16="http://schemas.microsoft.com/office/drawing/2014/main" id="{43C4525D-D45A-EE26-C634-CEB9245AE1B9}"/>
              </a:ext>
            </a:extLst>
          </p:cNvPr>
          <p:cNvPicPr>
            <a:picLocks noChangeAspect="1" noChangeArrowheads="1"/>
          </p:cNvPicPr>
          <p:nvPr/>
        </p:nvPicPr>
        <p:blipFill>
          <a:blip r:embed="rId9" cstate="email">
            <a:extLst>
              <a:ext uri="{28A0092B-C50C-407E-A947-70E740481C1C}">
                <a14:useLocalDpi xmlns:a14="http://schemas.microsoft.com/office/drawing/2010/main"/>
              </a:ext>
            </a:extLst>
          </a:blip>
          <a:srcRect/>
          <a:stretch>
            <a:fillRect/>
          </a:stretch>
        </p:blipFill>
        <p:spPr bwMode="auto">
          <a:xfrm>
            <a:off x="9075801" y="1465263"/>
            <a:ext cx="1977575" cy="1319043"/>
          </a:xfrm>
          <a:prstGeom prst="flowChartConnector">
            <a:avLst/>
          </a:prstGeom>
          <a:noFill/>
        </p:spPr>
      </p:pic>
    </p:spTree>
    <p:extLst>
      <p:ext uri="{BB962C8B-B14F-4D97-AF65-F5344CB8AC3E}">
        <p14:creationId xmlns:p14="http://schemas.microsoft.com/office/powerpoint/2010/main" val="26693536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0F3646-AC58-6C71-DF45-58C91376B965}"/>
              </a:ext>
            </a:extLst>
          </p:cNvPr>
          <p:cNvSpPr>
            <a:spLocks noGrp="1"/>
          </p:cNvSpPr>
          <p:nvPr>
            <p:ph type="title"/>
          </p:nvPr>
        </p:nvSpPr>
        <p:spPr>
          <a:xfrm>
            <a:off x="2590800" y="322262"/>
            <a:ext cx="9372600" cy="828675"/>
          </a:xfrm>
        </p:spPr>
        <p:txBody>
          <a:bodyPr anchor="b"/>
          <a:lstStyle/>
          <a:p>
            <a:pPr marL="0" indent="0">
              <a:buNone/>
            </a:pPr>
            <a:r>
              <a:rPr lang="en-US" sz="4800"/>
              <a:t>IMPRESSION AND ANALYSIS</a:t>
            </a:r>
          </a:p>
        </p:txBody>
      </p:sp>
      <p:sp>
        <p:nvSpPr>
          <p:cNvPr id="3" name="Table Placeholder 2">
            <a:extLst>
              <a:ext uri="{FF2B5EF4-FFF2-40B4-BE49-F238E27FC236}">
                <a16:creationId xmlns:a16="http://schemas.microsoft.com/office/drawing/2014/main" id="{9701445C-3AE6-9421-71B1-42401C4AE537}"/>
              </a:ext>
            </a:extLst>
          </p:cNvPr>
          <p:cNvSpPr>
            <a:spLocks noGrp="1"/>
          </p:cNvSpPr>
          <p:nvPr>
            <p:ph type="tbl" sz="quarter" idx="11"/>
          </p:nvPr>
        </p:nvSpPr>
        <p:spPr>
          <a:xfrm>
            <a:off x="762000" y="1651000"/>
            <a:ext cx="10515600" cy="4470400"/>
          </a:xfrm>
        </p:spPr>
        <p:txBody>
          <a:bodyPr/>
          <a:lstStyle/>
          <a:p>
            <a:pPr marL="0" indent="0" algn="ctr">
              <a:buNone/>
            </a:pPr>
            <a:r>
              <a:rPr lang="en-US" sz="4000" b="1">
                <a:solidFill>
                  <a:srgbClr val="FF0000"/>
                </a:solidFill>
                <a:latin typeface="League Spartan"/>
                <a:ea typeface="Calibri"/>
                <a:cs typeface="Calibri"/>
              </a:rPr>
              <a:t>Putting the pieces together!</a:t>
            </a:r>
          </a:p>
          <a:p>
            <a:pPr marL="228600" lvl="1" indent="0" algn="ctr">
              <a:buNone/>
            </a:pPr>
            <a:endParaRPr lang="en-US" sz="3600">
              <a:latin typeface="League Spartan"/>
            </a:endParaRPr>
          </a:p>
          <a:p>
            <a:pPr marL="228600" lvl="1" indent="0" algn="ctr">
              <a:buNone/>
            </a:pPr>
            <a:r>
              <a:rPr lang="en-US" sz="3600">
                <a:latin typeface="League Spartan"/>
              </a:rPr>
              <a:t>Biological</a:t>
            </a:r>
            <a:endParaRPr lang="en-US" sz="3600">
              <a:latin typeface="League Spartan"/>
              <a:ea typeface="Calibri"/>
              <a:cs typeface="Calibri"/>
            </a:endParaRPr>
          </a:p>
          <a:p>
            <a:pPr marL="228600" lvl="1" indent="0" algn="ctr">
              <a:buNone/>
            </a:pPr>
            <a:r>
              <a:rPr lang="en-US" sz="3600" err="1">
                <a:latin typeface="League Spartan"/>
                <a:ea typeface="Calibri"/>
                <a:cs typeface="Calibri"/>
              </a:rPr>
              <a:t>Behavioural</a:t>
            </a:r>
            <a:endParaRPr lang="en-US" sz="3600">
              <a:latin typeface="League Spartan"/>
              <a:ea typeface="Calibri"/>
              <a:cs typeface="Calibri"/>
            </a:endParaRPr>
          </a:p>
          <a:p>
            <a:pPr marL="228600" lvl="1" indent="0" algn="ctr">
              <a:buNone/>
            </a:pPr>
            <a:r>
              <a:rPr lang="en-US" sz="3600">
                <a:latin typeface="League Spartan"/>
                <a:ea typeface="Calibri"/>
                <a:cs typeface="Calibri"/>
              </a:rPr>
              <a:t>Environmental </a:t>
            </a:r>
          </a:p>
          <a:p>
            <a:pPr marL="228600" lvl="1" indent="0" algn="ctr">
              <a:buNone/>
            </a:pPr>
            <a:r>
              <a:rPr lang="en-US" sz="3600">
                <a:latin typeface="League Spartan"/>
                <a:ea typeface="Calibri"/>
                <a:cs typeface="Calibri"/>
              </a:rPr>
              <a:t>Socio-economic</a:t>
            </a:r>
          </a:p>
          <a:p>
            <a:endParaRPr lang="en-US" sz="2800">
              <a:latin typeface="League Spartan"/>
              <a:ea typeface="Calibri"/>
              <a:cs typeface="Calibri"/>
            </a:endParaRPr>
          </a:p>
        </p:txBody>
      </p:sp>
    </p:spTree>
    <p:extLst>
      <p:ext uri="{BB962C8B-B14F-4D97-AF65-F5344CB8AC3E}">
        <p14:creationId xmlns:p14="http://schemas.microsoft.com/office/powerpoint/2010/main" val="53727504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0F3646-AC58-6C71-DF45-58C91376B965}"/>
              </a:ext>
            </a:extLst>
          </p:cNvPr>
          <p:cNvSpPr>
            <a:spLocks noGrp="1"/>
          </p:cNvSpPr>
          <p:nvPr>
            <p:ph type="title"/>
          </p:nvPr>
        </p:nvSpPr>
        <p:spPr>
          <a:xfrm>
            <a:off x="2590800" y="322262"/>
            <a:ext cx="9372600" cy="828675"/>
          </a:xfrm>
        </p:spPr>
        <p:txBody>
          <a:bodyPr anchor="b"/>
          <a:lstStyle/>
          <a:p>
            <a:pPr marL="0" indent="0">
              <a:buNone/>
            </a:pPr>
            <a:r>
              <a:rPr lang="en-US" sz="5400"/>
              <a:t>INTERVENTIONS</a:t>
            </a:r>
          </a:p>
        </p:txBody>
      </p:sp>
      <p:sp>
        <p:nvSpPr>
          <p:cNvPr id="3" name="Table Placeholder 2">
            <a:extLst>
              <a:ext uri="{FF2B5EF4-FFF2-40B4-BE49-F238E27FC236}">
                <a16:creationId xmlns:a16="http://schemas.microsoft.com/office/drawing/2014/main" id="{9701445C-3AE6-9421-71B1-42401C4AE537}"/>
              </a:ext>
            </a:extLst>
          </p:cNvPr>
          <p:cNvSpPr>
            <a:spLocks noGrp="1"/>
          </p:cNvSpPr>
          <p:nvPr>
            <p:ph type="tbl" sz="quarter" idx="11"/>
          </p:nvPr>
        </p:nvSpPr>
        <p:spPr>
          <a:xfrm>
            <a:off x="762000" y="1524000"/>
            <a:ext cx="10515600" cy="4597400"/>
          </a:xfrm>
        </p:spPr>
        <p:txBody>
          <a:bodyPr/>
          <a:lstStyle/>
          <a:p>
            <a:pPr marL="285750" indent="-285750">
              <a:buNone/>
              <a:defRPr/>
            </a:pPr>
            <a:r>
              <a:rPr lang="en-CA" sz="2800" b="1">
                <a:latin typeface="League Spartan"/>
              </a:rPr>
              <a:t>Recommendations to Primary Care Provider</a:t>
            </a:r>
          </a:p>
          <a:p>
            <a:pPr marL="285750" indent="-285750">
              <a:defRPr/>
            </a:pPr>
            <a:r>
              <a:rPr lang="en-CA" sz="2000">
                <a:latin typeface="League Spartan"/>
              </a:rPr>
              <a:t>Lab Work / CT / X-rays /BMD Test as indicated</a:t>
            </a:r>
            <a:endParaRPr lang="en-CA" sz="2000">
              <a:latin typeface="League Spartan"/>
              <a:ea typeface="Calibri"/>
              <a:cs typeface="Calibri"/>
            </a:endParaRPr>
          </a:p>
          <a:p>
            <a:pPr marL="285750" indent="-285750">
              <a:defRPr/>
            </a:pPr>
            <a:r>
              <a:rPr lang="en-CA" sz="2000">
                <a:latin typeface="League Spartan"/>
              </a:rPr>
              <a:t>Medication Review- minimization &amp; modification (psychoactive and antipsychotic meds in particular)</a:t>
            </a:r>
            <a:endParaRPr lang="en-CA" sz="2000">
              <a:latin typeface="League Spartan"/>
              <a:ea typeface="Calibri"/>
              <a:cs typeface="Calibri"/>
            </a:endParaRPr>
          </a:p>
          <a:p>
            <a:pPr marL="285750" indent="-285750">
              <a:defRPr/>
            </a:pPr>
            <a:r>
              <a:rPr lang="en-CA" sz="2000">
                <a:latin typeface="League Spartan"/>
              </a:rPr>
              <a:t>Vitamin D supplementation</a:t>
            </a:r>
            <a:endParaRPr lang="en-CA" sz="2000">
              <a:latin typeface="League Spartan"/>
              <a:ea typeface="Calibri"/>
              <a:cs typeface="Calibri"/>
            </a:endParaRPr>
          </a:p>
          <a:p>
            <a:pPr marL="285750" indent="-285750">
              <a:defRPr/>
            </a:pPr>
            <a:r>
              <a:rPr lang="en-CA" sz="2000">
                <a:latin typeface="League Spartan"/>
                <a:ea typeface="Calibri"/>
                <a:cs typeface="Calibri"/>
              </a:rPr>
              <a:t>Pain management</a:t>
            </a:r>
            <a:endParaRPr lang="en-CA" sz="2000">
              <a:latin typeface="League Spartan"/>
            </a:endParaRPr>
          </a:p>
          <a:p>
            <a:pPr marL="285750" indent="-285750">
              <a:defRPr/>
            </a:pPr>
            <a:r>
              <a:rPr lang="en-CA" sz="2000">
                <a:latin typeface="League Spartan"/>
              </a:rPr>
              <a:t>Management of osteoporosis- (pharmacotherapy for older adults at high risk for major osteoporotic fracture)</a:t>
            </a:r>
            <a:endParaRPr lang="en-CA" sz="2000">
              <a:latin typeface="League Spartan"/>
              <a:ea typeface="Calibri"/>
              <a:cs typeface="Calibri"/>
            </a:endParaRPr>
          </a:p>
          <a:p>
            <a:pPr marL="285750" indent="-285750">
              <a:defRPr/>
            </a:pPr>
            <a:r>
              <a:rPr lang="en-CA" sz="2000">
                <a:latin typeface="League Spartan"/>
              </a:rPr>
              <a:t>Optimization of vascular risk factors</a:t>
            </a:r>
            <a:endParaRPr lang="en-CA" sz="2000">
              <a:latin typeface="League Spartan"/>
              <a:ea typeface="Calibri"/>
              <a:cs typeface="Calibri"/>
            </a:endParaRPr>
          </a:p>
          <a:p>
            <a:pPr marL="285750" indent="-285750">
              <a:defRPr/>
            </a:pPr>
            <a:r>
              <a:rPr lang="en-CA" sz="2000">
                <a:latin typeface="League Spartan"/>
              </a:rPr>
              <a:t>Management of heart rate and rhythm problems</a:t>
            </a:r>
            <a:endParaRPr lang="en-CA" sz="2000">
              <a:latin typeface="League Spartan"/>
              <a:ea typeface="Calibri"/>
              <a:cs typeface="Calibri"/>
            </a:endParaRPr>
          </a:p>
          <a:p>
            <a:pPr marL="285750" indent="-285750">
              <a:defRPr/>
            </a:pPr>
            <a:r>
              <a:rPr lang="en-CA" sz="2000">
                <a:latin typeface="League Spartan"/>
              </a:rPr>
              <a:t>Management of foot and footwear problems</a:t>
            </a:r>
            <a:endParaRPr lang="en-CA" sz="2000">
              <a:latin typeface="League Spartan"/>
              <a:ea typeface="Calibri"/>
              <a:cs typeface="Calibri"/>
            </a:endParaRPr>
          </a:p>
          <a:p>
            <a:pPr marL="285750" indent="-285750">
              <a:defRPr/>
            </a:pPr>
            <a:r>
              <a:rPr lang="en-CA" sz="2000">
                <a:latin typeface="League Spartan"/>
              </a:rPr>
              <a:t>Management of vision/hearing impairment </a:t>
            </a:r>
            <a:endParaRPr lang="en-CA" sz="2000">
              <a:latin typeface="League Spartan"/>
              <a:ea typeface="Calibri"/>
              <a:cs typeface="Calibri"/>
            </a:endParaRPr>
          </a:p>
          <a:p>
            <a:pPr marL="285750" indent="-285750"/>
            <a:r>
              <a:rPr lang="en-CA" sz="2000">
                <a:latin typeface="League Spartan"/>
                <a:ea typeface="Calibri"/>
                <a:cs typeface="Calibri"/>
              </a:rPr>
              <a:t>Further review of cognition/mental health</a:t>
            </a:r>
          </a:p>
          <a:p>
            <a:endParaRPr lang="en-US" sz="2000">
              <a:latin typeface="League Spartan"/>
              <a:ea typeface="Calibri"/>
              <a:cs typeface="Calibri"/>
            </a:endParaRPr>
          </a:p>
        </p:txBody>
      </p:sp>
    </p:spTree>
    <p:extLst>
      <p:ext uri="{BB962C8B-B14F-4D97-AF65-F5344CB8AC3E}">
        <p14:creationId xmlns:p14="http://schemas.microsoft.com/office/powerpoint/2010/main" val="24993345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0F3646-AC58-6C71-DF45-58C91376B965}"/>
              </a:ext>
            </a:extLst>
          </p:cNvPr>
          <p:cNvSpPr>
            <a:spLocks noGrp="1"/>
          </p:cNvSpPr>
          <p:nvPr>
            <p:ph type="title"/>
          </p:nvPr>
        </p:nvSpPr>
        <p:spPr>
          <a:xfrm>
            <a:off x="2590800" y="228600"/>
            <a:ext cx="9067800" cy="828675"/>
          </a:xfrm>
        </p:spPr>
        <p:txBody>
          <a:bodyPr anchor="b"/>
          <a:lstStyle/>
          <a:p>
            <a:pPr marL="0" indent="0">
              <a:buNone/>
            </a:pPr>
            <a:r>
              <a:rPr lang="en-US" sz="4800"/>
              <a:t>WHY STOP FALLS?</a:t>
            </a:r>
          </a:p>
        </p:txBody>
      </p:sp>
      <p:sp>
        <p:nvSpPr>
          <p:cNvPr id="3" name="Table Placeholder 2">
            <a:extLst>
              <a:ext uri="{FF2B5EF4-FFF2-40B4-BE49-F238E27FC236}">
                <a16:creationId xmlns:a16="http://schemas.microsoft.com/office/drawing/2014/main" id="{9701445C-3AE6-9421-71B1-42401C4AE537}"/>
              </a:ext>
            </a:extLst>
          </p:cNvPr>
          <p:cNvSpPr>
            <a:spLocks noGrp="1"/>
          </p:cNvSpPr>
          <p:nvPr>
            <p:ph type="tbl" sz="quarter" idx="11"/>
          </p:nvPr>
        </p:nvSpPr>
        <p:spPr/>
        <p:txBody>
          <a:bodyPr/>
          <a:lstStyle/>
          <a:p>
            <a:r>
              <a:rPr lang="en-US" sz="3200">
                <a:latin typeface="League Spartan" panose="020B0604020202020204" charset="0"/>
                <a:cs typeface="League Spartan" panose="020B0604020202020204" charset="0"/>
              </a:rPr>
              <a:t>Falls are </a:t>
            </a:r>
            <a:r>
              <a:rPr lang="en-US" sz="3200" u="sng">
                <a:latin typeface="League Spartan" panose="020B0604020202020204" charset="0"/>
                <a:cs typeface="League Spartan" panose="020B0604020202020204" charset="0"/>
              </a:rPr>
              <a:t>not</a:t>
            </a:r>
            <a:r>
              <a:rPr lang="en-US" sz="3200">
                <a:latin typeface="League Spartan" panose="020B0604020202020204" charset="0"/>
                <a:cs typeface="League Spartan" panose="020B0604020202020204" charset="0"/>
              </a:rPr>
              <a:t> part of normal aging</a:t>
            </a:r>
          </a:p>
          <a:p>
            <a:r>
              <a:rPr lang="en-US" sz="3200">
                <a:latin typeface="League Spartan" panose="020B0604020202020204" charset="0"/>
                <a:cs typeface="League Spartan" panose="020B0604020202020204" charset="0"/>
              </a:rPr>
              <a:t>Falls can lead to: </a:t>
            </a:r>
          </a:p>
          <a:p>
            <a:pPr lvl="1"/>
            <a:r>
              <a:rPr lang="en-US" sz="2400">
                <a:latin typeface="League Spartan" panose="020B0604020202020204" charset="0"/>
                <a:cs typeface="League Spartan" panose="020B0604020202020204" charset="0"/>
              </a:rPr>
              <a:t>Chronic pain</a:t>
            </a:r>
          </a:p>
          <a:p>
            <a:pPr lvl="1"/>
            <a:r>
              <a:rPr lang="en-US" sz="2400">
                <a:latin typeface="League Spartan" panose="020B0604020202020204" charset="0"/>
                <a:cs typeface="League Spartan" panose="020B0604020202020204" charset="0"/>
              </a:rPr>
              <a:t>Loss of confidence, reduced mobility and independence</a:t>
            </a:r>
          </a:p>
          <a:p>
            <a:pPr lvl="1"/>
            <a:r>
              <a:rPr lang="en-US" sz="2400">
                <a:latin typeface="League Spartan" panose="020B0604020202020204" charset="0"/>
                <a:cs typeface="League Spartan" panose="020B0604020202020204" charset="0"/>
              </a:rPr>
              <a:t>Fear of falling, depression and anxiety</a:t>
            </a:r>
          </a:p>
          <a:p>
            <a:pPr lvl="1"/>
            <a:r>
              <a:rPr lang="en-US" sz="2400">
                <a:latin typeface="League Spartan" panose="020B0604020202020204" charset="0"/>
                <a:cs typeface="League Spartan" panose="020B0604020202020204" charset="0"/>
              </a:rPr>
              <a:t>Activity restriction</a:t>
            </a:r>
          </a:p>
          <a:p>
            <a:pPr lvl="1"/>
            <a:r>
              <a:rPr lang="en-US" sz="2400">
                <a:latin typeface="League Spartan" panose="020B0604020202020204" charset="0"/>
                <a:cs typeface="League Spartan" panose="020B0604020202020204" charset="0"/>
              </a:rPr>
              <a:t>Social isolation</a:t>
            </a:r>
          </a:p>
          <a:p>
            <a:pPr lvl="1">
              <a:buFont typeface="Courier New" panose="02070309020205020404" pitchFamily="49" charset="0"/>
              <a:buChar char="o"/>
            </a:pPr>
            <a:endParaRPr lang="en-US" sz="2000">
              <a:latin typeface="League Spartan" panose="020B0604020202020204" charset="0"/>
              <a:cs typeface="League Spartan" panose="020B0604020202020204" charset="0"/>
            </a:endParaRPr>
          </a:p>
          <a:p>
            <a:pPr lvl="1">
              <a:buFont typeface="Courier New" panose="02070309020205020404" pitchFamily="49" charset="0"/>
              <a:buChar char="o"/>
            </a:pPr>
            <a:endParaRPr lang="en-US" sz="2000">
              <a:latin typeface="League Spartan" panose="020B0604020202020204" charset="0"/>
              <a:cs typeface="League Spartan" panose="020B0604020202020204" charset="0"/>
            </a:endParaRPr>
          </a:p>
          <a:p>
            <a:pPr lvl="1" algn="r">
              <a:buNone/>
            </a:pPr>
            <a:r>
              <a:rPr lang="en-US" sz="1300">
                <a:latin typeface="League Spartan" panose="020B0604020202020204" charset="0"/>
                <a:cs typeface="League Spartan" panose="020B0604020202020204" charset="0"/>
              </a:rPr>
              <a:t>(Public Health Agency of Canada, 2014)</a:t>
            </a:r>
          </a:p>
          <a:p>
            <a:pPr lvl="1">
              <a:buFont typeface="Courier New" panose="02070309020205020404" pitchFamily="49" charset="0"/>
              <a:buChar char="o"/>
            </a:pPr>
            <a:endParaRPr lang="en-US">
              <a:latin typeface="League Spartan" panose="020B0604020202020204" charset="0"/>
              <a:cs typeface="League Spartan" panose="020B0604020202020204" charset="0"/>
            </a:endParaRPr>
          </a:p>
          <a:p>
            <a:pPr marL="0" indent="0">
              <a:buNone/>
            </a:pPr>
            <a:endParaRPr lang="en-US" sz="2400">
              <a:latin typeface="League Spartan" panose="020B0604020202020204" charset="0"/>
              <a:cs typeface="League Spartan" panose="020B0604020202020204" charset="0"/>
            </a:endParaRPr>
          </a:p>
        </p:txBody>
      </p:sp>
    </p:spTree>
    <p:extLst>
      <p:ext uri="{BB962C8B-B14F-4D97-AF65-F5344CB8AC3E}">
        <p14:creationId xmlns:p14="http://schemas.microsoft.com/office/powerpoint/2010/main" val="2180460913"/>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0F3646-AC58-6C71-DF45-58C91376B965}"/>
              </a:ext>
            </a:extLst>
          </p:cNvPr>
          <p:cNvSpPr>
            <a:spLocks noGrp="1"/>
          </p:cNvSpPr>
          <p:nvPr>
            <p:ph type="title"/>
          </p:nvPr>
        </p:nvSpPr>
        <p:spPr>
          <a:xfrm>
            <a:off x="2590800" y="322262"/>
            <a:ext cx="9372600" cy="828675"/>
          </a:xfrm>
        </p:spPr>
        <p:txBody>
          <a:bodyPr anchor="b"/>
          <a:lstStyle/>
          <a:p>
            <a:pPr marL="0" indent="0">
              <a:buNone/>
            </a:pPr>
            <a:r>
              <a:rPr lang="en-US" sz="5400"/>
              <a:t>INTERVENTIONS</a:t>
            </a:r>
          </a:p>
        </p:txBody>
      </p:sp>
      <p:sp>
        <p:nvSpPr>
          <p:cNvPr id="3" name="Table Placeholder 2">
            <a:extLst>
              <a:ext uri="{FF2B5EF4-FFF2-40B4-BE49-F238E27FC236}">
                <a16:creationId xmlns:a16="http://schemas.microsoft.com/office/drawing/2014/main" id="{9701445C-3AE6-9421-71B1-42401C4AE537}"/>
              </a:ext>
            </a:extLst>
          </p:cNvPr>
          <p:cNvSpPr>
            <a:spLocks noGrp="1"/>
          </p:cNvSpPr>
          <p:nvPr>
            <p:ph type="tbl" sz="quarter" idx="11"/>
          </p:nvPr>
        </p:nvSpPr>
        <p:spPr>
          <a:xfrm>
            <a:off x="762000" y="1524000"/>
            <a:ext cx="10515600" cy="4597400"/>
          </a:xfrm>
        </p:spPr>
        <p:txBody>
          <a:bodyPr/>
          <a:lstStyle/>
          <a:p>
            <a:pPr marL="285750" indent="-285750">
              <a:buNone/>
              <a:defRPr/>
            </a:pPr>
            <a:r>
              <a:rPr lang="en-CA" sz="2800" b="1">
                <a:latin typeface="League Spartan"/>
              </a:rPr>
              <a:t>Recommendations to Older Adult</a:t>
            </a:r>
          </a:p>
          <a:p>
            <a:pPr marL="285750" indent="-285750">
              <a:defRPr/>
            </a:pPr>
            <a:r>
              <a:rPr lang="en-CA" sz="2000">
                <a:latin typeface="League Spartan"/>
              </a:rPr>
              <a:t>Education re: fall prevention, postural hypotension, assistive devices</a:t>
            </a:r>
            <a:endParaRPr lang="en-CA" sz="2000">
              <a:latin typeface="League Spartan"/>
              <a:ea typeface="Calibri"/>
              <a:cs typeface="Calibri"/>
            </a:endParaRPr>
          </a:p>
          <a:p>
            <a:pPr marL="285750" indent="-285750">
              <a:defRPr/>
            </a:pPr>
            <a:r>
              <a:rPr lang="en-CA" sz="2000">
                <a:latin typeface="League Spartan"/>
              </a:rPr>
              <a:t>Adaptation/modification of home environment</a:t>
            </a:r>
            <a:endParaRPr lang="en-CA" sz="2000">
              <a:latin typeface="League Spartan"/>
              <a:ea typeface="Calibri"/>
              <a:cs typeface="Calibri"/>
            </a:endParaRPr>
          </a:p>
          <a:p>
            <a:pPr marL="285750" indent="-285750">
              <a:defRPr/>
            </a:pPr>
            <a:r>
              <a:rPr lang="en-CA" sz="2000">
                <a:latin typeface="League Spartan"/>
              </a:rPr>
              <a:t>Exercise program targeting strength and balance</a:t>
            </a:r>
            <a:endParaRPr lang="en-CA" sz="2000">
              <a:latin typeface="League Spartan"/>
              <a:ea typeface="Calibri"/>
              <a:cs typeface="Calibri"/>
            </a:endParaRPr>
          </a:p>
          <a:p>
            <a:pPr marL="285750" indent="-285750">
              <a:defRPr/>
            </a:pPr>
            <a:r>
              <a:rPr lang="en-CA" sz="2000">
                <a:latin typeface="League Spartan"/>
              </a:rPr>
              <a:t>150 minutes of physical activity per week</a:t>
            </a:r>
            <a:endParaRPr lang="en-CA" sz="2000">
              <a:latin typeface="League Spartan"/>
              <a:ea typeface="Calibri"/>
              <a:cs typeface="Calibri"/>
            </a:endParaRPr>
          </a:p>
          <a:p>
            <a:pPr marL="285750" indent="-285750">
              <a:defRPr/>
            </a:pPr>
            <a:r>
              <a:rPr lang="en-CA" sz="2000">
                <a:latin typeface="League Spartan"/>
              </a:rPr>
              <a:t>Clothing and footwear modifications</a:t>
            </a:r>
            <a:endParaRPr lang="en-CA" sz="2000">
              <a:latin typeface="League Spartan"/>
              <a:ea typeface="Calibri"/>
              <a:cs typeface="Calibri"/>
            </a:endParaRPr>
          </a:p>
          <a:p>
            <a:pPr marL="285750" indent="-285750">
              <a:defRPr/>
            </a:pPr>
            <a:r>
              <a:rPr lang="en-CA" sz="2000">
                <a:latin typeface="League Spartan"/>
              </a:rPr>
              <a:t>Modification of diet, hydration and nutrition</a:t>
            </a:r>
            <a:endParaRPr lang="en-CA" sz="2000">
              <a:latin typeface="League Spartan"/>
              <a:ea typeface="Calibri"/>
              <a:cs typeface="Calibri"/>
            </a:endParaRPr>
          </a:p>
          <a:p>
            <a:pPr marL="285750" indent="-285750">
              <a:defRPr/>
            </a:pPr>
            <a:r>
              <a:rPr lang="en-CA" sz="2000">
                <a:latin typeface="League Spartan"/>
              </a:rPr>
              <a:t>Socialization/counselling</a:t>
            </a:r>
            <a:endParaRPr lang="en-CA" sz="2000">
              <a:latin typeface="League Spartan"/>
              <a:ea typeface="Calibri"/>
              <a:cs typeface="Calibri"/>
            </a:endParaRPr>
          </a:p>
          <a:p>
            <a:pPr marL="285750" indent="-285750">
              <a:defRPr/>
            </a:pPr>
            <a:r>
              <a:rPr lang="en-CA" sz="2000">
                <a:latin typeface="League Spartan"/>
                <a:ea typeface="Calibri"/>
                <a:cs typeface="Calibri"/>
              </a:rPr>
              <a:t>Further pelvic health support (Kegels, reducing bladder irritants, behavioural intervention)</a:t>
            </a:r>
            <a:endParaRPr lang="en-CA" sz="2000">
              <a:latin typeface="League Spartan"/>
            </a:endParaRPr>
          </a:p>
          <a:p>
            <a:pPr marL="285750" indent="-285750">
              <a:defRPr/>
            </a:pPr>
            <a:r>
              <a:rPr lang="en-CA" sz="2000">
                <a:latin typeface="League Spartan"/>
              </a:rPr>
              <a:t>Health management (annual vision test, good sleep habits, chronic disease self-management, annual medication review)</a:t>
            </a:r>
            <a:endParaRPr lang="en-CA" sz="2000">
              <a:latin typeface="League Spartan"/>
              <a:ea typeface="Calibri"/>
              <a:cs typeface="Calibri"/>
            </a:endParaRPr>
          </a:p>
        </p:txBody>
      </p:sp>
    </p:spTree>
    <p:extLst>
      <p:ext uri="{BB962C8B-B14F-4D97-AF65-F5344CB8AC3E}">
        <p14:creationId xmlns:p14="http://schemas.microsoft.com/office/powerpoint/2010/main" val="1404557099"/>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790F3646-AC58-6C71-DF45-58C91376B965}"/>
              </a:ext>
            </a:extLst>
          </p:cNvPr>
          <p:cNvSpPr>
            <a:spLocks noGrp="1"/>
          </p:cNvSpPr>
          <p:nvPr>
            <p:ph type="title"/>
          </p:nvPr>
        </p:nvSpPr>
        <p:spPr>
          <a:xfrm>
            <a:off x="-147638" y="1833559"/>
            <a:ext cx="6243638" cy="3190875"/>
          </a:xfrm>
        </p:spPr>
        <p:txBody>
          <a:bodyPr anchor="b"/>
          <a:lstStyle/>
          <a:p>
            <a:pPr marL="0" indent="0" algn="ctr">
              <a:buNone/>
            </a:pPr>
            <a:r>
              <a:rPr lang="en-US" sz="9600"/>
              <a:t>24-Hour</a:t>
            </a:r>
            <a:r>
              <a:rPr lang="en-US" sz="5400"/>
              <a:t> Movement Guidelines</a:t>
            </a:r>
            <a:endParaRPr lang="en-US" sz="5400" b="1">
              <a:latin typeface="Helios Extended" panose="020B0604020202020204"/>
            </a:endParaRPr>
          </a:p>
        </p:txBody>
      </p:sp>
      <p:pic>
        <p:nvPicPr>
          <p:cNvPr id="2" name="Picture 1">
            <a:extLst>
              <a:ext uri="{FF2B5EF4-FFF2-40B4-BE49-F238E27FC236}">
                <a16:creationId xmlns:a16="http://schemas.microsoft.com/office/drawing/2014/main" id="{A08EF865-266A-0332-C712-40B039636A0E}"/>
              </a:ext>
            </a:extLst>
          </p:cNvPr>
          <p:cNvPicPr>
            <a:picLocks noChangeAspect="1"/>
          </p:cNvPicPr>
          <p:nvPr/>
        </p:nvPicPr>
        <p:blipFill>
          <a:blip r:embed="rId3"/>
          <a:stretch>
            <a:fillRect/>
          </a:stretch>
        </p:blipFill>
        <p:spPr>
          <a:xfrm>
            <a:off x="5725886" y="466725"/>
            <a:ext cx="4572000" cy="5924550"/>
          </a:xfrm>
          <a:prstGeom prst="rect">
            <a:avLst/>
          </a:prstGeom>
        </p:spPr>
      </p:pic>
    </p:spTree>
    <p:extLst>
      <p:ext uri="{BB962C8B-B14F-4D97-AF65-F5344CB8AC3E}">
        <p14:creationId xmlns:p14="http://schemas.microsoft.com/office/powerpoint/2010/main" val="2013613844"/>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0F3646-AC58-6C71-DF45-58C91376B965}"/>
              </a:ext>
            </a:extLst>
          </p:cNvPr>
          <p:cNvSpPr>
            <a:spLocks noGrp="1"/>
          </p:cNvSpPr>
          <p:nvPr>
            <p:ph type="title"/>
          </p:nvPr>
        </p:nvSpPr>
        <p:spPr>
          <a:xfrm>
            <a:off x="2590800" y="322262"/>
            <a:ext cx="9372600" cy="828675"/>
          </a:xfrm>
        </p:spPr>
        <p:txBody>
          <a:bodyPr anchor="b"/>
          <a:lstStyle/>
          <a:p>
            <a:pPr marL="0" indent="0">
              <a:buNone/>
            </a:pPr>
            <a:r>
              <a:rPr lang="en-US" sz="4400"/>
              <a:t>EXERCISE RECOMMENDATIONS</a:t>
            </a:r>
          </a:p>
        </p:txBody>
      </p:sp>
      <p:sp>
        <p:nvSpPr>
          <p:cNvPr id="3" name="Table Placeholder 2">
            <a:extLst>
              <a:ext uri="{FF2B5EF4-FFF2-40B4-BE49-F238E27FC236}">
                <a16:creationId xmlns:a16="http://schemas.microsoft.com/office/drawing/2014/main" id="{9701445C-3AE6-9421-71B1-42401C4AE537}"/>
              </a:ext>
            </a:extLst>
          </p:cNvPr>
          <p:cNvSpPr>
            <a:spLocks noGrp="1"/>
          </p:cNvSpPr>
          <p:nvPr>
            <p:ph type="tbl" sz="quarter" idx="11"/>
          </p:nvPr>
        </p:nvSpPr>
        <p:spPr>
          <a:xfrm>
            <a:off x="762000" y="1524000"/>
            <a:ext cx="10515600" cy="4597400"/>
          </a:xfrm>
        </p:spPr>
        <p:txBody>
          <a:bodyPr/>
          <a:lstStyle/>
          <a:p>
            <a:r>
              <a:rPr lang="en-US" sz="2400">
                <a:latin typeface="League Spartan"/>
              </a:rPr>
              <a:t>Older adults can be classified as non-frail, pre-frail or frail</a:t>
            </a:r>
          </a:p>
          <a:p>
            <a:endParaRPr lang="en-US" sz="2400">
              <a:latin typeface="League Spartan"/>
              <a:ea typeface="Calibri"/>
              <a:cs typeface="Calibri"/>
            </a:endParaRPr>
          </a:p>
          <a:p>
            <a:r>
              <a:rPr lang="en-US" sz="2400" b="1">
                <a:latin typeface="League Spartan"/>
              </a:rPr>
              <a:t>Non-frail adults: </a:t>
            </a:r>
            <a:r>
              <a:rPr lang="en-US" sz="2400">
                <a:latin typeface="League Spartan"/>
              </a:rPr>
              <a:t> follow the Canadian Physical Activity Guidelines for Older Adults </a:t>
            </a:r>
            <a:endParaRPr lang="en-US" sz="2400">
              <a:latin typeface="League Spartan"/>
              <a:ea typeface="Calibri"/>
              <a:cs typeface="Calibri"/>
            </a:endParaRPr>
          </a:p>
          <a:p>
            <a:pPr lvl="1"/>
            <a:r>
              <a:rPr lang="en-CA" altLang="en-US" sz="2400">
                <a:latin typeface="League Spartan"/>
              </a:rPr>
              <a:t>Take part in at least </a:t>
            </a:r>
            <a:r>
              <a:rPr lang="en-CA" altLang="en-US" sz="2400" b="1">
                <a:latin typeface="League Spartan"/>
              </a:rPr>
              <a:t>2.5 hours (150 minutes) of moderate to vigorous intensity aerobic activity each week</a:t>
            </a:r>
            <a:r>
              <a:rPr lang="en-CA" altLang="en-US" sz="2400">
                <a:latin typeface="League Spartan"/>
              </a:rPr>
              <a:t>.</a:t>
            </a:r>
            <a:endParaRPr lang="en-CA" altLang="en-US" sz="2400">
              <a:latin typeface="League Spartan"/>
              <a:ea typeface="Calibri"/>
              <a:cs typeface="Calibri"/>
            </a:endParaRPr>
          </a:p>
          <a:p>
            <a:pPr lvl="1"/>
            <a:r>
              <a:rPr lang="en-CA" altLang="en-US" sz="2400">
                <a:latin typeface="League Spartan"/>
              </a:rPr>
              <a:t>Spread out the activities into sessions of </a:t>
            </a:r>
            <a:r>
              <a:rPr lang="en-CA" altLang="en-US" sz="2400" b="1">
                <a:latin typeface="League Spartan"/>
              </a:rPr>
              <a:t>10 minutes</a:t>
            </a:r>
            <a:r>
              <a:rPr lang="en-CA" altLang="en-US" sz="2400">
                <a:latin typeface="League Spartan"/>
              </a:rPr>
              <a:t> or more.</a:t>
            </a:r>
            <a:endParaRPr lang="en-CA" altLang="en-US" sz="2400">
              <a:latin typeface="League Spartan"/>
              <a:ea typeface="Calibri"/>
              <a:cs typeface="Calibri"/>
            </a:endParaRPr>
          </a:p>
          <a:p>
            <a:pPr lvl="1"/>
            <a:r>
              <a:rPr lang="en-CA" altLang="en-US" sz="2400">
                <a:latin typeface="League Spartan"/>
              </a:rPr>
              <a:t>It is beneficial to </a:t>
            </a:r>
            <a:r>
              <a:rPr lang="en-CA" altLang="en-US" sz="2400" b="1">
                <a:latin typeface="League Spartan"/>
              </a:rPr>
              <a:t>add muscle and bone strengthening activities</a:t>
            </a:r>
            <a:r>
              <a:rPr lang="en-CA" altLang="en-US" sz="2400">
                <a:latin typeface="League Spartan"/>
              </a:rPr>
              <a:t> using major muscle groups </a:t>
            </a:r>
            <a:r>
              <a:rPr lang="en-CA" altLang="en-US" sz="2400" b="1">
                <a:latin typeface="League Spartan"/>
              </a:rPr>
              <a:t>at least twice a week</a:t>
            </a:r>
            <a:r>
              <a:rPr lang="en-CA" altLang="en-US" sz="2400">
                <a:latin typeface="League Spartan"/>
              </a:rPr>
              <a:t>. </a:t>
            </a:r>
            <a:endParaRPr lang="en-CA" altLang="en-US" sz="2400">
              <a:latin typeface="League Spartan"/>
              <a:cs typeface="Calibri"/>
            </a:endParaRPr>
          </a:p>
          <a:p>
            <a:pPr marL="228600" lvl="1" indent="0">
              <a:buNone/>
            </a:pPr>
            <a:endParaRPr lang="en-CA" altLang="en-US" sz="2200">
              <a:latin typeface="League Spartan"/>
              <a:cs typeface="Calibri"/>
            </a:endParaRPr>
          </a:p>
          <a:p>
            <a:pPr marL="228600" lvl="1" indent="0">
              <a:buNone/>
            </a:pPr>
            <a:endParaRPr lang="en-CA" altLang="en-US" sz="2200">
              <a:latin typeface="League Spartan"/>
              <a:cs typeface="Calibri"/>
            </a:endParaRPr>
          </a:p>
          <a:p>
            <a:pPr marL="228600" lvl="1" indent="0">
              <a:buNone/>
            </a:pPr>
            <a:endParaRPr lang="en-CA" altLang="en-US" sz="2200">
              <a:latin typeface="League Spartan"/>
              <a:cs typeface="Calibri"/>
            </a:endParaRPr>
          </a:p>
          <a:p>
            <a:pPr marL="276225" lvl="1" indent="0" algn="r">
              <a:buNone/>
            </a:pPr>
            <a:r>
              <a:rPr lang="en-US" sz="1200">
                <a:latin typeface="League Spartan"/>
              </a:rPr>
              <a:t>(Canadian Society for Exercise Physiology, 2021)</a:t>
            </a:r>
            <a:endParaRPr lang="en-US" sz="1200">
              <a:latin typeface="League Spartan"/>
              <a:ea typeface="Calibri"/>
              <a:cs typeface="Calibri"/>
            </a:endParaRPr>
          </a:p>
          <a:p>
            <a:pPr>
              <a:buNone/>
            </a:pPr>
            <a:endParaRPr lang="en-US" sz="1200">
              <a:latin typeface="League Spartan"/>
            </a:endParaRPr>
          </a:p>
        </p:txBody>
      </p:sp>
    </p:spTree>
    <p:extLst>
      <p:ext uri="{BB962C8B-B14F-4D97-AF65-F5344CB8AC3E}">
        <p14:creationId xmlns:p14="http://schemas.microsoft.com/office/powerpoint/2010/main" val="2457430826"/>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0F3646-AC58-6C71-DF45-58C91376B965}"/>
              </a:ext>
            </a:extLst>
          </p:cNvPr>
          <p:cNvSpPr>
            <a:spLocks noGrp="1"/>
          </p:cNvSpPr>
          <p:nvPr>
            <p:ph type="title"/>
          </p:nvPr>
        </p:nvSpPr>
        <p:spPr>
          <a:xfrm>
            <a:off x="2590800" y="322262"/>
            <a:ext cx="9372600" cy="828675"/>
          </a:xfrm>
        </p:spPr>
        <p:txBody>
          <a:bodyPr anchor="b"/>
          <a:lstStyle/>
          <a:p>
            <a:pPr marL="0" indent="0">
              <a:buNone/>
            </a:pPr>
            <a:r>
              <a:rPr lang="en-US" sz="4400"/>
              <a:t>EXERCISE RECOMMENDATIONS</a:t>
            </a:r>
          </a:p>
        </p:txBody>
      </p:sp>
      <p:sp>
        <p:nvSpPr>
          <p:cNvPr id="3" name="Table Placeholder 2">
            <a:extLst>
              <a:ext uri="{FF2B5EF4-FFF2-40B4-BE49-F238E27FC236}">
                <a16:creationId xmlns:a16="http://schemas.microsoft.com/office/drawing/2014/main" id="{9701445C-3AE6-9421-71B1-42401C4AE537}"/>
              </a:ext>
            </a:extLst>
          </p:cNvPr>
          <p:cNvSpPr>
            <a:spLocks noGrp="1"/>
          </p:cNvSpPr>
          <p:nvPr>
            <p:ph type="tbl" sz="quarter" idx="11"/>
          </p:nvPr>
        </p:nvSpPr>
        <p:spPr>
          <a:xfrm>
            <a:off x="762000" y="1524000"/>
            <a:ext cx="10515600" cy="4597400"/>
          </a:xfrm>
        </p:spPr>
        <p:txBody>
          <a:bodyPr/>
          <a:lstStyle/>
          <a:p>
            <a:r>
              <a:rPr lang="en-US" sz="2800">
                <a:latin typeface="League Spartan"/>
              </a:rPr>
              <a:t>Pre-frail and frail older adults: should perform various exercise modalities that include: </a:t>
            </a:r>
            <a:r>
              <a:rPr lang="en-US" sz="2800" b="1">
                <a:latin typeface="League Spartan"/>
              </a:rPr>
              <a:t>aerobic, resistance, balance and flexibility activities.</a:t>
            </a:r>
            <a:endParaRPr lang="en-US" sz="2800" b="1">
              <a:latin typeface="League Spartan"/>
              <a:ea typeface="Calibri"/>
              <a:cs typeface="Calibri"/>
            </a:endParaRPr>
          </a:p>
          <a:p>
            <a:endParaRPr lang="en-US" sz="2800" b="1">
              <a:latin typeface="League Spartan"/>
            </a:endParaRPr>
          </a:p>
          <a:p>
            <a:r>
              <a:rPr lang="en-US" sz="2800" b="1">
                <a:latin typeface="League Spartan"/>
              </a:rPr>
              <a:t>Pre-frail</a:t>
            </a:r>
            <a:r>
              <a:rPr lang="en-US" sz="2800">
                <a:latin typeface="League Spartan"/>
              </a:rPr>
              <a:t> (exhibit 1-2 physical deficits): 3x/week for 45-60 minutes per session (135-180 minutes weekly)</a:t>
            </a:r>
          </a:p>
          <a:p>
            <a:endParaRPr lang="en-US" sz="2800" b="1">
              <a:latin typeface="League Spartan"/>
            </a:endParaRPr>
          </a:p>
          <a:p>
            <a:r>
              <a:rPr lang="en-US" sz="2800" b="1">
                <a:latin typeface="League Spartan"/>
              </a:rPr>
              <a:t>Frail</a:t>
            </a:r>
            <a:r>
              <a:rPr lang="en-US" sz="2800">
                <a:latin typeface="League Spartan"/>
              </a:rPr>
              <a:t> (exhibit 3 or more physical deficits):  3x/week but for a shorter duration, 30-45 minutes. (90-135 minutes each week)</a:t>
            </a:r>
            <a:endParaRPr lang="en-US" sz="2800">
              <a:latin typeface="League Spartan"/>
              <a:ea typeface="Calibri"/>
              <a:cs typeface="Calibri"/>
            </a:endParaRPr>
          </a:p>
          <a:p>
            <a:pPr marL="457200" lvl="2" indent="0">
              <a:buNone/>
            </a:pPr>
            <a:endParaRPr lang="en-US" sz="2400">
              <a:latin typeface="League Spartan"/>
              <a:ea typeface="Calibri"/>
              <a:cs typeface="Calibri"/>
            </a:endParaRPr>
          </a:p>
          <a:p>
            <a:pPr marL="490220" lvl="2" indent="0" algn="r">
              <a:buNone/>
            </a:pPr>
            <a:r>
              <a:rPr lang="en-US">
                <a:latin typeface="League Spartan"/>
              </a:rPr>
              <a:t>(Bray et al., 2016)</a:t>
            </a:r>
            <a:endParaRPr lang="en-US">
              <a:latin typeface="League Spartan"/>
              <a:ea typeface="Calibri"/>
              <a:cs typeface="Calibri"/>
            </a:endParaRPr>
          </a:p>
        </p:txBody>
      </p:sp>
    </p:spTree>
    <p:extLst>
      <p:ext uri="{BB962C8B-B14F-4D97-AF65-F5344CB8AC3E}">
        <p14:creationId xmlns:p14="http://schemas.microsoft.com/office/powerpoint/2010/main" val="1963568266"/>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0F3646-AC58-6C71-DF45-58C91376B965}"/>
              </a:ext>
            </a:extLst>
          </p:cNvPr>
          <p:cNvSpPr>
            <a:spLocks noGrp="1"/>
          </p:cNvSpPr>
          <p:nvPr>
            <p:ph type="title"/>
          </p:nvPr>
        </p:nvSpPr>
        <p:spPr>
          <a:xfrm>
            <a:off x="2590800" y="322262"/>
            <a:ext cx="9372600" cy="828675"/>
          </a:xfrm>
        </p:spPr>
        <p:txBody>
          <a:bodyPr anchor="b"/>
          <a:lstStyle/>
          <a:p>
            <a:pPr marL="0" indent="0">
              <a:buNone/>
            </a:pPr>
            <a:r>
              <a:rPr lang="en-US" sz="5400">
                <a:cs typeface="Calibri"/>
              </a:rPr>
              <a:t>INTENSITY IS THE KEY!</a:t>
            </a:r>
            <a:endParaRPr lang="en-US" sz="5400"/>
          </a:p>
        </p:txBody>
      </p:sp>
      <p:sp>
        <p:nvSpPr>
          <p:cNvPr id="3" name="Table Placeholder 2">
            <a:extLst>
              <a:ext uri="{FF2B5EF4-FFF2-40B4-BE49-F238E27FC236}">
                <a16:creationId xmlns:a16="http://schemas.microsoft.com/office/drawing/2014/main" id="{9701445C-3AE6-9421-71B1-42401C4AE537}"/>
              </a:ext>
            </a:extLst>
          </p:cNvPr>
          <p:cNvSpPr>
            <a:spLocks noGrp="1"/>
          </p:cNvSpPr>
          <p:nvPr>
            <p:ph type="tbl" sz="quarter" idx="11"/>
          </p:nvPr>
        </p:nvSpPr>
        <p:spPr>
          <a:xfrm>
            <a:off x="762000" y="1524000"/>
            <a:ext cx="10515600" cy="4597400"/>
          </a:xfrm>
        </p:spPr>
        <p:txBody>
          <a:bodyPr/>
          <a:lstStyle/>
          <a:p>
            <a:pPr marL="0" indent="0">
              <a:buNone/>
            </a:pPr>
            <a:endParaRPr lang="en-US" sz="2800">
              <a:latin typeface="League Spartan" panose="020B0604020202020204"/>
              <a:cs typeface="Calibri"/>
            </a:endParaRPr>
          </a:p>
          <a:p>
            <a:pPr marL="0" indent="0">
              <a:buNone/>
            </a:pPr>
            <a:r>
              <a:rPr lang="en-US" sz="3200">
                <a:latin typeface="League Spartan" panose="020B0604020202020204"/>
                <a:cs typeface="Calibri"/>
              </a:rPr>
              <a:t>Even for pre-frail and frail older adults:</a:t>
            </a:r>
          </a:p>
          <a:p>
            <a:pPr marL="0" indent="0">
              <a:buNone/>
            </a:pPr>
            <a:r>
              <a:rPr lang="en-US" sz="2800">
                <a:latin typeface="League Spartan" panose="020B0604020202020204"/>
                <a:cs typeface="Calibri"/>
              </a:rPr>
              <a:t> </a:t>
            </a:r>
          </a:p>
          <a:p>
            <a:pPr marL="0" indent="0" algn="ctr">
              <a:buNone/>
            </a:pPr>
            <a:r>
              <a:rPr lang="en-US" sz="2800">
                <a:latin typeface="League Spartan" panose="020B0604020202020204"/>
                <a:cs typeface="Calibri"/>
              </a:rPr>
              <a:t>Exercise should start at </a:t>
            </a:r>
            <a:r>
              <a:rPr lang="en-US" sz="2800" b="1">
                <a:latin typeface="League Spartan" panose="020B0604020202020204"/>
                <a:cs typeface="Calibri"/>
              </a:rPr>
              <a:t>MODERATE</a:t>
            </a:r>
            <a:r>
              <a:rPr lang="en-US" sz="2800">
                <a:latin typeface="League Spartan" panose="020B0604020202020204"/>
                <a:cs typeface="Calibri"/>
              </a:rPr>
              <a:t> intensity, but progress to a more </a:t>
            </a:r>
            <a:r>
              <a:rPr lang="en-US" sz="2800" b="1">
                <a:latin typeface="League Spartan" panose="020B0604020202020204"/>
                <a:cs typeface="Calibri"/>
              </a:rPr>
              <a:t>MODERATE-VIGOROUS</a:t>
            </a:r>
            <a:r>
              <a:rPr lang="en-US" sz="2800">
                <a:latin typeface="League Spartan" panose="020B0604020202020204"/>
                <a:cs typeface="Calibri"/>
              </a:rPr>
              <a:t> intensity.</a:t>
            </a:r>
          </a:p>
        </p:txBody>
      </p:sp>
    </p:spTree>
    <p:extLst>
      <p:ext uri="{BB962C8B-B14F-4D97-AF65-F5344CB8AC3E}">
        <p14:creationId xmlns:p14="http://schemas.microsoft.com/office/powerpoint/2010/main" val="3640653523"/>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7">
            <a:extLst>
              <a:ext uri="{FF2B5EF4-FFF2-40B4-BE49-F238E27FC236}">
                <a16:creationId xmlns:a16="http://schemas.microsoft.com/office/drawing/2014/main" id="{6F037DE0-513C-E772-3F1A-CC7EA06C47AA}"/>
              </a:ext>
            </a:extLst>
          </p:cNvPr>
          <p:cNvSpPr txBox="1"/>
          <p:nvPr/>
        </p:nvSpPr>
        <p:spPr>
          <a:xfrm>
            <a:off x="685800" y="3084764"/>
            <a:ext cx="7239000" cy="3087435"/>
          </a:xfrm>
          <a:prstGeom prst="rect">
            <a:avLst/>
          </a:prstGeom>
        </p:spPr>
        <p:txBody>
          <a:bodyPr lIns="50800" tIns="50800" rIns="50800" bIns="50800" rtlCol="0" anchor="ctr"/>
          <a:lstStyle/>
          <a:p>
            <a:pPr marL="0" marR="0" lvl="0" indent="0" algn="l" defTabSz="609585" rtl="0" eaLnBrk="1" fontAlgn="auto" latinLnBrk="0" hangingPunct="1">
              <a:lnSpc>
                <a:spcPts val="2213"/>
              </a:lnSpc>
              <a:spcBef>
                <a:spcPts val="0"/>
              </a:spcBef>
              <a:spcAft>
                <a:spcPts val="0"/>
              </a:spcAft>
              <a:buClrTx/>
              <a:buSzTx/>
              <a:buFontTx/>
              <a:buNone/>
              <a:tabLst/>
              <a:defRPr/>
            </a:pPr>
            <a:endParaRPr kumimoji="0" sz="1200" b="0" i="0" u="none" strike="noStrike" kern="1200" cap="none" spc="0" normalizeH="0" baseline="0" noProof="0">
              <a:ln>
                <a:noFill/>
              </a:ln>
              <a:solidFill>
                <a:srgbClr val="004F7C"/>
              </a:solidFill>
              <a:effectLst/>
              <a:uLnTx/>
              <a:uFillTx/>
              <a:latin typeface="Calibri"/>
              <a:ea typeface="+mn-ea"/>
              <a:cs typeface="+mn-cs"/>
            </a:endParaRPr>
          </a:p>
        </p:txBody>
      </p:sp>
      <p:sp>
        <p:nvSpPr>
          <p:cNvPr id="2" name="TextBox 1">
            <a:extLst>
              <a:ext uri="{FF2B5EF4-FFF2-40B4-BE49-F238E27FC236}">
                <a16:creationId xmlns:a16="http://schemas.microsoft.com/office/drawing/2014/main" id="{FDBFE3E2-5AA0-746B-E23E-583E633F6D29}"/>
              </a:ext>
            </a:extLst>
          </p:cNvPr>
          <p:cNvSpPr txBox="1"/>
          <p:nvPr/>
        </p:nvSpPr>
        <p:spPr>
          <a:xfrm>
            <a:off x="1219200" y="2297892"/>
            <a:ext cx="9601200" cy="2739211"/>
          </a:xfrm>
          <a:prstGeom prst="rect">
            <a:avLst/>
          </a:prstGeom>
          <a:noFill/>
        </p:spPr>
        <p:txBody>
          <a:bodyPr wrap="square">
            <a:spAutoFit/>
          </a:bodyPr>
          <a:lstStyle/>
          <a:p>
            <a:pPr marL="0" indent="0" algn="ctr">
              <a:buNone/>
            </a:pPr>
            <a:r>
              <a:rPr lang="en-US" sz="3200">
                <a:latin typeface="League Spartan" panose="020B0604020202020204"/>
                <a:cs typeface="League Spartan" panose="020B0604020202020204" charset="0"/>
              </a:rPr>
              <a:t>“</a:t>
            </a:r>
            <a:r>
              <a:rPr lang="en-US" sz="3200">
                <a:latin typeface="League Spartan" panose="020B0604020202020204"/>
                <a:ea typeface="Noto Serif"/>
                <a:cs typeface="Noto Serif"/>
              </a:rPr>
              <a:t>Exercise is the medicine to reverse or mitigate frailty, preserve quality of life, and restore independent functioning in older adults at risk of frailty.”</a:t>
            </a:r>
            <a:endParaRPr lang="en-US" sz="3200">
              <a:latin typeface="League Spartan" panose="020B0604020202020204"/>
              <a:ea typeface="Calibri"/>
              <a:cs typeface="Calibri"/>
            </a:endParaRPr>
          </a:p>
          <a:p>
            <a:pPr marL="0" indent="0" algn="ctr">
              <a:buNone/>
            </a:pPr>
            <a:endParaRPr lang="en-US" sz="2800">
              <a:latin typeface="League Spartan" panose="020B0604020202020204" charset="0"/>
              <a:cs typeface="League Spartan" panose="020B0604020202020204" charset="0"/>
            </a:endParaRPr>
          </a:p>
          <a:p>
            <a:pPr algn="ctr"/>
            <a:endParaRPr lang="en-US" sz="1600">
              <a:latin typeface="League Spartan" panose="020B0604020202020204" charset="0"/>
            </a:endParaRPr>
          </a:p>
          <a:p>
            <a:pPr algn="ctr"/>
            <a:r>
              <a:rPr lang="en-US" sz="1600">
                <a:latin typeface="League Spartan" panose="020B0604020202020204" charset="0"/>
              </a:rPr>
              <a:t>(Bray et al., 2016)</a:t>
            </a:r>
          </a:p>
          <a:p>
            <a:pPr marL="0" indent="0" algn="ctr">
              <a:buNone/>
            </a:pPr>
            <a:endParaRPr lang="en-US" sz="1600">
              <a:latin typeface="League Spartan" panose="020B0604020202020204" charset="0"/>
              <a:cs typeface="League Spartan" panose="020B0604020202020204" charset="0"/>
            </a:endParaRPr>
          </a:p>
        </p:txBody>
      </p:sp>
      <p:cxnSp>
        <p:nvCxnSpPr>
          <p:cNvPr id="6" name="Straight Connector 5">
            <a:extLst>
              <a:ext uri="{FF2B5EF4-FFF2-40B4-BE49-F238E27FC236}">
                <a16:creationId xmlns:a16="http://schemas.microsoft.com/office/drawing/2014/main" id="{1EB12747-0EDC-F919-E330-1FB691BB9658}"/>
              </a:ext>
            </a:extLst>
          </p:cNvPr>
          <p:cNvCxnSpPr>
            <a:cxnSpLocks/>
          </p:cNvCxnSpPr>
          <p:nvPr/>
        </p:nvCxnSpPr>
        <p:spPr>
          <a:xfrm>
            <a:off x="1295400" y="2209800"/>
            <a:ext cx="9601200" cy="0"/>
          </a:xfrm>
          <a:prstGeom prst="line">
            <a:avLst/>
          </a:prstGeom>
        </p:spPr>
        <p:style>
          <a:lnRef idx="1">
            <a:schemeClr val="dk1"/>
          </a:lnRef>
          <a:fillRef idx="0">
            <a:schemeClr val="dk1"/>
          </a:fillRef>
          <a:effectRef idx="0">
            <a:schemeClr val="dk1"/>
          </a:effectRef>
          <a:fontRef idx="minor">
            <a:schemeClr val="tx1"/>
          </a:fontRef>
        </p:style>
      </p:cxnSp>
      <p:cxnSp>
        <p:nvCxnSpPr>
          <p:cNvPr id="7" name="Straight Connector 6">
            <a:extLst>
              <a:ext uri="{FF2B5EF4-FFF2-40B4-BE49-F238E27FC236}">
                <a16:creationId xmlns:a16="http://schemas.microsoft.com/office/drawing/2014/main" id="{D9F2D2C6-731A-8BF1-A22C-B36ED0FB5AEB}"/>
              </a:ext>
            </a:extLst>
          </p:cNvPr>
          <p:cNvCxnSpPr>
            <a:cxnSpLocks/>
          </p:cNvCxnSpPr>
          <p:nvPr/>
        </p:nvCxnSpPr>
        <p:spPr>
          <a:xfrm>
            <a:off x="1295400" y="4876800"/>
            <a:ext cx="9601200" cy="0"/>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347231376"/>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0F3646-AC58-6C71-DF45-58C91376B965}"/>
              </a:ext>
            </a:extLst>
          </p:cNvPr>
          <p:cNvSpPr>
            <a:spLocks noGrp="1"/>
          </p:cNvSpPr>
          <p:nvPr>
            <p:ph type="title"/>
          </p:nvPr>
        </p:nvSpPr>
        <p:spPr>
          <a:xfrm>
            <a:off x="2590800" y="322262"/>
            <a:ext cx="9372600" cy="828675"/>
          </a:xfrm>
        </p:spPr>
        <p:txBody>
          <a:bodyPr anchor="b"/>
          <a:lstStyle/>
          <a:p>
            <a:pPr marL="0" indent="0">
              <a:buNone/>
            </a:pPr>
            <a:r>
              <a:rPr lang="en-US" sz="6000"/>
              <a:t>EXERCISES</a:t>
            </a:r>
          </a:p>
        </p:txBody>
      </p:sp>
      <p:sp>
        <p:nvSpPr>
          <p:cNvPr id="3" name="Table Placeholder 2">
            <a:extLst>
              <a:ext uri="{FF2B5EF4-FFF2-40B4-BE49-F238E27FC236}">
                <a16:creationId xmlns:a16="http://schemas.microsoft.com/office/drawing/2014/main" id="{9701445C-3AE6-9421-71B1-42401C4AE537}"/>
              </a:ext>
            </a:extLst>
          </p:cNvPr>
          <p:cNvSpPr>
            <a:spLocks noGrp="1"/>
          </p:cNvSpPr>
          <p:nvPr>
            <p:ph type="tbl" sz="quarter" idx="11"/>
          </p:nvPr>
        </p:nvSpPr>
        <p:spPr>
          <a:xfrm>
            <a:off x="762000" y="1524000"/>
            <a:ext cx="10515600" cy="4597400"/>
          </a:xfrm>
        </p:spPr>
        <p:txBody>
          <a:bodyPr/>
          <a:lstStyle/>
          <a:p>
            <a:pPr marL="0" indent="0">
              <a:buNone/>
            </a:pPr>
            <a:endParaRPr lang="en-US" sz="2400" b="1">
              <a:cs typeface="Arial"/>
            </a:endParaRPr>
          </a:p>
          <a:p>
            <a:pPr marL="0" indent="0">
              <a:buNone/>
            </a:pPr>
            <a:r>
              <a:rPr lang="en-US" sz="3200" b="1">
                <a:cs typeface="Arial"/>
              </a:rPr>
              <a:t>Strength : </a:t>
            </a:r>
            <a:r>
              <a:rPr lang="en-US" sz="3200">
                <a:cs typeface="Arial"/>
              </a:rPr>
              <a:t>exercises need to be </a:t>
            </a:r>
            <a:r>
              <a:rPr lang="en-US" sz="3200" i="1">
                <a:cs typeface="Arial"/>
              </a:rPr>
              <a:t>progressive</a:t>
            </a:r>
            <a:endParaRPr lang="en-US" sz="3200" b="1">
              <a:ea typeface="Calibri"/>
              <a:cs typeface="Arial"/>
            </a:endParaRPr>
          </a:p>
          <a:p>
            <a:pPr marL="0" indent="0">
              <a:buNone/>
            </a:pPr>
            <a:r>
              <a:rPr lang="en-US" sz="3200" b="1">
                <a:cs typeface="Arial"/>
              </a:rPr>
              <a:t>Balance : </a:t>
            </a:r>
            <a:r>
              <a:rPr lang="en-US" sz="3200">
                <a:cs typeface="Arial"/>
              </a:rPr>
              <a:t>exercises need to be </a:t>
            </a:r>
            <a:r>
              <a:rPr lang="en-US" sz="3200" i="1">
                <a:cs typeface="Arial"/>
              </a:rPr>
              <a:t>challenging</a:t>
            </a:r>
            <a:endParaRPr lang="en-US" sz="3200">
              <a:ea typeface="Calibri"/>
              <a:cs typeface="Arial"/>
            </a:endParaRPr>
          </a:p>
          <a:p>
            <a:pPr marL="228600" lvl="1" indent="0">
              <a:buNone/>
            </a:pPr>
            <a:endParaRPr lang="en-US" sz="2400">
              <a:ea typeface="Calibri"/>
              <a:cs typeface="Arial"/>
            </a:endParaRPr>
          </a:p>
          <a:p>
            <a:endParaRPr lang="en-US" sz="2000"/>
          </a:p>
        </p:txBody>
      </p:sp>
      <p:pic>
        <p:nvPicPr>
          <p:cNvPr id="5" name="Picture 4">
            <a:extLst>
              <a:ext uri="{FF2B5EF4-FFF2-40B4-BE49-F238E27FC236}">
                <a16:creationId xmlns:a16="http://schemas.microsoft.com/office/drawing/2014/main" id="{A933140B-FDB8-03A8-7765-F77FB133C898}"/>
              </a:ext>
            </a:extLst>
          </p:cNvPr>
          <p:cNvPicPr>
            <a:picLocks noChangeAspect="1"/>
          </p:cNvPicPr>
          <p:nvPr/>
        </p:nvPicPr>
        <p:blipFill>
          <a:blip r:embed="rId3"/>
          <a:stretch>
            <a:fillRect/>
          </a:stretch>
        </p:blipFill>
        <p:spPr>
          <a:xfrm>
            <a:off x="3910012" y="3456272"/>
            <a:ext cx="4371975" cy="2860675"/>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641095027"/>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AC2B03-5E2C-4F94-AE67-6F6AC727FB81}"/>
              </a:ext>
            </a:extLst>
          </p:cNvPr>
          <p:cNvSpPr>
            <a:spLocks noGrp="1"/>
          </p:cNvSpPr>
          <p:nvPr>
            <p:ph type="title"/>
          </p:nvPr>
        </p:nvSpPr>
        <p:spPr>
          <a:xfrm>
            <a:off x="4938215" y="7556310"/>
            <a:ext cx="5105400" cy="914400"/>
          </a:xfrm>
        </p:spPr>
        <p:txBody>
          <a:bodyPr/>
          <a:lstStyle/>
          <a:p>
            <a:endParaRPr lang="en-US"/>
          </a:p>
        </p:txBody>
      </p:sp>
      <p:sp>
        <p:nvSpPr>
          <p:cNvPr id="3" name="Content Placeholder 2">
            <a:extLst>
              <a:ext uri="{FF2B5EF4-FFF2-40B4-BE49-F238E27FC236}">
                <a16:creationId xmlns:a16="http://schemas.microsoft.com/office/drawing/2014/main" id="{F4D5B2C7-1B6A-7F0C-4A1F-D1E451726FDA}"/>
              </a:ext>
            </a:extLst>
          </p:cNvPr>
          <p:cNvSpPr>
            <a:spLocks noGrp="1"/>
          </p:cNvSpPr>
          <p:nvPr>
            <p:ph idx="1"/>
          </p:nvPr>
        </p:nvSpPr>
        <p:spPr>
          <a:xfrm>
            <a:off x="76200" y="30480"/>
            <a:ext cx="12115800" cy="6827520"/>
          </a:xfrm>
        </p:spPr>
        <p:txBody>
          <a:bodyPr lIns="91440" tIns="45720" rIns="91440" bIns="45720" anchor="t"/>
          <a:lstStyle/>
          <a:p>
            <a:pPr marL="0" indent="0" algn="ctr">
              <a:buNone/>
            </a:pPr>
            <a:endParaRPr lang="en-US" sz="5400" b="1">
              <a:latin typeface="League Spartan"/>
              <a:ea typeface="+mn-lt"/>
              <a:cs typeface="+mn-lt"/>
            </a:endParaRPr>
          </a:p>
          <a:p>
            <a:pPr marL="0" indent="0" algn="ctr">
              <a:buNone/>
            </a:pPr>
            <a:endParaRPr lang="en-US" sz="3200" b="1">
              <a:latin typeface="League Spartan"/>
              <a:ea typeface="+mn-lt"/>
              <a:cs typeface="+mn-lt"/>
            </a:endParaRPr>
          </a:p>
          <a:p>
            <a:pPr marL="0" indent="0" algn="ctr">
              <a:buNone/>
            </a:pPr>
            <a:r>
              <a:rPr lang="en-US" sz="5400" b="1">
                <a:latin typeface="League Spartan"/>
                <a:ea typeface="+mn-lt"/>
                <a:cs typeface="+mn-lt"/>
              </a:rPr>
              <a:t>All types of exercises can reduce falls by 23% compared to inactive controls</a:t>
            </a:r>
            <a:endParaRPr lang="en-US" sz="5400">
              <a:latin typeface="League Spartan"/>
              <a:ea typeface="Calibri"/>
              <a:cs typeface="Calibri"/>
            </a:endParaRPr>
          </a:p>
          <a:p>
            <a:pPr marL="0" indent="0" algn="ctr">
              <a:buNone/>
            </a:pPr>
            <a:endParaRPr lang="en-US">
              <a:cs typeface="Calibri"/>
            </a:endParaRPr>
          </a:p>
          <a:p>
            <a:pPr algn="ctr"/>
            <a:endParaRPr lang="en-US">
              <a:cs typeface="Calibri"/>
            </a:endParaRPr>
          </a:p>
        </p:txBody>
      </p:sp>
      <p:sp>
        <p:nvSpPr>
          <p:cNvPr id="4" name="TextBox 3">
            <a:extLst>
              <a:ext uri="{FF2B5EF4-FFF2-40B4-BE49-F238E27FC236}">
                <a16:creationId xmlns:a16="http://schemas.microsoft.com/office/drawing/2014/main" id="{81532189-B2FF-15BC-5F73-B4C0D801DC91}"/>
              </a:ext>
            </a:extLst>
          </p:cNvPr>
          <p:cNvSpPr txBox="1"/>
          <p:nvPr/>
        </p:nvSpPr>
        <p:spPr>
          <a:xfrm>
            <a:off x="8686800" y="6172200"/>
            <a:ext cx="3960394"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1400"/>
              <a:t>(Doi.org/10.1186/s12966-020-01041-3)</a:t>
            </a:r>
            <a:endParaRPr lang="en-US" sz="1400">
              <a:ea typeface="Calibri"/>
              <a:cs typeface="Calibri"/>
            </a:endParaRPr>
          </a:p>
        </p:txBody>
      </p:sp>
      <p:pic>
        <p:nvPicPr>
          <p:cNvPr id="8" name="Picture 7">
            <a:extLst>
              <a:ext uri="{FF2B5EF4-FFF2-40B4-BE49-F238E27FC236}">
                <a16:creationId xmlns:a16="http://schemas.microsoft.com/office/drawing/2014/main" id="{0B3CBC84-3A7E-8242-9457-B8FF78A616F3}"/>
              </a:ext>
            </a:extLst>
          </p:cNvPr>
          <p:cNvPicPr>
            <a:picLocks noChangeAspect="1"/>
          </p:cNvPicPr>
          <p:nvPr/>
        </p:nvPicPr>
        <p:blipFill>
          <a:blip r:embed="rId2"/>
          <a:stretch>
            <a:fillRect/>
          </a:stretch>
        </p:blipFill>
        <p:spPr>
          <a:xfrm>
            <a:off x="4938215" y="4566418"/>
            <a:ext cx="2667000" cy="1759670"/>
          </a:xfrm>
          <a:prstGeom prst="rect">
            <a:avLst/>
          </a:prstGeom>
          <a:ln>
            <a:noFill/>
          </a:ln>
          <a:effectLst>
            <a:outerShdw blurRad="292100" dist="139700" dir="2700000" algn="tl" rotWithShape="0">
              <a:srgbClr val="333333">
                <a:alpha val="65000"/>
              </a:srgbClr>
            </a:outerShdw>
          </a:effectLst>
        </p:spPr>
      </p:pic>
      <p:pic>
        <p:nvPicPr>
          <p:cNvPr id="10" name="Picture 9">
            <a:extLst>
              <a:ext uri="{FF2B5EF4-FFF2-40B4-BE49-F238E27FC236}">
                <a16:creationId xmlns:a16="http://schemas.microsoft.com/office/drawing/2014/main" id="{EF94ED5F-9267-5699-6846-0976EAFCBF1D}"/>
              </a:ext>
            </a:extLst>
          </p:cNvPr>
          <p:cNvPicPr>
            <a:picLocks noChangeAspect="1"/>
          </p:cNvPicPr>
          <p:nvPr/>
        </p:nvPicPr>
        <p:blipFill>
          <a:blip r:embed="rId3"/>
          <a:stretch>
            <a:fillRect/>
          </a:stretch>
        </p:blipFill>
        <p:spPr>
          <a:xfrm>
            <a:off x="1447800" y="3733800"/>
            <a:ext cx="2745206" cy="1788689"/>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647886635"/>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0F3646-AC58-6C71-DF45-58C91376B965}"/>
              </a:ext>
            </a:extLst>
          </p:cNvPr>
          <p:cNvSpPr>
            <a:spLocks noGrp="1"/>
          </p:cNvSpPr>
          <p:nvPr>
            <p:ph type="title"/>
          </p:nvPr>
        </p:nvSpPr>
        <p:spPr>
          <a:xfrm>
            <a:off x="2590800" y="322262"/>
            <a:ext cx="9372600" cy="828675"/>
          </a:xfrm>
        </p:spPr>
        <p:txBody>
          <a:bodyPr anchor="b"/>
          <a:lstStyle/>
          <a:p>
            <a:pPr marL="0" indent="0">
              <a:buNone/>
            </a:pPr>
            <a:r>
              <a:rPr lang="en-US" sz="6000"/>
              <a:t>GAIT AIDS</a:t>
            </a:r>
          </a:p>
        </p:txBody>
      </p:sp>
      <p:sp>
        <p:nvSpPr>
          <p:cNvPr id="3" name="Table Placeholder 2">
            <a:extLst>
              <a:ext uri="{FF2B5EF4-FFF2-40B4-BE49-F238E27FC236}">
                <a16:creationId xmlns:a16="http://schemas.microsoft.com/office/drawing/2014/main" id="{9701445C-3AE6-9421-71B1-42401C4AE537}"/>
              </a:ext>
            </a:extLst>
          </p:cNvPr>
          <p:cNvSpPr>
            <a:spLocks noGrp="1"/>
          </p:cNvSpPr>
          <p:nvPr>
            <p:ph type="tbl" sz="quarter" idx="11"/>
          </p:nvPr>
        </p:nvSpPr>
        <p:spPr>
          <a:xfrm>
            <a:off x="762000" y="1524000"/>
            <a:ext cx="10515600" cy="4597400"/>
          </a:xfrm>
        </p:spPr>
        <p:txBody>
          <a:bodyPr/>
          <a:lstStyle/>
          <a:p>
            <a:pPr marL="457200" lvl="2" indent="0">
              <a:buNone/>
            </a:pPr>
            <a:endParaRPr lang="en-US" sz="1100" b="1">
              <a:latin typeface="League Spartan"/>
            </a:endParaRPr>
          </a:p>
          <a:p>
            <a:pPr marL="457200" lvl="2" indent="0">
              <a:buNone/>
            </a:pPr>
            <a:r>
              <a:rPr lang="en-US" sz="3600" b="1">
                <a:latin typeface="League Spartan"/>
              </a:rPr>
              <a:t>Reduce</a:t>
            </a:r>
            <a:r>
              <a:rPr lang="en-US" sz="3600">
                <a:latin typeface="League Spartan"/>
              </a:rPr>
              <a:t>  - falls</a:t>
            </a:r>
            <a:endParaRPr lang="en-US" sz="3600">
              <a:latin typeface="League Spartan"/>
              <a:ea typeface="Calibri"/>
              <a:cs typeface="Calibri"/>
            </a:endParaRPr>
          </a:p>
          <a:p>
            <a:pPr marL="457200" lvl="2" indent="0">
              <a:buNone/>
            </a:pPr>
            <a:endParaRPr lang="en-US" sz="3600">
              <a:latin typeface="League Spartan"/>
              <a:ea typeface="Calibri"/>
              <a:cs typeface="Calibri"/>
            </a:endParaRPr>
          </a:p>
          <a:p>
            <a:pPr marL="457200" lvl="2" indent="0">
              <a:spcBef>
                <a:spcPts val="0"/>
              </a:spcBef>
              <a:buNone/>
            </a:pPr>
            <a:r>
              <a:rPr lang="en-US" sz="3600" b="1">
                <a:latin typeface="League Spartan"/>
              </a:rPr>
              <a:t>Improve</a:t>
            </a:r>
            <a:r>
              <a:rPr lang="en-US" sz="3600">
                <a:latin typeface="League Spartan"/>
              </a:rPr>
              <a:t>   - stability and safety</a:t>
            </a:r>
            <a:endParaRPr lang="en-US" sz="3600">
              <a:latin typeface="League Spartan"/>
              <a:ea typeface="Calibri"/>
              <a:cs typeface="Calibri"/>
            </a:endParaRPr>
          </a:p>
          <a:p>
            <a:pPr marL="400050" lvl="2" indent="0">
              <a:spcBef>
                <a:spcPts val="0"/>
              </a:spcBef>
              <a:buNone/>
            </a:pPr>
            <a:r>
              <a:rPr lang="en-US" sz="3600">
                <a:latin typeface="League Spartan"/>
              </a:rPr>
              <a:t>                  - endurance</a:t>
            </a:r>
            <a:endParaRPr lang="en-US" sz="3600">
              <a:latin typeface="League Spartan"/>
              <a:ea typeface="Calibri"/>
              <a:cs typeface="Calibri"/>
            </a:endParaRPr>
          </a:p>
          <a:p>
            <a:pPr marL="400050" lvl="2" indent="0">
              <a:spcBef>
                <a:spcPts val="0"/>
              </a:spcBef>
              <a:buNone/>
            </a:pPr>
            <a:r>
              <a:rPr lang="en-US" sz="3600">
                <a:latin typeface="League Spartan"/>
              </a:rPr>
              <a:t>                  - gait</a:t>
            </a:r>
            <a:endParaRPr lang="en-US" sz="3600">
              <a:latin typeface="League Spartan"/>
              <a:ea typeface="Calibri"/>
              <a:cs typeface="Calibri"/>
            </a:endParaRPr>
          </a:p>
          <a:p>
            <a:pPr marL="400050" lvl="2" indent="0">
              <a:spcBef>
                <a:spcPts val="0"/>
              </a:spcBef>
              <a:buNone/>
            </a:pPr>
            <a:r>
              <a:rPr lang="en-US" sz="3600">
                <a:latin typeface="League Spartan"/>
              </a:rPr>
              <a:t>                  - function</a:t>
            </a:r>
            <a:endParaRPr lang="en-US" sz="3600">
              <a:latin typeface="League Spartan"/>
              <a:ea typeface="Calibri"/>
              <a:cs typeface="Calibri"/>
            </a:endParaRPr>
          </a:p>
          <a:p>
            <a:pPr marL="400050" lvl="2" indent="0">
              <a:spcBef>
                <a:spcPts val="0"/>
              </a:spcBef>
              <a:buNone/>
            </a:pPr>
            <a:r>
              <a:rPr lang="en-US" sz="3600">
                <a:latin typeface="League Spartan"/>
              </a:rPr>
              <a:t>                  - quality of life</a:t>
            </a:r>
            <a:endParaRPr lang="en-US" sz="3600">
              <a:latin typeface="League Spartan"/>
              <a:ea typeface="Calibri"/>
              <a:cs typeface="Calibri"/>
            </a:endParaRPr>
          </a:p>
        </p:txBody>
      </p:sp>
    </p:spTree>
    <p:extLst>
      <p:ext uri="{BB962C8B-B14F-4D97-AF65-F5344CB8AC3E}">
        <p14:creationId xmlns:p14="http://schemas.microsoft.com/office/powerpoint/2010/main" val="1904535339"/>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0F3646-AC58-6C71-DF45-58C91376B965}"/>
              </a:ext>
            </a:extLst>
          </p:cNvPr>
          <p:cNvSpPr>
            <a:spLocks noGrp="1"/>
          </p:cNvSpPr>
          <p:nvPr>
            <p:ph type="title"/>
          </p:nvPr>
        </p:nvSpPr>
        <p:spPr>
          <a:xfrm>
            <a:off x="2590800" y="322262"/>
            <a:ext cx="9372600" cy="828675"/>
          </a:xfrm>
        </p:spPr>
        <p:txBody>
          <a:bodyPr anchor="b"/>
          <a:lstStyle/>
          <a:p>
            <a:pPr marL="0" indent="0">
              <a:buNone/>
            </a:pPr>
            <a:r>
              <a:rPr lang="en-US" sz="6000"/>
              <a:t>WHAT TO CHOOSE?</a:t>
            </a:r>
          </a:p>
        </p:txBody>
      </p:sp>
      <p:sp>
        <p:nvSpPr>
          <p:cNvPr id="3" name="Table Placeholder 2">
            <a:extLst>
              <a:ext uri="{FF2B5EF4-FFF2-40B4-BE49-F238E27FC236}">
                <a16:creationId xmlns:a16="http://schemas.microsoft.com/office/drawing/2014/main" id="{9701445C-3AE6-9421-71B1-42401C4AE537}"/>
              </a:ext>
            </a:extLst>
          </p:cNvPr>
          <p:cNvSpPr>
            <a:spLocks noGrp="1"/>
          </p:cNvSpPr>
          <p:nvPr>
            <p:ph type="tbl" sz="quarter" idx="11"/>
          </p:nvPr>
        </p:nvSpPr>
        <p:spPr>
          <a:xfrm>
            <a:off x="685800" y="1524000"/>
            <a:ext cx="5181600" cy="2057400"/>
          </a:xfrm>
        </p:spPr>
        <p:txBody>
          <a:bodyPr/>
          <a:lstStyle/>
          <a:p>
            <a:pPr>
              <a:buNone/>
            </a:pPr>
            <a:r>
              <a:rPr lang="en-US" sz="3200">
                <a:latin typeface="League Spartan"/>
              </a:rPr>
              <a:t>Choose a cane for:	</a:t>
            </a:r>
          </a:p>
          <a:p>
            <a:pPr lvl="1"/>
            <a:r>
              <a:rPr lang="en-US" sz="2400">
                <a:latin typeface="League Spartan"/>
              </a:rPr>
              <a:t>pain relief</a:t>
            </a:r>
          </a:p>
          <a:p>
            <a:pPr lvl="1"/>
            <a:r>
              <a:rPr lang="en-US" sz="2400">
                <a:latin typeface="League Spartan"/>
              </a:rPr>
              <a:t>light joint support</a:t>
            </a:r>
          </a:p>
          <a:p>
            <a:pPr lvl="1"/>
            <a:r>
              <a:rPr lang="en-US" sz="2400">
                <a:latin typeface="League Spartan"/>
              </a:rPr>
              <a:t>light balance and mobility support</a:t>
            </a:r>
          </a:p>
        </p:txBody>
      </p:sp>
      <p:sp>
        <p:nvSpPr>
          <p:cNvPr id="4" name="Table Placeholder 2">
            <a:extLst>
              <a:ext uri="{FF2B5EF4-FFF2-40B4-BE49-F238E27FC236}">
                <a16:creationId xmlns:a16="http://schemas.microsoft.com/office/drawing/2014/main" id="{833723B6-FDD5-7E35-9246-C3F878FD0B79}"/>
              </a:ext>
            </a:extLst>
          </p:cNvPr>
          <p:cNvSpPr txBox="1">
            <a:spLocks/>
          </p:cNvSpPr>
          <p:nvPr/>
        </p:nvSpPr>
        <p:spPr>
          <a:xfrm>
            <a:off x="6019800" y="3189355"/>
            <a:ext cx="6096000" cy="3352800"/>
          </a:xfrm>
          <a:prstGeom prst="rect">
            <a:avLst/>
          </a:prstGeom>
        </p:spPr>
        <p:txBody>
          <a:bodyPr anchor="ctr"/>
          <a:lstStyle>
            <a:lvl1pPr marL="171450" indent="-171450" algn="l" defTabSz="457200" rtl="0" eaLnBrk="1" latinLnBrk="0" hangingPunct="1">
              <a:spcBef>
                <a:spcPct val="20000"/>
              </a:spcBef>
              <a:buFont typeface="Arial" pitchFamily="34" charset="0"/>
              <a:buChar char="•"/>
              <a:defRPr sz="1600" kern="1200">
                <a:solidFill>
                  <a:schemeClr val="tx1"/>
                </a:solidFill>
                <a:latin typeface="+mn-lt"/>
                <a:ea typeface="+mn-ea"/>
                <a:cs typeface="+mn-cs"/>
              </a:defRPr>
            </a:lvl1pPr>
            <a:lvl2pPr marL="371475" indent="-142875" algn="l" defTabSz="457200" rtl="0" eaLnBrk="1" latinLnBrk="0" hangingPunct="1">
              <a:spcBef>
                <a:spcPct val="20000"/>
              </a:spcBef>
              <a:buFont typeface="Arial" pitchFamily="34" charset="0"/>
              <a:buChar char="–"/>
              <a:defRPr sz="1400" kern="1200">
                <a:solidFill>
                  <a:schemeClr val="tx1"/>
                </a:solidFill>
                <a:latin typeface="+mn-lt"/>
                <a:ea typeface="+mn-ea"/>
                <a:cs typeface="+mn-cs"/>
              </a:defRPr>
            </a:lvl2pPr>
            <a:lvl3pPr marL="571500" indent="-114300" algn="l" defTabSz="457200" rtl="0" eaLnBrk="1" latinLnBrk="0" hangingPunct="1">
              <a:spcBef>
                <a:spcPct val="20000"/>
              </a:spcBef>
              <a:buFont typeface="Arial" pitchFamily="34" charset="0"/>
              <a:buChar char="•"/>
              <a:defRPr sz="1200" kern="1200">
                <a:solidFill>
                  <a:schemeClr val="tx1"/>
                </a:solidFill>
                <a:latin typeface="+mn-lt"/>
                <a:ea typeface="+mn-ea"/>
                <a:cs typeface="+mn-cs"/>
              </a:defRPr>
            </a:lvl3pPr>
            <a:lvl4pPr marL="800100" indent="-114300" algn="l" defTabSz="457200" rtl="0" eaLnBrk="1" latinLnBrk="0" hangingPunct="1">
              <a:spcBef>
                <a:spcPct val="20000"/>
              </a:spcBef>
              <a:buFont typeface="Arial" pitchFamily="34" charset="0"/>
              <a:buChar char="–"/>
              <a:defRPr sz="1000" kern="1200">
                <a:solidFill>
                  <a:schemeClr val="tx1"/>
                </a:solidFill>
                <a:latin typeface="+mn-lt"/>
                <a:ea typeface="+mn-ea"/>
                <a:cs typeface="+mn-cs"/>
              </a:defRPr>
            </a:lvl4pPr>
            <a:lvl5pPr marL="1028700" indent="-114300" algn="l" defTabSz="457200" rtl="0" eaLnBrk="1" latinLnBrk="0" hangingPunct="1">
              <a:spcBef>
                <a:spcPct val="20000"/>
              </a:spcBef>
              <a:buFont typeface="Arial" pitchFamily="34" charset="0"/>
              <a:buChar char="»"/>
              <a:defRPr sz="1000" kern="1200">
                <a:solidFill>
                  <a:schemeClr val="tx1"/>
                </a:solidFill>
                <a:latin typeface="+mn-lt"/>
                <a:ea typeface="+mn-ea"/>
                <a:cs typeface="+mn-cs"/>
              </a:defRPr>
            </a:lvl5pPr>
            <a:lvl6pPr marL="1257300" indent="-114300" algn="l" defTabSz="457200" rtl="0" eaLnBrk="1" latinLnBrk="0" hangingPunct="1">
              <a:spcBef>
                <a:spcPct val="20000"/>
              </a:spcBef>
              <a:buFont typeface="Arial" pitchFamily="34" charset="0"/>
              <a:buChar char="•"/>
              <a:defRPr sz="1000" kern="1200">
                <a:solidFill>
                  <a:schemeClr val="tx1"/>
                </a:solidFill>
                <a:latin typeface="+mn-lt"/>
                <a:ea typeface="+mn-ea"/>
                <a:cs typeface="+mn-cs"/>
              </a:defRPr>
            </a:lvl6pPr>
            <a:lvl7pPr marL="1485900" indent="-114300" algn="l" defTabSz="457200" rtl="0" eaLnBrk="1" latinLnBrk="0" hangingPunct="1">
              <a:spcBef>
                <a:spcPct val="20000"/>
              </a:spcBef>
              <a:buFont typeface="Arial" pitchFamily="34" charset="0"/>
              <a:buChar char="•"/>
              <a:defRPr sz="1000" kern="1200">
                <a:solidFill>
                  <a:schemeClr val="tx1"/>
                </a:solidFill>
                <a:latin typeface="+mn-lt"/>
                <a:ea typeface="+mn-ea"/>
                <a:cs typeface="+mn-cs"/>
              </a:defRPr>
            </a:lvl7pPr>
            <a:lvl8pPr marL="1714500" indent="-114300" algn="l" defTabSz="457200" rtl="0" eaLnBrk="1" latinLnBrk="0" hangingPunct="1">
              <a:spcBef>
                <a:spcPct val="20000"/>
              </a:spcBef>
              <a:buFont typeface="Arial" pitchFamily="34" charset="0"/>
              <a:buChar char="•"/>
              <a:defRPr sz="1000" kern="1200">
                <a:solidFill>
                  <a:schemeClr val="tx1"/>
                </a:solidFill>
                <a:latin typeface="+mn-lt"/>
                <a:ea typeface="+mn-ea"/>
                <a:cs typeface="+mn-cs"/>
              </a:defRPr>
            </a:lvl8pPr>
            <a:lvl9pPr marL="1943100" indent="-114300" algn="l" defTabSz="457200" rtl="0" eaLnBrk="1" latinLnBrk="0" hangingPunct="1">
              <a:spcBef>
                <a:spcPct val="20000"/>
              </a:spcBef>
              <a:buFont typeface="Arial" pitchFamily="34" charset="0"/>
              <a:buChar char="•"/>
              <a:defRPr sz="1000" kern="1200">
                <a:solidFill>
                  <a:schemeClr val="tx1"/>
                </a:solidFill>
                <a:latin typeface="+mn-lt"/>
                <a:ea typeface="+mn-ea"/>
                <a:cs typeface="+mn-cs"/>
              </a:defRPr>
            </a:lvl9pPr>
          </a:lstStyle>
          <a:p>
            <a:endParaRPr lang="en-US" sz="2400">
              <a:latin typeface="League Spartan"/>
            </a:endParaRPr>
          </a:p>
          <a:p>
            <a:pPr>
              <a:buFont typeface="Arial" pitchFamily="34" charset="0"/>
              <a:buNone/>
            </a:pPr>
            <a:r>
              <a:rPr lang="en-US" sz="3200">
                <a:latin typeface="League Spartan"/>
              </a:rPr>
              <a:t>Choose a walker for:</a:t>
            </a:r>
          </a:p>
          <a:p>
            <a:pPr lvl="1"/>
            <a:r>
              <a:rPr lang="en-US" sz="2400">
                <a:latin typeface="League Spartan"/>
              </a:rPr>
              <a:t>moderate balance or postural concerns</a:t>
            </a:r>
          </a:p>
          <a:p>
            <a:pPr lvl="1"/>
            <a:r>
              <a:rPr lang="en-US" sz="2400">
                <a:latin typeface="League Spartan"/>
              </a:rPr>
              <a:t>weakness</a:t>
            </a:r>
          </a:p>
          <a:p>
            <a:pPr lvl="1"/>
            <a:r>
              <a:rPr lang="en-US" sz="2400">
                <a:latin typeface="League Spartan"/>
              </a:rPr>
              <a:t>pain</a:t>
            </a:r>
          </a:p>
          <a:p>
            <a:pPr lvl="1"/>
            <a:r>
              <a:rPr lang="en-US" sz="2400">
                <a:latin typeface="League Spartan"/>
              </a:rPr>
              <a:t>limited energy</a:t>
            </a:r>
          </a:p>
        </p:txBody>
      </p:sp>
      <p:sp>
        <p:nvSpPr>
          <p:cNvPr id="6" name="TextBox 5">
            <a:extLst>
              <a:ext uri="{FF2B5EF4-FFF2-40B4-BE49-F238E27FC236}">
                <a16:creationId xmlns:a16="http://schemas.microsoft.com/office/drawing/2014/main" id="{C4754A7B-E26F-A797-4632-749D1970D203}"/>
              </a:ext>
            </a:extLst>
          </p:cNvPr>
          <p:cNvSpPr txBox="1"/>
          <p:nvPr/>
        </p:nvSpPr>
        <p:spPr>
          <a:xfrm>
            <a:off x="3034364" y="3241927"/>
            <a:ext cx="6126480" cy="369332"/>
          </a:xfrm>
          <a:prstGeom prst="rect">
            <a:avLst/>
          </a:prstGeom>
          <a:noFill/>
        </p:spPr>
        <p:txBody>
          <a:bodyPr wrap="square">
            <a:spAutoFit/>
          </a:bodyPr>
          <a:lstStyle/>
          <a:p>
            <a:endParaRPr lang="en-US"/>
          </a:p>
        </p:txBody>
      </p:sp>
      <p:pic>
        <p:nvPicPr>
          <p:cNvPr id="8" name="Picture 7">
            <a:extLst>
              <a:ext uri="{FF2B5EF4-FFF2-40B4-BE49-F238E27FC236}">
                <a16:creationId xmlns:a16="http://schemas.microsoft.com/office/drawing/2014/main" id="{F8AE042A-B2E2-3AC7-B376-89E286DBCC77}"/>
              </a:ext>
            </a:extLst>
          </p:cNvPr>
          <p:cNvPicPr>
            <a:picLocks noChangeAspect="1"/>
          </p:cNvPicPr>
          <p:nvPr/>
        </p:nvPicPr>
        <p:blipFill>
          <a:blip r:embed="rId3"/>
          <a:stretch>
            <a:fillRect/>
          </a:stretch>
        </p:blipFill>
        <p:spPr>
          <a:xfrm>
            <a:off x="1552531" y="3958711"/>
            <a:ext cx="3448138" cy="2311389"/>
          </a:xfrm>
          <a:prstGeom prst="rect">
            <a:avLst/>
          </a:prstGeom>
          <a:ln>
            <a:noFill/>
          </a:ln>
          <a:effectLst>
            <a:outerShdw blurRad="292100" dist="139700" dir="2700000" algn="tl" rotWithShape="0">
              <a:srgbClr val="333333">
                <a:alpha val="65000"/>
              </a:srgbClr>
            </a:outerShdw>
          </a:effectLst>
        </p:spPr>
      </p:pic>
      <p:pic>
        <p:nvPicPr>
          <p:cNvPr id="10" name="Picture 9">
            <a:extLst>
              <a:ext uri="{FF2B5EF4-FFF2-40B4-BE49-F238E27FC236}">
                <a16:creationId xmlns:a16="http://schemas.microsoft.com/office/drawing/2014/main" id="{736E7BCD-92BE-9575-AC98-48C3562AECDF}"/>
              </a:ext>
            </a:extLst>
          </p:cNvPr>
          <p:cNvPicPr>
            <a:picLocks noChangeAspect="1"/>
          </p:cNvPicPr>
          <p:nvPr/>
        </p:nvPicPr>
        <p:blipFill>
          <a:blip r:embed="rId4"/>
          <a:stretch>
            <a:fillRect/>
          </a:stretch>
        </p:blipFill>
        <p:spPr>
          <a:xfrm>
            <a:off x="6886531" y="1316508"/>
            <a:ext cx="3214036" cy="2208283"/>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3944965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0F3646-AC58-6C71-DF45-58C91376B965}"/>
              </a:ext>
            </a:extLst>
          </p:cNvPr>
          <p:cNvSpPr>
            <a:spLocks noGrp="1"/>
          </p:cNvSpPr>
          <p:nvPr>
            <p:ph type="title"/>
          </p:nvPr>
        </p:nvSpPr>
        <p:spPr>
          <a:xfrm>
            <a:off x="2590800" y="228600"/>
            <a:ext cx="9067800" cy="828675"/>
          </a:xfrm>
        </p:spPr>
        <p:txBody>
          <a:bodyPr anchor="b"/>
          <a:lstStyle/>
          <a:p>
            <a:pPr marL="0" indent="0">
              <a:buNone/>
            </a:pPr>
            <a:r>
              <a:rPr lang="en-US" sz="4800"/>
              <a:t>FALLS ARE COSTLY</a:t>
            </a:r>
          </a:p>
        </p:txBody>
      </p:sp>
      <p:sp>
        <p:nvSpPr>
          <p:cNvPr id="3" name="Table Placeholder 2">
            <a:extLst>
              <a:ext uri="{FF2B5EF4-FFF2-40B4-BE49-F238E27FC236}">
                <a16:creationId xmlns:a16="http://schemas.microsoft.com/office/drawing/2014/main" id="{9701445C-3AE6-9421-71B1-42401C4AE537}"/>
              </a:ext>
            </a:extLst>
          </p:cNvPr>
          <p:cNvSpPr>
            <a:spLocks noGrp="1"/>
          </p:cNvSpPr>
          <p:nvPr>
            <p:ph type="tbl" sz="quarter" idx="11"/>
          </p:nvPr>
        </p:nvSpPr>
        <p:spPr>
          <a:xfrm>
            <a:off x="762000" y="1651000"/>
            <a:ext cx="5638800" cy="4470400"/>
          </a:xfrm>
        </p:spPr>
        <p:txBody>
          <a:bodyPr/>
          <a:lstStyle/>
          <a:p>
            <a:pPr lvl="0">
              <a:buNone/>
            </a:pPr>
            <a:r>
              <a:rPr lang="en-US" sz="3600">
                <a:latin typeface="League Spartan" panose="020B0604020202020204" charset="0"/>
                <a:cs typeface="League Spartan" panose="020B0604020202020204" charset="0"/>
              </a:rPr>
              <a:t>In 2018, the direct cost of fall-related injuries in Canada for those aged 65 years and older was $5.6 billion.  </a:t>
            </a:r>
          </a:p>
          <a:p>
            <a:pPr lvl="0">
              <a:buNone/>
            </a:pPr>
            <a:endParaRPr lang="en-US" sz="2800">
              <a:latin typeface="League Spartan" panose="020B0604020202020204" charset="0"/>
              <a:cs typeface="League Spartan" panose="020B0604020202020204" charset="0"/>
            </a:endParaRPr>
          </a:p>
          <a:p>
            <a:pPr lvl="0">
              <a:buNone/>
            </a:pPr>
            <a:endParaRPr lang="en-US" sz="2800">
              <a:latin typeface="League Spartan" panose="020B0604020202020204" charset="0"/>
              <a:cs typeface="League Spartan" panose="020B0604020202020204" charset="0"/>
            </a:endParaRPr>
          </a:p>
          <a:p>
            <a:pPr lvl="0">
              <a:buNone/>
            </a:pPr>
            <a:r>
              <a:rPr lang="en-US" sz="2800">
                <a:latin typeface="League Spartan" panose="020B0604020202020204" charset="0"/>
                <a:cs typeface="League Spartan" panose="020B0604020202020204" charset="0"/>
              </a:rPr>
              <a:t>                                           </a:t>
            </a:r>
            <a:r>
              <a:rPr lang="en-US" sz="1200">
                <a:latin typeface="League Spartan" panose="020B0604020202020204" charset="0"/>
                <a:cs typeface="League Spartan" panose="020B0604020202020204" charset="0"/>
              </a:rPr>
              <a:t>(Parachute, 2018)</a:t>
            </a:r>
            <a:endParaRPr lang="en-US" altLang="en-US" sz="1200">
              <a:latin typeface="League Spartan" panose="020B0604020202020204" charset="0"/>
              <a:cs typeface="League Spartan" panose="020B0604020202020204" charset="0"/>
            </a:endParaRPr>
          </a:p>
          <a:p>
            <a:endParaRPr lang="en-US" sz="1400">
              <a:latin typeface="League Spartan" panose="020B0604020202020204" charset="0"/>
              <a:cs typeface="League Spartan" panose="020B0604020202020204" charset="0"/>
            </a:endParaRPr>
          </a:p>
        </p:txBody>
      </p:sp>
      <p:pic>
        <p:nvPicPr>
          <p:cNvPr id="5" name="Content Placeholder 4" descr="Graphical user interface&#10;&#10;Description automatically generated with medium confidence">
            <a:extLst>
              <a:ext uri="{FF2B5EF4-FFF2-40B4-BE49-F238E27FC236}">
                <a16:creationId xmlns:a16="http://schemas.microsoft.com/office/drawing/2014/main" id="{8A7DDB12-46F1-46D2-ACF9-ED3D030E2EDA}"/>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7315200" y="1219200"/>
            <a:ext cx="3962400" cy="5127813"/>
          </a:xfrm>
          <a:prstGeom prst="rect">
            <a:avLst/>
          </a:prstGeom>
          <a:ln w="38100">
            <a:solidFill>
              <a:schemeClr val="tx1"/>
            </a:solidFill>
          </a:ln>
        </p:spPr>
      </p:pic>
    </p:spTree>
    <p:extLst>
      <p:ext uri="{BB962C8B-B14F-4D97-AF65-F5344CB8AC3E}">
        <p14:creationId xmlns:p14="http://schemas.microsoft.com/office/powerpoint/2010/main" val="1951663802"/>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0F3646-AC58-6C71-DF45-58C91376B965}"/>
              </a:ext>
            </a:extLst>
          </p:cNvPr>
          <p:cNvSpPr>
            <a:spLocks noGrp="1"/>
          </p:cNvSpPr>
          <p:nvPr>
            <p:ph type="title"/>
          </p:nvPr>
        </p:nvSpPr>
        <p:spPr>
          <a:xfrm>
            <a:off x="2460171" y="283382"/>
            <a:ext cx="9372600" cy="828675"/>
          </a:xfrm>
        </p:spPr>
        <p:txBody>
          <a:bodyPr anchor="b"/>
          <a:lstStyle/>
          <a:p>
            <a:pPr marL="0" indent="0">
              <a:buNone/>
            </a:pPr>
            <a:r>
              <a:rPr lang="en-US" sz="3600"/>
              <a:t>HOW TO MEASURE A CANE OR WALKER</a:t>
            </a:r>
          </a:p>
        </p:txBody>
      </p:sp>
      <p:sp>
        <p:nvSpPr>
          <p:cNvPr id="3" name="Table Placeholder 2">
            <a:extLst>
              <a:ext uri="{FF2B5EF4-FFF2-40B4-BE49-F238E27FC236}">
                <a16:creationId xmlns:a16="http://schemas.microsoft.com/office/drawing/2014/main" id="{9701445C-3AE6-9421-71B1-42401C4AE537}"/>
              </a:ext>
            </a:extLst>
          </p:cNvPr>
          <p:cNvSpPr>
            <a:spLocks noGrp="1"/>
          </p:cNvSpPr>
          <p:nvPr>
            <p:ph type="tbl" sz="quarter" idx="11"/>
          </p:nvPr>
        </p:nvSpPr>
        <p:spPr>
          <a:xfrm>
            <a:off x="762000" y="1524000"/>
            <a:ext cx="5334000" cy="4597400"/>
          </a:xfrm>
        </p:spPr>
        <p:txBody>
          <a:bodyPr/>
          <a:lstStyle/>
          <a:p>
            <a:pPr>
              <a:spcBef>
                <a:spcPct val="0"/>
              </a:spcBef>
              <a:buNone/>
            </a:pPr>
            <a:r>
              <a:rPr lang="en-US" altLang="en-US" sz="3200" b="1">
                <a:latin typeface="League Spartan"/>
                <a:cs typeface="Arial"/>
              </a:rPr>
              <a:t>Handle height = wrist level </a:t>
            </a:r>
            <a:endParaRPr lang="en-US" altLang="en-US" sz="3200" b="1">
              <a:latin typeface="League Spartan"/>
              <a:ea typeface="Calibri"/>
              <a:cs typeface="Arial"/>
            </a:endParaRPr>
          </a:p>
          <a:p>
            <a:pPr>
              <a:spcBef>
                <a:spcPct val="0"/>
              </a:spcBef>
            </a:pPr>
            <a:r>
              <a:rPr lang="en-US" altLang="en-US" sz="2400">
                <a:latin typeface="League Spartan"/>
                <a:cs typeface="Arial"/>
              </a:rPr>
              <a:t>with arm straight at side</a:t>
            </a:r>
            <a:endParaRPr lang="en-US" altLang="en-US" sz="2400">
              <a:latin typeface="League Spartan"/>
              <a:ea typeface="Calibri"/>
              <a:cs typeface="Arial"/>
            </a:endParaRPr>
          </a:p>
          <a:p>
            <a:pPr>
              <a:spcBef>
                <a:spcPct val="0"/>
              </a:spcBef>
              <a:buNone/>
            </a:pPr>
            <a:endParaRPr lang="en-US" altLang="en-US" sz="2400">
              <a:latin typeface="League Spartan"/>
              <a:ea typeface="Calibri"/>
              <a:cs typeface="Arial" panose="020B0604020202020204" pitchFamily="34" charset="0"/>
            </a:endParaRPr>
          </a:p>
          <a:p>
            <a:pPr>
              <a:spcBef>
                <a:spcPct val="0"/>
              </a:spcBef>
              <a:buNone/>
            </a:pPr>
            <a:r>
              <a:rPr lang="en-US" altLang="en-US" sz="3200" b="1">
                <a:latin typeface="League Spartan"/>
                <a:cs typeface="Arial"/>
              </a:rPr>
              <a:t>Which hand for a cane?</a:t>
            </a:r>
            <a:endParaRPr lang="en-US" altLang="en-US" sz="3200" b="1">
              <a:latin typeface="League Spartan"/>
              <a:ea typeface="Calibri"/>
              <a:cs typeface="Arial"/>
            </a:endParaRPr>
          </a:p>
          <a:p>
            <a:pPr>
              <a:spcBef>
                <a:spcPct val="0"/>
              </a:spcBef>
            </a:pPr>
            <a:r>
              <a:rPr lang="en-US" altLang="en-US" sz="2400">
                <a:latin typeface="League Spartan"/>
                <a:cs typeface="Arial"/>
              </a:rPr>
              <a:t>for pain relief or joint support, hold </a:t>
            </a:r>
            <a:r>
              <a:rPr lang="en-US" altLang="en-US" sz="2400" i="1">
                <a:latin typeface="League Spartan"/>
                <a:cs typeface="Arial"/>
              </a:rPr>
              <a:t>opposite</a:t>
            </a:r>
            <a:r>
              <a:rPr lang="en-US" altLang="en-US" sz="2400">
                <a:latin typeface="League Spartan"/>
                <a:cs typeface="Arial"/>
              </a:rPr>
              <a:t> the weak side </a:t>
            </a:r>
            <a:endParaRPr lang="en-US" altLang="en-US" sz="2400">
              <a:latin typeface="League Spartan"/>
              <a:ea typeface="Calibri"/>
              <a:cs typeface="Arial"/>
            </a:endParaRPr>
          </a:p>
          <a:p>
            <a:pPr>
              <a:spcBef>
                <a:spcPct val="0"/>
              </a:spcBef>
            </a:pPr>
            <a:r>
              <a:rPr lang="en-US" altLang="en-US" sz="2400">
                <a:latin typeface="League Spartan"/>
                <a:cs typeface="Arial"/>
              </a:rPr>
              <a:t>for balance typically </a:t>
            </a:r>
            <a:r>
              <a:rPr lang="en-US" altLang="en-US" sz="2400" i="1">
                <a:latin typeface="League Spartan"/>
                <a:cs typeface="Arial"/>
              </a:rPr>
              <a:t>dominant side</a:t>
            </a:r>
            <a:r>
              <a:rPr lang="en-US" altLang="en-US" sz="2400">
                <a:latin typeface="League Spartan"/>
                <a:cs typeface="Arial"/>
              </a:rPr>
              <a:t> is easier</a:t>
            </a:r>
            <a:endParaRPr lang="en-US" altLang="en-US" sz="2400">
              <a:latin typeface="League Spartan"/>
              <a:ea typeface="Calibri"/>
              <a:cs typeface="Arial"/>
            </a:endParaRPr>
          </a:p>
        </p:txBody>
      </p:sp>
      <p:pic>
        <p:nvPicPr>
          <p:cNvPr id="14340" name="Picture 4" descr="Image result for cane how to measure"/>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6894172" y="1371600"/>
            <a:ext cx="1648875" cy="2760074"/>
          </a:xfrm>
          <a:prstGeom prst="rect">
            <a:avLst/>
          </a:prstGeom>
          <a:noFill/>
          <a:ln w="38100">
            <a:solidFill>
              <a:schemeClr val="tx1"/>
            </a:solidFill>
          </a:ln>
        </p:spPr>
      </p:pic>
      <p:pic>
        <p:nvPicPr>
          <p:cNvPr id="4" name="Picture Placeholder 10"/>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a:xfrm>
            <a:off x="8795929" y="2033273"/>
            <a:ext cx="3015071" cy="3352800"/>
          </a:xfrm>
          <a:prstGeom prst="rect">
            <a:avLst/>
          </a:prstGeom>
          <a:ln w="38100">
            <a:solidFill>
              <a:schemeClr val="tx1"/>
            </a:solidFill>
          </a:ln>
        </p:spPr>
      </p:pic>
      <p:pic>
        <p:nvPicPr>
          <p:cNvPr id="14338" name="Picture 2" descr="Image result for older adult with cane how to measure"/>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5527976" y="4650760"/>
            <a:ext cx="3015071" cy="1978640"/>
          </a:xfrm>
          <a:prstGeom prst="rect">
            <a:avLst/>
          </a:prstGeom>
          <a:noFill/>
          <a:ln w="38100">
            <a:solidFill>
              <a:schemeClr val="tx1"/>
            </a:solidFill>
          </a:ln>
        </p:spPr>
      </p:pic>
    </p:spTree>
    <p:extLst>
      <p:ext uri="{BB962C8B-B14F-4D97-AF65-F5344CB8AC3E}">
        <p14:creationId xmlns:p14="http://schemas.microsoft.com/office/powerpoint/2010/main" val="334095279"/>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0F3646-AC58-6C71-DF45-58C91376B965}"/>
              </a:ext>
            </a:extLst>
          </p:cNvPr>
          <p:cNvSpPr>
            <a:spLocks noGrp="1"/>
          </p:cNvSpPr>
          <p:nvPr>
            <p:ph type="title"/>
          </p:nvPr>
        </p:nvSpPr>
        <p:spPr>
          <a:xfrm>
            <a:off x="2514600" y="228600"/>
            <a:ext cx="9372600" cy="828675"/>
          </a:xfrm>
        </p:spPr>
        <p:txBody>
          <a:bodyPr anchor="b"/>
          <a:lstStyle/>
          <a:p>
            <a:pPr marL="0" indent="0">
              <a:buNone/>
            </a:pPr>
            <a:r>
              <a:rPr lang="en-US" sz="4000"/>
              <a:t>TIPS FOR USING A WALKER SAFELY</a:t>
            </a:r>
          </a:p>
        </p:txBody>
      </p:sp>
      <p:sp>
        <p:nvSpPr>
          <p:cNvPr id="3" name="Table Placeholder 2">
            <a:extLst>
              <a:ext uri="{FF2B5EF4-FFF2-40B4-BE49-F238E27FC236}">
                <a16:creationId xmlns:a16="http://schemas.microsoft.com/office/drawing/2014/main" id="{9701445C-3AE6-9421-71B1-42401C4AE537}"/>
              </a:ext>
            </a:extLst>
          </p:cNvPr>
          <p:cNvSpPr>
            <a:spLocks noGrp="1"/>
          </p:cNvSpPr>
          <p:nvPr>
            <p:ph type="tbl" sz="quarter" idx="11"/>
          </p:nvPr>
        </p:nvSpPr>
        <p:spPr>
          <a:xfrm>
            <a:off x="762000" y="1371600"/>
            <a:ext cx="10515600" cy="4597400"/>
          </a:xfrm>
        </p:spPr>
        <p:txBody>
          <a:bodyPr/>
          <a:lstStyle/>
          <a:p>
            <a:pPr>
              <a:buNone/>
            </a:pPr>
            <a:r>
              <a:rPr lang="en-US" altLang="en-US" sz="2000" b="1">
                <a:latin typeface="League Spartan"/>
                <a:cs typeface="Arial" panose="020B0604020202020204" pitchFamily="34" charset="0"/>
              </a:rPr>
              <a:t>	</a:t>
            </a:r>
            <a:r>
              <a:rPr lang="en-US" altLang="en-US" sz="2400" b="1">
                <a:latin typeface="League Spartan"/>
                <a:cs typeface="Arial" panose="020B0604020202020204" pitchFamily="34" charset="0"/>
              </a:rPr>
              <a:t>THE BRAKES:  </a:t>
            </a:r>
            <a:br>
              <a:rPr lang="en-US" altLang="en-US" sz="1800" b="1">
                <a:latin typeface="League Spartan"/>
                <a:cs typeface="Arial" panose="020B0604020202020204" pitchFamily="34" charset="0"/>
              </a:rPr>
            </a:br>
            <a:r>
              <a:rPr lang="en-US" altLang="en-US" sz="1800">
                <a:latin typeface="League Spartan"/>
                <a:cs typeface="Arial" panose="020B0604020202020204" pitchFamily="34" charset="0"/>
              </a:rPr>
              <a:t>Before getting up, the brakes must be locked (push down)</a:t>
            </a:r>
            <a:br>
              <a:rPr lang="en-US" altLang="en-US" sz="1800">
                <a:latin typeface="League Spartan"/>
                <a:cs typeface="Arial" panose="020B0604020202020204" pitchFamily="34" charset="0"/>
              </a:rPr>
            </a:br>
            <a:r>
              <a:rPr lang="en-US" altLang="en-US" sz="1800">
                <a:latin typeface="League Spartan"/>
                <a:cs typeface="Arial" panose="020B0604020202020204" pitchFamily="34" charset="0"/>
              </a:rPr>
              <a:t> </a:t>
            </a:r>
            <a:br>
              <a:rPr lang="en-US" altLang="en-US" sz="1800">
                <a:latin typeface="League Spartan"/>
                <a:cs typeface="Arial" panose="020B0604020202020204" pitchFamily="34" charset="0"/>
              </a:rPr>
            </a:br>
            <a:r>
              <a:rPr lang="en-US" altLang="en-US" sz="2400" b="1">
                <a:latin typeface="League Spartan"/>
                <a:cs typeface="Arial" panose="020B0604020202020204" pitchFamily="34" charset="0"/>
              </a:rPr>
              <a:t>GETTING UP: </a:t>
            </a:r>
            <a:br>
              <a:rPr lang="en-US" altLang="en-US" sz="1800" b="1">
                <a:latin typeface="League Spartan"/>
                <a:cs typeface="Arial" panose="020B0604020202020204" pitchFamily="34" charset="0"/>
              </a:rPr>
            </a:br>
            <a:r>
              <a:rPr lang="en-US" altLang="en-US" sz="1800">
                <a:latin typeface="League Spartan"/>
                <a:cs typeface="Arial" panose="020B0604020202020204" pitchFamily="34" charset="0"/>
              </a:rPr>
              <a:t>Push up from chair or bed then transfer hands to walker</a:t>
            </a:r>
            <a:br>
              <a:rPr lang="en-US" altLang="en-US" sz="1800">
                <a:latin typeface="League Spartan"/>
                <a:cs typeface="Arial" panose="020B0604020202020204" pitchFamily="34" charset="0"/>
              </a:rPr>
            </a:br>
            <a:br>
              <a:rPr lang="en-US" altLang="en-US" sz="1800">
                <a:latin typeface="League Spartan"/>
                <a:cs typeface="Arial" panose="020B0604020202020204" pitchFamily="34" charset="0"/>
              </a:rPr>
            </a:br>
            <a:r>
              <a:rPr lang="en-US" altLang="en-US" sz="2400" b="1">
                <a:latin typeface="League Spartan"/>
                <a:cs typeface="Arial" panose="020B0604020202020204" pitchFamily="34" charset="0"/>
              </a:rPr>
              <a:t>WALKING:  </a:t>
            </a:r>
            <a:br>
              <a:rPr lang="en-US" altLang="en-US" sz="1800" b="1">
                <a:latin typeface="League Spartan"/>
                <a:cs typeface="Arial" panose="020B0604020202020204" pitchFamily="34" charset="0"/>
              </a:rPr>
            </a:br>
            <a:r>
              <a:rPr lang="en-US" altLang="en-US" sz="1800">
                <a:latin typeface="League Spartan"/>
                <a:cs typeface="Arial" panose="020B0604020202020204" pitchFamily="34" charset="0"/>
              </a:rPr>
              <a:t>Standing tall, push the walker forwards and walk stepping  between the back wheels with each step</a:t>
            </a:r>
            <a:br>
              <a:rPr lang="en-US" altLang="en-US" sz="1800">
                <a:latin typeface="League Spartan"/>
                <a:cs typeface="Arial" panose="020B0604020202020204" pitchFamily="34" charset="0"/>
              </a:rPr>
            </a:br>
            <a:br>
              <a:rPr lang="en-US" altLang="en-US" sz="1800">
                <a:latin typeface="League Spartan"/>
                <a:cs typeface="Arial" panose="020B0604020202020204" pitchFamily="34" charset="0"/>
              </a:rPr>
            </a:br>
            <a:r>
              <a:rPr lang="en-US" altLang="en-US" sz="2400" b="1">
                <a:latin typeface="League Spartan"/>
                <a:cs typeface="Arial" panose="020B0604020202020204" pitchFamily="34" charset="0"/>
              </a:rPr>
              <a:t>SITTING DOWN: </a:t>
            </a:r>
            <a:br>
              <a:rPr lang="en-US" altLang="en-US" sz="1800" b="1">
                <a:latin typeface="League Spartan"/>
                <a:cs typeface="Arial" panose="020B0604020202020204" pitchFamily="34" charset="0"/>
              </a:rPr>
            </a:br>
            <a:r>
              <a:rPr lang="en-US" altLang="en-US" sz="1800">
                <a:latin typeface="League Spartan"/>
                <a:cs typeface="Arial" panose="020B0604020202020204" pitchFamily="34" charset="0"/>
              </a:rPr>
              <a:t>Walk to chair or bed, turn around and back up with walker until legs touch the seat, lock walker brakes, reach for chair/ support and sit down</a:t>
            </a:r>
            <a:br>
              <a:rPr lang="en-US" altLang="en-US" sz="1800">
                <a:latin typeface="League Spartan"/>
                <a:cs typeface="Arial" panose="020B0604020202020204" pitchFamily="34" charset="0"/>
              </a:rPr>
            </a:br>
            <a:br>
              <a:rPr lang="en-US" altLang="en-US" sz="2400">
                <a:latin typeface="League Spartan"/>
                <a:cs typeface="Arial" panose="020B0604020202020204" pitchFamily="34" charset="0"/>
              </a:rPr>
            </a:br>
            <a:r>
              <a:rPr lang="en-US" altLang="en-US" sz="2400" b="1">
                <a:latin typeface="League Spartan"/>
                <a:cs typeface="Arial" panose="020B0604020202020204" pitchFamily="34" charset="0"/>
              </a:rPr>
              <a:t>USING WALKER SEAT: </a:t>
            </a:r>
            <a:br>
              <a:rPr lang="en-US" altLang="en-US" sz="1800" b="1">
                <a:latin typeface="League Spartan"/>
                <a:cs typeface="Arial" panose="020B0604020202020204" pitchFamily="34" charset="0"/>
              </a:rPr>
            </a:br>
            <a:r>
              <a:rPr lang="en-US" altLang="en-US" sz="1800">
                <a:latin typeface="League Spartan"/>
                <a:cs typeface="Arial" panose="020B0604020202020204" pitchFamily="34" charset="0"/>
              </a:rPr>
              <a:t>Brakes must be locked (push down to lock); for extra safety  walker can be positioned against a wall; hold on to walker while turning to sit.  Meant only for taking rests, not for transportation</a:t>
            </a:r>
            <a:endParaRPr lang="en-US">
              <a:latin typeface="League Spartan"/>
            </a:endParaRPr>
          </a:p>
        </p:txBody>
      </p:sp>
    </p:spTree>
    <p:extLst>
      <p:ext uri="{BB962C8B-B14F-4D97-AF65-F5344CB8AC3E}">
        <p14:creationId xmlns:p14="http://schemas.microsoft.com/office/powerpoint/2010/main" val="3911080542"/>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7">
            <a:extLst>
              <a:ext uri="{FF2B5EF4-FFF2-40B4-BE49-F238E27FC236}">
                <a16:creationId xmlns:a16="http://schemas.microsoft.com/office/drawing/2014/main" id="{6F037DE0-513C-E772-3F1A-CC7EA06C47AA}"/>
              </a:ext>
            </a:extLst>
          </p:cNvPr>
          <p:cNvSpPr txBox="1"/>
          <p:nvPr/>
        </p:nvSpPr>
        <p:spPr>
          <a:xfrm>
            <a:off x="685800" y="3084764"/>
            <a:ext cx="7239000" cy="3087435"/>
          </a:xfrm>
          <a:prstGeom prst="rect">
            <a:avLst/>
          </a:prstGeom>
        </p:spPr>
        <p:txBody>
          <a:bodyPr lIns="50800" tIns="50800" rIns="50800" bIns="50800" rtlCol="0" anchor="ctr"/>
          <a:lstStyle/>
          <a:p>
            <a:pPr marL="0" marR="0" lvl="0" indent="0" algn="l" defTabSz="609585" rtl="0" eaLnBrk="1" fontAlgn="auto" latinLnBrk="0" hangingPunct="1">
              <a:lnSpc>
                <a:spcPts val="2213"/>
              </a:lnSpc>
              <a:spcBef>
                <a:spcPts val="0"/>
              </a:spcBef>
              <a:spcAft>
                <a:spcPts val="0"/>
              </a:spcAft>
              <a:buClrTx/>
              <a:buSzTx/>
              <a:buFontTx/>
              <a:buNone/>
              <a:tabLst/>
              <a:defRPr/>
            </a:pPr>
            <a:endParaRPr kumimoji="0" sz="1200" b="0" i="0" u="none" strike="noStrike" kern="1200" cap="none" spc="0" normalizeH="0" baseline="0" noProof="0">
              <a:ln>
                <a:noFill/>
              </a:ln>
              <a:solidFill>
                <a:srgbClr val="004F7C"/>
              </a:solidFill>
              <a:effectLst/>
              <a:uLnTx/>
              <a:uFillTx/>
              <a:latin typeface="Calibri"/>
              <a:ea typeface="+mn-ea"/>
              <a:cs typeface="+mn-cs"/>
            </a:endParaRPr>
          </a:p>
        </p:txBody>
      </p:sp>
      <p:sp>
        <p:nvSpPr>
          <p:cNvPr id="2" name="TextBox 1">
            <a:extLst>
              <a:ext uri="{FF2B5EF4-FFF2-40B4-BE49-F238E27FC236}">
                <a16:creationId xmlns:a16="http://schemas.microsoft.com/office/drawing/2014/main" id="{FDBFE3E2-5AA0-746B-E23E-583E633F6D29}"/>
              </a:ext>
            </a:extLst>
          </p:cNvPr>
          <p:cNvSpPr txBox="1"/>
          <p:nvPr/>
        </p:nvSpPr>
        <p:spPr>
          <a:xfrm>
            <a:off x="1295400" y="2549605"/>
            <a:ext cx="9601200" cy="2215991"/>
          </a:xfrm>
          <a:prstGeom prst="rect">
            <a:avLst/>
          </a:prstGeom>
          <a:noFill/>
        </p:spPr>
        <p:txBody>
          <a:bodyPr wrap="square">
            <a:spAutoFit/>
          </a:bodyPr>
          <a:lstStyle/>
          <a:p>
            <a:pPr>
              <a:buNone/>
            </a:pPr>
            <a:r>
              <a:rPr lang="en-US" sz="3200" i="1">
                <a:latin typeface="League Spartan" panose="020B0604020202020204" charset="0"/>
                <a:cs typeface="League Spartan" panose="020B0604020202020204" charset="0"/>
              </a:rPr>
              <a:t>“Those who think they have not time for exercise will sooner or later have to find time for illness.”</a:t>
            </a:r>
          </a:p>
          <a:p>
            <a:pPr lvl="3">
              <a:buNone/>
            </a:pPr>
            <a:r>
              <a:rPr lang="en-US" sz="1600"/>
              <a:t>				</a:t>
            </a:r>
          </a:p>
          <a:p>
            <a:pPr lvl="3">
              <a:buNone/>
            </a:pPr>
            <a:r>
              <a:rPr lang="en-US" sz="1600"/>
              <a:t>				</a:t>
            </a:r>
            <a:endParaRPr lang="en-US"/>
          </a:p>
          <a:p>
            <a:endParaRPr lang="en-CA" sz="2400" i="1">
              <a:latin typeface="League Spartan" panose="020B0604020202020204" charset="0"/>
              <a:ea typeface="Calibri" panose="020F0502020204030204" pitchFamily="34" charset="0"/>
              <a:cs typeface="League Spartan" panose="020B0604020202020204" charset="0"/>
            </a:endParaRPr>
          </a:p>
          <a:p>
            <a:pPr algn="ctr"/>
            <a:r>
              <a:rPr lang="en-US">
                <a:latin typeface="League Spartan" panose="020B0604020202020204" charset="0"/>
                <a:cs typeface="League Spartan" panose="020B0604020202020204" charset="0"/>
              </a:rPr>
              <a:t>Edward Stanley (1826-1893)</a:t>
            </a:r>
          </a:p>
        </p:txBody>
      </p:sp>
      <p:cxnSp>
        <p:nvCxnSpPr>
          <p:cNvPr id="6" name="Straight Connector 5">
            <a:extLst>
              <a:ext uri="{FF2B5EF4-FFF2-40B4-BE49-F238E27FC236}">
                <a16:creationId xmlns:a16="http://schemas.microsoft.com/office/drawing/2014/main" id="{1EB12747-0EDC-F919-E330-1FB691BB9658}"/>
              </a:ext>
            </a:extLst>
          </p:cNvPr>
          <p:cNvCxnSpPr>
            <a:cxnSpLocks/>
          </p:cNvCxnSpPr>
          <p:nvPr/>
        </p:nvCxnSpPr>
        <p:spPr>
          <a:xfrm>
            <a:off x="1295400" y="2438400"/>
            <a:ext cx="9601200" cy="0"/>
          </a:xfrm>
          <a:prstGeom prst="line">
            <a:avLst/>
          </a:prstGeom>
        </p:spPr>
        <p:style>
          <a:lnRef idx="1">
            <a:schemeClr val="dk1"/>
          </a:lnRef>
          <a:fillRef idx="0">
            <a:schemeClr val="dk1"/>
          </a:fillRef>
          <a:effectRef idx="0">
            <a:schemeClr val="dk1"/>
          </a:effectRef>
          <a:fontRef idx="minor">
            <a:schemeClr val="tx1"/>
          </a:fontRef>
        </p:style>
      </p:cxnSp>
      <p:cxnSp>
        <p:nvCxnSpPr>
          <p:cNvPr id="7" name="Straight Connector 6">
            <a:extLst>
              <a:ext uri="{FF2B5EF4-FFF2-40B4-BE49-F238E27FC236}">
                <a16:creationId xmlns:a16="http://schemas.microsoft.com/office/drawing/2014/main" id="{D9F2D2C6-731A-8BF1-A22C-B36ED0FB5AEB}"/>
              </a:ext>
            </a:extLst>
          </p:cNvPr>
          <p:cNvCxnSpPr>
            <a:cxnSpLocks/>
          </p:cNvCxnSpPr>
          <p:nvPr/>
        </p:nvCxnSpPr>
        <p:spPr>
          <a:xfrm>
            <a:off x="1295400" y="4953000"/>
            <a:ext cx="9601200" cy="0"/>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2863795928"/>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5473D5D-7733-4309-B693-D2F179837C75}"/>
              </a:ext>
            </a:extLst>
          </p:cNvPr>
          <p:cNvSpPr txBox="1"/>
          <p:nvPr/>
        </p:nvSpPr>
        <p:spPr>
          <a:xfrm>
            <a:off x="126024" y="1488361"/>
            <a:ext cx="12065976" cy="5124480"/>
          </a:xfrm>
          <a:prstGeom prst="rect">
            <a:avLst/>
          </a:prstGeom>
          <a:noFill/>
        </p:spPr>
        <p:txBody>
          <a:bodyPr wrap="square" lIns="121920" tIns="60960" rIns="121920" bIns="60960" rtlCol="0" anchor="t">
            <a:spAutoFit/>
          </a:bodyPr>
          <a:lstStyle/>
          <a:p>
            <a:pPr marL="342900" indent="-342900">
              <a:spcBef>
                <a:spcPts val="0"/>
              </a:spcBef>
              <a:buFont typeface="+mj-lt"/>
              <a:buAutoNum type="arabicPeriod"/>
            </a:pPr>
            <a:r>
              <a:rPr lang="en-US" sz="1300">
                <a:latin typeface="League Spartan" panose="020B0604020202020204" charset="0"/>
                <a:cs typeface="League Spartan" panose="020B0604020202020204" charset="0"/>
              </a:rPr>
              <a:t>Bray, N.W.,  Smart, R.R., </a:t>
            </a:r>
            <a:r>
              <a:rPr lang="en-US" sz="1300" err="1">
                <a:latin typeface="League Spartan" panose="020B0604020202020204" charset="0"/>
                <a:cs typeface="League Spartan" panose="020B0604020202020204" charset="0"/>
              </a:rPr>
              <a:t>Jakobi</a:t>
            </a:r>
            <a:r>
              <a:rPr lang="en-US" sz="1300">
                <a:latin typeface="League Spartan" panose="020B0604020202020204" charset="0"/>
                <a:cs typeface="League Spartan" panose="020B0604020202020204" charset="0"/>
              </a:rPr>
              <a:t>, J.M., &amp; Jones, G.R. (2016). Exercise prescription to reverse frailty. </a:t>
            </a:r>
            <a:r>
              <a:rPr lang="en-US" sz="1300" i="1">
                <a:latin typeface="League Spartan" panose="020B0604020202020204" charset="0"/>
                <a:cs typeface="League Spartan" panose="020B0604020202020204" charset="0"/>
              </a:rPr>
              <a:t>Applied Physiology, Nutrition, and Metabolism</a:t>
            </a:r>
            <a:r>
              <a:rPr lang="en-US" sz="1300">
                <a:latin typeface="League Spartan" panose="020B0604020202020204" charset="0"/>
                <a:cs typeface="League Spartan" panose="020B0604020202020204" charset="0"/>
              </a:rPr>
              <a:t>. </a:t>
            </a:r>
            <a:r>
              <a:rPr lang="en-US" sz="1300" b="1">
                <a:latin typeface="League Spartan" panose="020B0604020202020204" charset="0"/>
                <a:cs typeface="League Spartan" panose="020B0604020202020204" charset="0"/>
              </a:rPr>
              <a:t>41</a:t>
            </a:r>
            <a:r>
              <a:rPr lang="en-US" sz="1300">
                <a:latin typeface="League Spartan" panose="020B0604020202020204" charset="0"/>
                <a:cs typeface="League Spartan" panose="020B0604020202020204" charset="0"/>
              </a:rPr>
              <a:t>(10):1112-1116.      </a:t>
            </a:r>
            <a:r>
              <a:rPr lang="en-US" sz="1300" u="sng">
                <a:latin typeface="League Spartan" panose="020B0604020202020204" charset="0"/>
                <a:cs typeface="League Spartan" panose="020B0604020202020204" charset="0"/>
                <a:hlinkClick r:id="rId2"/>
              </a:rPr>
              <a:t>https://doi.org/10.1139/apnm-2016-0226</a:t>
            </a:r>
            <a:endParaRPr lang="en-CA" sz="1300">
              <a:latin typeface="League Spartan" panose="020B0604020202020204" charset="0"/>
              <a:cs typeface="League Spartan" panose="020B0604020202020204" charset="0"/>
            </a:endParaRPr>
          </a:p>
          <a:p>
            <a:pPr marL="342900" indent="-342900">
              <a:spcBef>
                <a:spcPts val="0"/>
              </a:spcBef>
              <a:buFont typeface="+mj-lt"/>
              <a:buAutoNum type="arabicPeriod"/>
            </a:pPr>
            <a:r>
              <a:rPr lang="en-US" sz="1300">
                <a:latin typeface="League Spartan" panose="020B0604020202020204" charset="0"/>
                <a:cs typeface="League Spartan" panose="020B0604020202020204" charset="0"/>
              </a:rPr>
              <a:t>Canadian Society for Exercise Physiology. (2021). </a:t>
            </a:r>
            <a:r>
              <a:rPr lang="en-US" sz="1300" i="1">
                <a:latin typeface="League Spartan" panose="020B0604020202020204" charset="0"/>
                <a:cs typeface="League Spartan" panose="020B0604020202020204" charset="0"/>
              </a:rPr>
              <a:t>Canadian physical activity guidelines for older adults 65 years and older</a:t>
            </a:r>
            <a:r>
              <a:rPr lang="en-US" sz="1300">
                <a:latin typeface="League Spartan" panose="020B0604020202020204" charset="0"/>
                <a:cs typeface="League Spartan" panose="020B0604020202020204" charset="0"/>
              </a:rPr>
              <a:t>. </a:t>
            </a:r>
            <a:r>
              <a:rPr lang="en-US" sz="1300" u="sng">
                <a:latin typeface="League Spartan" panose="020B0604020202020204" charset="0"/>
                <a:cs typeface="League Spartan" panose="020B0604020202020204" charset="0"/>
                <a:hlinkClick r:id="rId3"/>
              </a:rPr>
              <a:t>https://www.csep.ca/CMFiles/Guidelines/CSEP_PAGuidelines_older-adults_en.pdf</a:t>
            </a:r>
            <a:endParaRPr lang="en-US" sz="1300" u="sng">
              <a:latin typeface="League Spartan" panose="020B0604020202020204" charset="0"/>
              <a:cs typeface="League Spartan" panose="020B0604020202020204" charset="0"/>
            </a:endParaRPr>
          </a:p>
          <a:p>
            <a:pPr marL="342900" indent="-342900">
              <a:spcBef>
                <a:spcPts val="0"/>
              </a:spcBef>
              <a:buFont typeface="+mj-lt"/>
              <a:buAutoNum type="arabicPeriod"/>
            </a:pPr>
            <a:r>
              <a:rPr lang="en-CA" sz="1300">
                <a:latin typeface="League Spartan" panose="020B0604020202020204" charset="0"/>
                <a:cs typeface="League Spartan" panose="020B0604020202020204" charset="0"/>
              </a:rPr>
              <a:t>Inouye, S.K. Brown, C.J. and Tinetti, M.E. Medicare nonpayment, hospital falls and unintended consequences.  </a:t>
            </a:r>
            <a:r>
              <a:rPr lang="en-CA" sz="1300" i="1">
                <a:latin typeface="League Spartan" panose="020B0604020202020204" charset="0"/>
                <a:cs typeface="League Spartan" panose="020B0604020202020204" charset="0"/>
              </a:rPr>
              <a:t>New England Journal of Medicine, 2009, 360 (23), 2390-2393.</a:t>
            </a:r>
            <a:endParaRPr lang="en-CA" sz="1300">
              <a:latin typeface="League Spartan" panose="020B0604020202020204" charset="0"/>
              <a:cs typeface="League Spartan" panose="020B0604020202020204" charset="0"/>
            </a:endParaRPr>
          </a:p>
          <a:p>
            <a:pPr marL="342900" indent="-342900">
              <a:spcBef>
                <a:spcPts val="0"/>
              </a:spcBef>
              <a:buFont typeface="+mj-lt"/>
              <a:buAutoNum type="arabicPeriod"/>
            </a:pPr>
            <a:r>
              <a:rPr lang="en-US" sz="1300">
                <a:latin typeface="League Spartan" panose="020B0604020202020204" charset="0"/>
                <a:cs typeface="League Spartan" panose="020B0604020202020204" charset="0"/>
              </a:rPr>
              <a:t>MacDonald, M.J., </a:t>
            </a:r>
            <a:r>
              <a:rPr lang="en-US" sz="1300" err="1">
                <a:latin typeface="League Spartan" panose="020B0604020202020204" charset="0"/>
                <a:cs typeface="League Spartan" panose="020B0604020202020204" charset="0"/>
              </a:rPr>
              <a:t>Klair</a:t>
            </a:r>
            <a:r>
              <a:rPr lang="en-US" sz="1300">
                <a:latin typeface="League Spartan" panose="020B0604020202020204" charset="0"/>
                <a:cs typeface="League Spartan" panose="020B0604020202020204" charset="0"/>
              </a:rPr>
              <a:t>, A., Khoury, L., &amp; Molnar, F.J. (2016). 4D-AID: A practical approach to the assessment of orthostatic hypotension in older patients. </a:t>
            </a:r>
            <a:r>
              <a:rPr lang="en-US" sz="1300" i="1">
                <a:latin typeface="League Spartan" panose="020B0604020202020204" charset="0"/>
                <a:cs typeface="League Spartan" panose="020B0604020202020204" charset="0"/>
              </a:rPr>
              <a:t>CGS Continuing Medical Education Journal, 6</a:t>
            </a:r>
            <a:r>
              <a:rPr lang="en-US" sz="1300">
                <a:latin typeface="League Spartan" panose="020B0604020202020204" charset="0"/>
                <a:cs typeface="League Spartan" panose="020B0604020202020204" charset="0"/>
              </a:rPr>
              <a:t>(1).</a:t>
            </a:r>
            <a:endParaRPr lang="en-CA" sz="1300">
              <a:latin typeface="League Spartan" panose="020B0604020202020204" charset="0"/>
              <a:cs typeface="League Spartan" panose="020B0604020202020204" charset="0"/>
            </a:endParaRPr>
          </a:p>
          <a:p>
            <a:pPr marL="342900" indent="-342900">
              <a:spcBef>
                <a:spcPts val="0"/>
              </a:spcBef>
              <a:buFont typeface="+mj-lt"/>
              <a:buAutoNum type="arabicPeriod"/>
            </a:pPr>
            <a:r>
              <a:rPr lang="en-CA" sz="1300">
                <a:latin typeface="League Spartan" panose="020B0604020202020204" charset="0"/>
                <a:cs typeface="League Spartan" panose="020B0604020202020204" charset="0"/>
              </a:rPr>
              <a:t>LHIN Collaborative. (2011). Integrated provincial falls prevention: Framework and Toolkit. Retrieved from </a:t>
            </a:r>
            <a:r>
              <a:rPr lang="en-CA" sz="1300" u="sng">
                <a:latin typeface="League Spartan" panose="020B0604020202020204" charset="0"/>
                <a:cs typeface="League Spartan" panose="020B0604020202020204" charset="0"/>
                <a:hlinkClick r:id="rId4"/>
              </a:rPr>
              <a:t>http://govdocs.ourontario.ca/node/8872</a:t>
            </a:r>
            <a:endParaRPr lang="en-CA" sz="1300">
              <a:latin typeface="League Spartan" panose="020B0604020202020204" charset="0"/>
              <a:cs typeface="League Spartan" panose="020B0604020202020204" charset="0"/>
            </a:endParaRPr>
          </a:p>
          <a:p>
            <a:pPr marL="342900" indent="-342900">
              <a:spcBef>
                <a:spcPts val="0"/>
              </a:spcBef>
              <a:buFont typeface="+mj-lt"/>
              <a:buAutoNum type="arabicPeriod"/>
            </a:pPr>
            <a:r>
              <a:rPr lang="en-US" sz="1300">
                <a:latin typeface="League Spartan" panose="020B0604020202020204" charset="0"/>
                <a:cs typeface="League Spartan" panose="020B0604020202020204" charset="0"/>
              </a:rPr>
              <a:t>Ottawa Public Health. (2015). You can p</a:t>
            </a:r>
            <a:r>
              <a:rPr lang="en-US" sz="1300" i="1">
                <a:latin typeface="League Spartan" panose="020B0604020202020204" charset="0"/>
                <a:cs typeface="League Spartan" panose="020B0604020202020204" charset="0"/>
              </a:rPr>
              <a:t>revent falls.</a:t>
            </a:r>
            <a:r>
              <a:rPr lang="en-US" sz="1300">
                <a:latin typeface="League Spartan" panose="020B0604020202020204" charset="0"/>
                <a:cs typeface="League Spartan" panose="020B0604020202020204" charset="0"/>
              </a:rPr>
              <a:t> </a:t>
            </a:r>
            <a:r>
              <a:rPr lang="en-US" sz="1300">
                <a:latin typeface="League Spartan" panose="020B0604020202020204" charset="0"/>
                <a:cs typeface="League Spartan" panose="020B0604020202020204" charset="0"/>
                <a:hlinkClick r:id="rId5"/>
              </a:rPr>
              <a:t>https://www.ottawapublichealth.ca/en/public-health-topics/you-can-prevent-falls.aspx</a:t>
            </a:r>
            <a:endParaRPr lang="en-US" sz="1300">
              <a:latin typeface="League Spartan" panose="020B0604020202020204" charset="0"/>
              <a:cs typeface="League Spartan" panose="020B0604020202020204" charset="0"/>
            </a:endParaRPr>
          </a:p>
          <a:p>
            <a:pPr marL="342900" indent="-342900">
              <a:spcBef>
                <a:spcPts val="0"/>
              </a:spcBef>
              <a:buFont typeface="+mj-lt"/>
              <a:buAutoNum type="arabicPeriod"/>
            </a:pPr>
            <a:r>
              <a:rPr lang="en-CA" sz="1300">
                <a:latin typeface="League Spartan" panose="020B0604020202020204" charset="0"/>
                <a:cs typeface="League Spartan" panose="020B0604020202020204" charset="0"/>
              </a:rPr>
              <a:t>Panel on Prevention of Falls in Older Persons, American Geriatrics Society and British Geriatrics Society (2011). Summary of the Updated American Geriatrics Society/British Geriatrics Society clinical practice guideline for prevention of falls in older persons. Journal of the American Geriatrics Society, 59(1), 148–157. https://doi.org/10.1111/j.1532-5415.2010.03234.x</a:t>
            </a:r>
          </a:p>
          <a:p>
            <a:pPr marL="342900" indent="-342900">
              <a:spcBef>
                <a:spcPts val="0"/>
              </a:spcBef>
              <a:buFont typeface="+mj-lt"/>
              <a:buAutoNum type="arabicPeriod"/>
            </a:pPr>
            <a:r>
              <a:rPr lang="en-US" sz="1300">
                <a:latin typeface="League Spartan" panose="020B0604020202020204" charset="0"/>
                <a:cs typeface="League Spartan" panose="020B0604020202020204" charset="0"/>
              </a:rPr>
              <a:t>Parachute. (2015). The Cost of Injury in Canada Report. Retrieved December 6</a:t>
            </a:r>
            <a:r>
              <a:rPr lang="en-US" sz="1300" baseline="30000">
                <a:latin typeface="League Spartan" panose="020B0604020202020204" charset="0"/>
                <a:cs typeface="League Spartan" panose="020B0604020202020204" charset="0"/>
              </a:rPr>
              <a:t>th</a:t>
            </a:r>
            <a:r>
              <a:rPr lang="en-US" sz="1300">
                <a:latin typeface="League Spartan" panose="020B0604020202020204" charset="0"/>
                <a:cs typeface="League Spartan" panose="020B0604020202020204" charset="0"/>
              </a:rPr>
              <a:t>, 2020, from </a:t>
            </a:r>
            <a:r>
              <a:rPr lang="en-US" sz="1300" u="sng">
                <a:latin typeface="League Spartan" panose="020B0604020202020204" charset="0"/>
                <a:cs typeface="League Spartan" panose="020B0604020202020204" charset="0"/>
                <a:hlinkClick r:id="rId6"/>
              </a:rPr>
              <a:t>https://parachute.ca/en/professional-resource/cost-of-injury-report/</a:t>
            </a:r>
            <a:r>
              <a:rPr lang="en-US" sz="1300">
                <a:latin typeface="League Spartan" panose="020B0604020202020204" charset="0"/>
                <a:cs typeface="League Spartan" panose="020B0604020202020204" charset="0"/>
              </a:rPr>
              <a:t> </a:t>
            </a:r>
            <a:endParaRPr lang="en-CA" sz="1300">
              <a:latin typeface="League Spartan" panose="020B0604020202020204" charset="0"/>
              <a:cs typeface="League Spartan" panose="020B0604020202020204" charset="0"/>
            </a:endParaRPr>
          </a:p>
          <a:p>
            <a:pPr marL="342900" indent="-342900">
              <a:spcBef>
                <a:spcPts val="0"/>
              </a:spcBef>
              <a:buFont typeface="+mj-lt"/>
              <a:buAutoNum type="arabicPeriod"/>
            </a:pPr>
            <a:r>
              <a:rPr lang="en-US" sz="1300">
                <a:latin typeface="League Spartan" panose="020B0604020202020204" charset="0"/>
                <a:cs typeface="League Spartan" panose="020B0604020202020204" charset="0"/>
              </a:rPr>
              <a:t>Public Health Agency of Canada. (2014). </a:t>
            </a:r>
            <a:r>
              <a:rPr lang="en-CA" sz="1300">
                <a:latin typeface="League Spartan" panose="020B0604020202020204" charset="0"/>
                <a:cs typeface="League Spartan" panose="020B0604020202020204" charset="0"/>
              </a:rPr>
              <a:t>Seniors’ Falls in Canada (Second Report). https://www.canada.ca/content/dam/phac-aspc/migration/phac-aspc/seniors-aines/publications/public/injury-blessure/seniors_falls-chutes_aines/assets/pdf/seniors_falls-chutes_aines-eng.pdf</a:t>
            </a:r>
          </a:p>
          <a:p>
            <a:pPr marL="342900" indent="-342900">
              <a:spcBef>
                <a:spcPts val="0"/>
              </a:spcBef>
              <a:buFont typeface="+mj-lt"/>
              <a:buAutoNum type="arabicPeriod"/>
            </a:pPr>
            <a:r>
              <a:rPr lang="en-US" sz="1300">
                <a:latin typeface="League Spartan" panose="020B0604020202020204" charset="0"/>
                <a:cs typeface="League Spartan" panose="020B0604020202020204" charset="0"/>
              </a:rPr>
              <a:t>Registered Nurses Association of Ontario. (2017). Preventing falls and reducing injury from falls (4</a:t>
            </a:r>
            <a:r>
              <a:rPr lang="en-US" sz="1300" baseline="30000">
                <a:latin typeface="League Spartan" panose="020B0604020202020204" charset="0"/>
                <a:cs typeface="League Spartan" panose="020B0604020202020204" charset="0"/>
              </a:rPr>
              <a:t>th</a:t>
            </a:r>
            <a:r>
              <a:rPr lang="en-US" sz="1300">
                <a:latin typeface="League Spartan" panose="020B0604020202020204" charset="0"/>
                <a:cs typeface="League Spartan" panose="020B0604020202020204" charset="0"/>
              </a:rPr>
              <a:t> Edition). https://rnao.ca/sites/rnao-ca/files/bpg/FALL_PREVENTION_WEB_1207-17.pdf</a:t>
            </a:r>
            <a:endParaRPr lang="en-CA" sz="1300">
              <a:latin typeface="League Spartan" panose="020B0604020202020204" charset="0"/>
              <a:cs typeface="League Spartan" panose="020B0604020202020204" charset="0"/>
            </a:endParaRPr>
          </a:p>
          <a:p>
            <a:pPr marL="342900" indent="-342900">
              <a:spcBef>
                <a:spcPts val="0"/>
              </a:spcBef>
              <a:buFont typeface="+mj-lt"/>
              <a:buAutoNum type="arabicPeriod"/>
            </a:pPr>
            <a:r>
              <a:rPr lang="en-US" sz="1300">
                <a:latin typeface="League Spartan" panose="020B0604020202020204" charset="0"/>
                <a:cs typeface="League Spartan" panose="020B0604020202020204" charset="0"/>
              </a:rPr>
              <a:t>  Registered Nurses Association of Ontario. (2013). Assessment and management of pain (3</a:t>
            </a:r>
            <a:r>
              <a:rPr lang="en-US" sz="1300" baseline="30000">
                <a:latin typeface="League Spartan" panose="020B0604020202020204" charset="0"/>
                <a:cs typeface="League Spartan" panose="020B0604020202020204" charset="0"/>
              </a:rPr>
              <a:t>rd</a:t>
            </a:r>
            <a:r>
              <a:rPr lang="en-US" sz="1300">
                <a:latin typeface="League Spartan" panose="020B0604020202020204" charset="0"/>
                <a:cs typeface="League Spartan" panose="020B0604020202020204" charset="0"/>
              </a:rPr>
              <a:t> Edition). </a:t>
            </a:r>
            <a:r>
              <a:rPr lang="en-US" sz="1300">
                <a:latin typeface="League Spartan" panose="020B0604020202020204" charset="0"/>
                <a:cs typeface="League Spartan" panose="020B0604020202020204" charset="0"/>
                <a:hlinkClick r:id="rId7"/>
              </a:rPr>
              <a:t>https://rnao.ca/sites/rnao-ca/files/AssessAndManagementOfPain_15_WEB-_FINAL_DEC_2.pdf</a:t>
            </a:r>
            <a:r>
              <a:rPr lang="en-CA" sz="1300">
                <a:latin typeface="League Spartan" panose="020B0604020202020204" charset="0"/>
                <a:cs typeface="League Spartan" panose="020B0604020202020204" charset="0"/>
              </a:rPr>
              <a:t>	</a:t>
            </a:r>
          </a:p>
          <a:p>
            <a:pPr marL="342900" indent="-342900">
              <a:spcBef>
                <a:spcPts val="0"/>
              </a:spcBef>
              <a:buFont typeface="+mj-lt"/>
              <a:buAutoNum type="arabicPeriod"/>
            </a:pPr>
            <a:r>
              <a:rPr lang="en-CA" sz="1300">
                <a:latin typeface="League Spartan" panose="020B0604020202020204" charset="0"/>
                <a:ea typeface="+mn-lt"/>
                <a:cs typeface="League Spartan" panose="020B0604020202020204" charset="0"/>
                <a:hlinkClick r:id="rId8"/>
              </a:rPr>
              <a:t>Evidence on physical activity and falls prevention for people aged 65+ years: systematic review to inform the WHO guidelines on physical activity and sedentary behaviour | International Journal of Behavioral Nutrition and Physical Activity | Full Text (biomedcentral.com)</a:t>
            </a:r>
            <a:endParaRPr lang="en-CA" sz="1300">
              <a:latin typeface="League Spartan" panose="020B0604020202020204" charset="0"/>
              <a:ea typeface="+mn-lt"/>
              <a:cs typeface="League Spartan" panose="020B0604020202020204" charset="0"/>
            </a:endParaRPr>
          </a:p>
          <a:p>
            <a:pPr marL="342900" indent="-342900">
              <a:spcBef>
                <a:spcPts val="0"/>
              </a:spcBef>
              <a:buFont typeface="+mj-lt"/>
              <a:buAutoNum type="arabicPeriod"/>
            </a:pPr>
            <a:r>
              <a:rPr lang="en-US" sz="1300">
                <a:latin typeface="League Spartan" panose="020B0604020202020204" charset="0"/>
                <a:cs typeface="League Spartan" panose="020B0604020202020204" charset="0"/>
              </a:rPr>
              <a:t>Safe Medication Use (</a:t>
            </a:r>
            <a:r>
              <a:rPr lang="en-US" sz="1300" err="1">
                <a:latin typeface="League Spartan" panose="020B0604020202020204" charset="0"/>
                <a:cs typeface="League Spartan" panose="020B0604020202020204" charset="0"/>
              </a:rPr>
              <a:t>n.d</a:t>
            </a:r>
            <a:r>
              <a:rPr lang="en-US" sz="1300">
                <a:latin typeface="League Spartan" panose="020B0604020202020204" charset="0"/>
                <a:cs typeface="League Spartan" panose="020B0604020202020204" charset="0"/>
              </a:rPr>
              <a:t>). Safe medication use. Canadian Medication Incident Reporting and Prevention System. Retrieved December 6th, 2020, from https://safemedicationuse.ca/</a:t>
            </a:r>
            <a:endParaRPr lang="en-CA" sz="1300">
              <a:latin typeface="League Spartan" panose="020B0604020202020204" charset="0"/>
              <a:cs typeface="League Spartan" panose="020B0604020202020204" charset="0"/>
            </a:endParaRPr>
          </a:p>
        </p:txBody>
      </p:sp>
      <p:pic>
        <p:nvPicPr>
          <p:cNvPr id="5" name="Picture 4" descr="A black background with text and a silhouette of a tree&#10;&#10;Description automatically generated">
            <a:extLst>
              <a:ext uri="{FF2B5EF4-FFF2-40B4-BE49-F238E27FC236}">
                <a16:creationId xmlns:a16="http://schemas.microsoft.com/office/drawing/2014/main" id="{AC80F120-AFF5-7F37-94CA-84F9E92C2F87}"/>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426718" y="264883"/>
            <a:ext cx="2339061" cy="998843"/>
          </a:xfrm>
          <a:prstGeom prst="rect">
            <a:avLst/>
          </a:prstGeom>
        </p:spPr>
      </p:pic>
      <p:sp>
        <p:nvSpPr>
          <p:cNvPr id="8" name="Title 1">
            <a:extLst>
              <a:ext uri="{FF2B5EF4-FFF2-40B4-BE49-F238E27FC236}">
                <a16:creationId xmlns:a16="http://schemas.microsoft.com/office/drawing/2014/main" id="{82759659-19CA-6AA4-4245-B424CB8FDF03}"/>
              </a:ext>
            </a:extLst>
          </p:cNvPr>
          <p:cNvSpPr txBox="1">
            <a:spLocks/>
          </p:cNvSpPr>
          <p:nvPr/>
        </p:nvSpPr>
        <p:spPr>
          <a:xfrm>
            <a:off x="2946400" y="347758"/>
            <a:ext cx="8548573" cy="1104900"/>
          </a:xfrm>
          <a:prstGeom prst="rect">
            <a:avLst/>
          </a:prstGeom>
        </p:spPr>
        <p:txBody>
          <a:bodyPr lIns="91440" tIns="45720" rIns="91440" bIns="45720" anchor="t"/>
          <a:lstStyle>
            <a:lvl1pPr algn="ctr" defTabSz="457200" rtl="0" eaLnBrk="1" latinLnBrk="0" hangingPunct="1">
              <a:spcBef>
                <a:spcPct val="0"/>
              </a:spcBef>
              <a:buNone/>
              <a:defRPr sz="2200" kern="1200">
                <a:solidFill>
                  <a:schemeClr val="tx1"/>
                </a:solidFill>
                <a:latin typeface="+mj-lt"/>
                <a:ea typeface="+mj-ea"/>
                <a:cs typeface="+mj-cs"/>
              </a:defRPr>
            </a:lvl1pPr>
          </a:lstStyle>
          <a:p>
            <a:pPr algn="l" defTabSz="609585"/>
            <a:r>
              <a:rPr lang="en-CA" sz="4800" b="1">
                <a:solidFill>
                  <a:srgbClr val="004F7C"/>
                </a:solidFill>
                <a:latin typeface="Helios Extended"/>
                <a:cs typeface="Helios Extended" panose="020B0604020202020204" charset="0"/>
              </a:rPr>
              <a:t>REFERENCES</a:t>
            </a:r>
            <a:endParaRPr lang="en-US" sz="4800" b="1">
              <a:solidFill>
                <a:srgbClr val="004F7C"/>
              </a:solidFill>
              <a:latin typeface="Helios Extended" panose="020B0604020202020204" charset="0"/>
              <a:cs typeface="Helios Extended" panose="020B0604020202020204" charset="0"/>
            </a:endParaRPr>
          </a:p>
        </p:txBody>
      </p:sp>
      <p:cxnSp>
        <p:nvCxnSpPr>
          <p:cNvPr id="9" name="Straight Connector 8">
            <a:extLst>
              <a:ext uri="{FF2B5EF4-FFF2-40B4-BE49-F238E27FC236}">
                <a16:creationId xmlns:a16="http://schemas.microsoft.com/office/drawing/2014/main" id="{DB1BBE52-A6E3-294E-FCDE-D7752BAAF885}"/>
              </a:ext>
            </a:extLst>
          </p:cNvPr>
          <p:cNvCxnSpPr>
            <a:cxnSpLocks/>
          </p:cNvCxnSpPr>
          <p:nvPr/>
        </p:nvCxnSpPr>
        <p:spPr>
          <a:xfrm>
            <a:off x="2280357" y="1224451"/>
            <a:ext cx="9149644" cy="0"/>
          </a:xfrm>
          <a:prstGeom prst="line">
            <a:avLst/>
          </a:prstGeom>
        </p:spPr>
        <p:style>
          <a:lnRef idx="1">
            <a:schemeClr val="dk1"/>
          </a:lnRef>
          <a:fillRef idx="0">
            <a:schemeClr val="dk1"/>
          </a:fillRef>
          <a:effectRef idx="0">
            <a:schemeClr val="dk1"/>
          </a:effectRef>
          <a:fontRef idx="minor">
            <a:schemeClr val="tx1"/>
          </a:fontRef>
        </p:style>
      </p:cxnSp>
      <p:sp>
        <p:nvSpPr>
          <p:cNvPr id="2" name="Rectangle 1">
            <a:extLst>
              <a:ext uri="{FF2B5EF4-FFF2-40B4-BE49-F238E27FC236}">
                <a16:creationId xmlns:a16="http://schemas.microsoft.com/office/drawing/2014/main" id="{7BC469CB-DEE7-33BA-385D-57F73DFD742C}"/>
              </a:ext>
            </a:extLst>
          </p:cNvPr>
          <p:cNvSpPr/>
          <p:nvPr/>
        </p:nvSpPr>
        <p:spPr>
          <a:xfrm>
            <a:off x="0" y="0"/>
            <a:ext cx="12192000" cy="6858000"/>
          </a:xfrm>
          <a:prstGeom prst="rect">
            <a:avLst/>
          </a:prstGeom>
          <a:noFill/>
          <a:ln w="571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6" name="TextBox 12">
            <a:extLst>
              <a:ext uri="{FF2B5EF4-FFF2-40B4-BE49-F238E27FC236}">
                <a16:creationId xmlns:a16="http://schemas.microsoft.com/office/drawing/2014/main" id="{49074458-F394-257C-15A6-7289BE52B299}"/>
              </a:ext>
            </a:extLst>
          </p:cNvPr>
          <p:cNvSpPr txBox="1"/>
          <p:nvPr/>
        </p:nvSpPr>
        <p:spPr>
          <a:xfrm>
            <a:off x="97833" y="6636179"/>
            <a:ext cx="5382897" cy="84254"/>
          </a:xfrm>
          <a:prstGeom prst="rect">
            <a:avLst/>
          </a:prstGeom>
        </p:spPr>
        <p:txBody>
          <a:bodyPr lIns="0" tIns="0" rIns="0" bIns="0" rtlCol="0" anchor="t">
            <a:spAutoFit/>
          </a:bodyPr>
          <a:lstStyle/>
          <a:p>
            <a:pPr algn="l">
              <a:lnSpc>
                <a:spcPts val="700"/>
              </a:lnSpc>
              <a:spcBef>
                <a:spcPct val="0"/>
              </a:spcBef>
            </a:pPr>
            <a:r>
              <a:rPr lang="en-US" sz="500" dirty="0">
                <a:solidFill>
                  <a:srgbClr val="000000"/>
                </a:solidFill>
                <a:latin typeface="Helios Extended"/>
                <a:ea typeface="Helios Extended"/>
                <a:cs typeface="Helios Extended"/>
                <a:sym typeface="Helios Extended"/>
              </a:rPr>
              <a:t>© Regional Geriatric Program of Eastern Ontario</a:t>
            </a:r>
          </a:p>
        </p:txBody>
      </p:sp>
    </p:spTree>
    <p:extLst>
      <p:ext uri="{BB962C8B-B14F-4D97-AF65-F5344CB8AC3E}">
        <p14:creationId xmlns:p14="http://schemas.microsoft.com/office/powerpoint/2010/main" val="1572689761"/>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D9D43B71-3776-7601-B997-0564F3CCFE53}"/>
              </a:ext>
            </a:extLst>
          </p:cNvPr>
          <p:cNvSpPr>
            <a:spLocks noGrp="1" noRot="1" noMove="1" noResize="1" noEditPoints="1" noAdjustHandles="1" noChangeArrowheads="1" noChangeShapeType="1"/>
          </p:cNvSpPr>
          <p:nvPr/>
        </p:nvSpPr>
        <p:spPr>
          <a:xfrm>
            <a:off x="152400" y="0"/>
            <a:ext cx="2819400" cy="1752600"/>
          </a:xfrm>
          <a:prstGeom prst="rect">
            <a:avLst/>
          </a:prstGeom>
          <a:solidFill>
            <a:srgbClr val="E9EF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1">
            <a:extLst>
              <a:ext uri="{FF2B5EF4-FFF2-40B4-BE49-F238E27FC236}">
                <a16:creationId xmlns:a16="http://schemas.microsoft.com/office/drawing/2014/main" id="{C49352FD-5BE7-D686-09DA-072911987C24}"/>
              </a:ext>
            </a:extLst>
          </p:cNvPr>
          <p:cNvSpPr txBox="1">
            <a:spLocks/>
          </p:cNvSpPr>
          <p:nvPr/>
        </p:nvSpPr>
        <p:spPr>
          <a:xfrm>
            <a:off x="4307378" y="4076202"/>
            <a:ext cx="7780866" cy="2182234"/>
          </a:xfrm>
          <a:prstGeom prst="rect">
            <a:avLst/>
          </a:prstGeom>
        </p:spPr>
        <p:txBody>
          <a:bodyPr/>
          <a:lstStyle>
            <a:lvl1pPr algn="ctr" defTabSz="457200" rtl="0" eaLnBrk="1" latinLnBrk="0" hangingPunct="1">
              <a:spcBef>
                <a:spcPct val="0"/>
              </a:spcBef>
              <a:buNone/>
              <a:defRPr sz="2200" kern="1200">
                <a:solidFill>
                  <a:schemeClr val="tx1"/>
                </a:solidFill>
                <a:latin typeface="+mj-lt"/>
                <a:ea typeface="+mj-ea"/>
                <a:cs typeface="+mj-cs"/>
              </a:defRPr>
            </a:lvl1pPr>
          </a:lstStyle>
          <a:p>
            <a:r>
              <a:rPr lang="en-US" sz="8000" b="1">
                <a:latin typeface="League Spartan" panose="020B0604020202020204" charset="0"/>
                <a:cs typeface="League Spartan" panose="020B0604020202020204" charset="0"/>
              </a:rPr>
              <a:t>QUESTIONS?</a:t>
            </a:r>
          </a:p>
        </p:txBody>
      </p:sp>
      <p:pic>
        <p:nvPicPr>
          <p:cNvPr id="6" name="Picture 5" descr="A black background with text and a silhouette of a tree&#10;&#10;Description automatically generated">
            <a:extLst>
              <a:ext uri="{FF2B5EF4-FFF2-40B4-BE49-F238E27FC236}">
                <a16:creationId xmlns:a16="http://schemas.microsoft.com/office/drawing/2014/main" id="{1D8F24CD-16AB-1847-C758-B911BFC8878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1000" y="405430"/>
            <a:ext cx="4154075" cy="1773903"/>
          </a:xfrm>
          <a:prstGeom prst="rect">
            <a:avLst/>
          </a:prstGeom>
        </p:spPr>
      </p:pic>
      <p:sp>
        <p:nvSpPr>
          <p:cNvPr id="7" name="Speech Bubble: Rectangle with Corners Rounded 6">
            <a:extLst>
              <a:ext uri="{FF2B5EF4-FFF2-40B4-BE49-F238E27FC236}">
                <a16:creationId xmlns:a16="http://schemas.microsoft.com/office/drawing/2014/main" id="{4EEE7139-4ADE-544E-312F-DEE60EC452DF}"/>
              </a:ext>
            </a:extLst>
          </p:cNvPr>
          <p:cNvSpPr/>
          <p:nvPr/>
        </p:nvSpPr>
        <p:spPr>
          <a:xfrm>
            <a:off x="5888491" y="595934"/>
            <a:ext cx="5490065" cy="1773903"/>
          </a:xfrm>
          <a:prstGeom prst="wedgeRoundRectCallout">
            <a:avLst>
              <a:gd name="adj1" fmla="val -20101"/>
              <a:gd name="adj2" fmla="val 78432"/>
              <a:gd name="adj3" fmla="val 16667"/>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E81E393F-AA2E-7AF6-8CA6-601A21B32573}"/>
              </a:ext>
            </a:extLst>
          </p:cNvPr>
          <p:cNvSpPr txBox="1"/>
          <p:nvPr/>
        </p:nvSpPr>
        <p:spPr>
          <a:xfrm>
            <a:off x="6280697" y="975053"/>
            <a:ext cx="4705651" cy="1015663"/>
          </a:xfrm>
          <a:prstGeom prst="rect">
            <a:avLst/>
          </a:prstGeom>
          <a:noFill/>
        </p:spPr>
        <p:txBody>
          <a:bodyPr wrap="square" rtlCol="0">
            <a:spAutoFit/>
          </a:bodyPr>
          <a:lstStyle/>
          <a:p>
            <a:pPr algn="ctr"/>
            <a:r>
              <a:rPr lang="en-US" sz="6000">
                <a:solidFill>
                  <a:schemeClr val="bg2"/>
                </a:solidFill>
                <a:latin typeface="Bauhaus 93" panose="04030905020B02020C02" pitchFamily="82" charset="0"/>
              </a:rPr>
              <a:t>THANK YOU!</a:t>
            </a:r>
          </a:p>
        </p:txBody>
      </p:sp>
      <p:sp>
        <p:nvSpPr>
          <p:cNvPr id="9" name="Rectangle 8">
            <a:extLst>
              <a:ext uri="{FF2B5EF4-FFF2-40B4-BE49-F238E27FC236}">
                <a16:creationId xmlns:a16="http://schemas.microsoft.com/office/drawing/2014/main" id="{FEDEB2E1-327E-B53A-9FEB-BA2DD3D7D26F}"/>
              </a:ext>
            </a:extLst>
          </p:cNvPr>
          <p:cNvSpPr/>
          <p:nvPr/>
        </p:nvSpPr>
        <p:spPr>
          <a:xfrm>
            <a:off x="0" y="0"/>
            <a:ext cx="12192000" cy="6858000"/>
          </a:xfrm>
          <a:prstGeom prst="rect">
            <a:avLst/>
          </a:prstGeom>
          <a:noFill/>
          <a:ln w="571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p>
        </p:txBody>
      </p:sp>
    </p:spTree>
    <p:extLst>
      <p:ext uri="{BB962C8B-B14F-4D97-AF65-F5344CB8AC3E}">
        <p14:creationId xmlns:p14="http://schemas.microsoft.com/office/powerpoint/2010/main" val="1069676845"/>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8F179C8-E689-3B19-954F-7C3FD247235B}"/>
              </a:ext>
            </a:extLst>
          </p:cNvPr>
          <p:cNvSpPr>
            <a:spLocks noGrp="1"/>
          </p:cNvSpPr>
          <p:nvPr>
            <p:ph type="body" sz="quarter" idx="10"/>
          </p:nvPr>
        </p:nvSpPr>
        <p:spPr>
          <a:xfrm>
            <a:off x="1732397" y="3466287"/>
            <a:ext cx="4348631" cy="419913"/>
          </a:xfrm>
        </p:spPr>
        <p:txBody>
          <a:bodyPr/>
          <a:lstStyle/>
          <a:p>
            <a:pPr>
              <a:buNone/>
            </a:pPr>
            <a:r>
              <a:rPr lang="en-US">
                <a:hlinkClick r:id="rId2"/>
              </a:rPr>
              <a:t>cmcshane@qch.on.ca</a:t>
            </a:r>
            <a:endParaRPr lang="en-US"/>
          </a:p>
        </p:txBody>
      </p:sp>
      <p:sp>
        <p:nvSpPr>
          <p:cNvPr id="3" name="Text Placeholder 2">
            <a:extLst>
              <a:ext uri="{FF2B5EF4-FFF2-40B4-BE49-F238E27FC236}">
                <a16:creationId xmlns:a16="http://schemas.microsoft.com/office/drawing/2014/main" id="{82925133-3488-540D-FD8A-2BDEC4D35670}"/>
              </a:ext>
            </a:extLst>
          </p:cNvPr>
          <p:cNvSpPr>
            <a:spLocks noGrp="1"/>
          </p:cNvSpPr>
          <p:nvPr>
            <p:ph type="body" sz="quarter" idx="11"/>
          </p:nvPr>
        </p:nvSpPr>
        <p:spPr/>
        <p:txBody>
          <a:bodyPr/>
          <a:lstStyle/>
          <a:p>
            <a:r>
              <a:rPr lang="en-US"/>
              <a:t>https://www.qch.on.ca/</a:t>
            </a:r>
          </a:p>
        </p:txBody>
      </p:sp>
      <p:sp>
        <p:nvSpPr>
          <p:cNvPr id="4" name="Rectangle 3">
            <a:extLst>
              <a:ext uri="{FF2B5EF4-FFF2-40B4-BE49-F238E27FC236}">
                <a16:creationId xmlns:a16="http://schemas.microsoft.com/office/drawing/2014/main" id="{7D4D696C-CCDE-1D72-A003-0CD6552816F8}"/>
              </a:ext>
            </a:extLst>
          </p:cNvPr>
          <p:cNvSpPr/>
          <p:nvPr/>
        </p:nvSpPr>
        <p:spPr>
          <a:xfrm>
            <a:off x="0" y="0"/>
            <a:ext cx="12192000" cy="6858000"/>
          </a:xfrm>
          <a:prstGeom prst="rect">
            <a:avLst/>
          </a:prstGeom>
          <a:noFill/>
          <a:ln w="571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p>
        </p:txBody>
      </p:sp>
    </p:spTree>
    <p:extLst>
      <p:ext uri="{BB962C8B-B14F-4D97-AF65-F5344CB8AC3E}">
        <p14:creationId xmlns:p14="http://schemas.microsoft.com/office/powerpoint/2010/main" val="39376479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7">
            <a:extLst>
              <a:ext uri="{FF2B5EF4-FFF2-40B4-BE49-F238E27FC236}">
                <a16:creationId xmlns:a16="http://schemas.microsoft.com/office/drawing/2014/main" id="{6F037DE0-513C-E772-3F1A-CC7EA06C47AA}"/>
              </a:ext>
            </a:extLst>
          </p:cNvPr>
          <p:cNvSpPr txBox="1"/>
          <p:nvPr/>
        </p:nvSpPr>
        <p:spPr>
          <a:xfrm>
            <a:off x="685800" y="3084764"/>
            <a:ext cx="7239000" cy="3087435"/>
          </a:xfrm>
          <a:prstGeom prst="rect">
            <a:avLst/>
          </a:prstGeom>
        </p:spPr>
        <p:txBody>
          <a:bodyPr lIns="50800" tIns="50800" rIns="50800" bIns="50800" rtlCol="0" anchor="ctr"/>
          <a:lstStyle/>
          <a:p>
            <a:pPr marL="0" marR="0" lvl="0" indent="0" algn="l" defTabSz="609585" rtl="0" eaLnBrk="1" fontAlgn="auto" latinLnBrk="0" hangingPunct="1">
              <a:lnSpc>
                <a:spcPts val="2213"/>
              </a:lnSpc>
              <a:spcBef>
                <a:spcPts val="0"/>
              </a:spcBef>
              <a:spcAft>
                <a:spcPts val="0"/>
              </a:spcAft>
              <a:buClrTx/>
              <a:buSzTx/>
              <a:buFontTx/>
              <a:buNone/>
              <a:tabLst/>
              <a:defRPr/>
            </a:pPr>
            <a:endParaRPr kumimoji="0" sz="1200" b="0" i="0" u="none" strike="noStrike" kern="1200" cap="none" spc="0" normalizeH="0" baseline="0" noProof="0">
              <a:ln>
                <a:noFill/>
              </a:ln>
              <a:solidFill>
                <a:srgbClr val="004F7C"/>
              </a:solidFill>
              <a:effectLst/>
              <a:uLnTx/>
              <a:uFillTx/>
              <a:latin typeface="Calibri"/>
              <a:ea typeface="+mn-ea"/>
              <a:cs typeface="+mn-cs"/>
            </a:endParaRPr>
          </a:p>
        </p:txBody>
      </p:sp>
      <p:sp>
        <p:nvSpPr>
          <p:cNvPr id="2" name="TextBox 1">
            <a:extLst>
              <a:ext uri="{FF2B5EF4-FFF2-40B4-BE49-F238E27FC236}">
                <a16:creationId xmlns:a16="http://schemas.microsoft.com/office/drawing/2014/main" id="{FDBFE3E2-5AA0-746B-E23E-583E633F6D29}"/>
              </a:ext>
            </a:extLst>
          </p:cNvPr>
          <p:cNvSpPr txBox="1"/>
          <p:nvPr/>
        </p:nvSpPr>
        <p:spPr>
          <a:xfrm>
            <a:off x="1219200" y="2145492"/>
            <a:ext cx="9601200" cy="2739211"/>
          </a:xfrm>
          <a:prstGeom prst="rect">
            <a:avLst/>
          </a:prstGeom>
          <a:noFill/>
        </p:spPr>
        <p:txBody>
          <a:bodyPr wrap="square">
            <a:spAutoFit/>
          </a:bodyPr>
          <a:lstStyle/>
          <a:p>
            <a:pPr marL="0" indent="0" algn="ctr">
              <a:buNone/>
            </a:pPr>
            <a:r>
              <a:rPr lang="en-US" sz="3200">
                <a:latin typeface="League Spartan" panose="020B0604020202020204" charset="0"/>
                <a:cs typeface="League Spartan" panose="020B0604020202020204" charset="0"/>
              </a:rPr>
              <a:t>“By reducing seniors’ falls by 20 percent between 2010 and 2035, it is forecasted that we can save 4400 lives and save $10.8 billion in health-care costs.”</a:t>
            </a:r>
          </a:p>
          <a:p>
            <a:pPr marL="0" indent="0" algn="ctr">
              <a:buNone/>
            </a:pPr>
            <a:endParaRPr lang="en-US" sz="2800">
              <a:latin typeface="League Spartan" panose="020B0604020202020204" charset="0"/>
              <a:cs typeface="League Spartan" panose="020B0604020202020204" charset="0"/>
            </a:endParaRPr>
          </a:p>
          <a:p>
            <a:pPr marL="0" indent="0" algn="ctr">
              <a:buNone/>
            </a:pPr>
            <a:r>
              <a:rPr lang="en-US" sz="1600">
                <a:latin typeface="League Spartan" panose="020B0604020202020204" charset="0"/>
                <a:cs typeface="League Spartan" panose="020B0604020202020204" charset="0"/>
              </a:rPr>
              <a:t>(Parachute, 2015)</a:t>
            </a:r>
          </a:p>
        </p:txBody>
      </p:sp>
      <p:cxnSp>
        <p:nvCxnSpPr>
          <p:cNvPr id="6" name="Straight Connector 5">
            <a:extLst>
              <a:ext uri="{FF2B5EF4-FFF2-40B4-BE49-F238E27FC236}">
                <a16:creationId xmlns:a16="http://schemas.microsoft.com/office/drawing/2014/main" id="{1EB12747-0EDC-F919-E330-1FB691BB9658}"/>
              </a:ext>
            </a:extLst>
          </p:cNvPr>
          <p:cNvCxnSpPr>
            <a:cxnSpLocks/>
          </p:cNvCxnSpPr>
          <p:nvPr/>
        </p:nvCxnSpPr>
        <p:spPr>
          <a:xfrm>
            <a:off x="1295400" y="2057400"/>
            <a:ext cx="9601200" cy="0"/>
          </a:xfrm>
          <a:prstGeom prst="line">
            <a:avLst/>
          </a:prstGeom>
        </p:spPr>
        <p:style>
          <a:lnRef idx="1">
            <a:schemeClr val="dk1"/>
          </a:lnRef>
          <a:fillRef idx="0">
            <a:schemeClr val="dk1"/>
          </a:fillRef>
          <a:effectRef idx="0">
            <a:schemeClr val="dk1"/>
          </a:effectRef>
          <a:fontRef idx="minor">
            <a:schemeClr val="tx1"/>
          </a:fontRef>
        </p:style>
      </p:cxnSp>
      <p:cxnSp>
        <p:nvCxnSpPr>
          <p:cNvPr id="7" name="Straight Connector 6">
            <a:extLst>
              <a:ext uri="{FF2B5EF4-FFF2-40B4-BE49-F238E27FC236}">
                <a16:creationId xmlns:a16="http://schemas.microsoft.com/office/drawing/2014/main" id="{D9F2D2C6-731A-8BF1-A22C-B36ED0FB5AEB}"/>
              </a:ext>
            </a:extLst>
          </p:cNvPr>
          <p:cNvCxnSpPr>
            <a:cxnSpLocks/>
          </p:cNvCxnSpPr>
          <p:nvPr/>
        </p:nvCxnSpPr>
        <p:spPr>
          <a:xfrm>
            <a:off x="1295400" y="4953000"/>
            <a:ext cx="9601200" cy="0"/>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287728753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0F3646-AC58-6C71-DF45-58C91376B965}"/>
              </a:ext>
            </a:extLst>
          </p:cNvPr>
          <p:cNvSpPr>
            <a:spLocks noGrp="1"/>
          </p:cNvSpPr>
          <p:nvPr>
            <p:ph type="title"/>
          </p:nvPr>
        </p:nvSpPr>
        <p:spPr>
          <a:xfrm>
            <a:off x="2590800" y="228600"/>
            <a:ext cx="9067800" cy="828675"/>
          </a:xfrm>
        </p:spPr>
        <p:txBody>
          <a:bodyPr anchor="b"/>
          <a:lstStyle/>
          <a:p>
            <a:pPr marL="0" indent="0">
              <a:buNone/>
            </a:pPr>
            <a:r>
              <a:rPr lang="en-US" sz="4800"/>
              <a:t>THE GOOD NEWS</a:t>
            </a:r>
          </a:p>
        </p:txBody>
      </p:sp>
      <p:sp>
        <p:nvSpPr>
          <p:cNvPr id="3" name="Table Placeholder 2">
            <a:extLst>
              <a:ext uri="{FF2B5EF4-FFF2-40B4-BE49-F238E27FC236}">
                <a16:creationId xmlns:a16="http://schemas.microsoft.com/office/drawing/2014/main" id="{9701445C-3AE6-9421-71B1-42401C4AE537}"/>
              </a:ext>
            </a:extLst>
          </p:cNvPr>
          <p:cNvSpPr>
            <a:spLocks noGrp="1"/>
          </p:cNvSpPr>
          <p:nvPr>
            <p:ph type="tbl" sz="quarter" idx="11"/>
          </p:nvPr>
        </p:nvSpPr>
        <p:spPr>
          <a:xfrm>
            <a:off x="762000" y="1651000"/>
            <a:ext cx="10515600" cy="4470400"/>
          </a:xfrm>
        </p:spPr>
        <p:txBody>
          <a:bodyPr/>
          <a:lstStyle/>
          <a:p>
            <a:pPr>
              <a:buNone/>
            </a:pPr>
            <a:r>
              <a:rPr lang="en-CA" sz="4000">
                <a:latin typeface="League Spartan" panose="020B0604020202020204" charset="0"/>
                <a:cs typeface="League Spartan" panose="020B0604020202020204" charset="0"/>
              </a:rPr>
              <a:t>The literature suggests that as many as 1/3 of falls-related adverse outcomes are preventable.</a:t>
            </a:r>
          </a:p>
          <a:p>
            <a:pPr algn="r">
              <a:buNone/>
            </a:pPr>
            <a:endParaRPr lang="en-CA" sz="4000">
              <a:latin typeface="League Spartan" panose="020B0604020202020204" charset="0"/>
              <a:cs typeface="League Spartan" panose="020B0604020202020204" charset="0"/>
            </a:endParaRPr>
          </a:p>
          <a:p>
            <a:pPr algn="r">
              <a:buNone/>
            </a:pPr>
            <a:endParaRPr lang="en-CA" sz="4000">
              <a:latin typeface="League Spartan" panose="020B0604020202020204" charset="0"/>
              <a:cs typeface="League Spartan" panose="020B0604020202020204" charset="0"/>
            </a:endParaRPr>
          </a:p>
          <a:p>
            <a:pPr algn="r">
              <a:buNone/>
            </a:pPr>
            <a:endParaRPr lang="en-CA" sz="4000">
              <a:latin typeface="League Spartan" panose="020B0604020202020204" charset="0"/>
              <a:cs typeface="League Spartan" panose="020B0604020202020204" charset="0"/>
            </a:endParaRPr>
          </a:p>
          <a:p>
            <a:pPr algn="r">
              <a:spcBef>
                <a:spcPts val="0"/>
              </a:spcBef>
              <a:buNone/>
            </a:pPr>
            <a:r>
              <a:rPr lang="en-CA">
                <a:latin typeface="League Spartan" panose="020B0604020202020204" charset="0"/>
                <a:cs typeface="League Spartan" panose="020B0604020202020204" charset="0"/>
              </a:rPr>
              <a:t>(LHIN Collaborative, 2011)</a:t>
            </a:r>
            <a:endParaRPr lang="en-US">
              <a:latin typeface="League Spartan" panose="020B0604020202020204" charset="0"/>
              <a:cs typeface="League Spartan" panose="020B0604020202020204" charset="0"/>
            </a:endParaRPr>
          </a:p>
          <a:p>
            <a:endParaRPr lang="en-US" sz="4000">
              <a:latin typeface="League Spartan" panose="020B0604020202020204" charset="0"/>
              <a:cs typeface="League Spartan" panose="020B0604020202020204" charset="0"/>
            </a:endParaRPr>
          </a:p>
        </p:txBody>
      </p:sp>
    </p:spTree>
    <p:extLst>
      <p:ext uri="{BB962C8B-B14F-4D97-AF65-F5344CB8AC3E}">
        <p14:creationId xmlns:p14="http://schemas.microsoft.com/office/powerpoint/2010/main" val="3985616958"/>
      </p:ext>
    </p:extLst>
  </p:cSld>
  <p:clrMapOvr>
    <a:masterClrMapping/>
  </p:clrMapOvr>
</p:sld>
</file>

<file path=ppt/theme/theme1.xml><?xml version="1.0" encoding="utf-8"?>
<a:theme xmlns:a="http://schemas.openxmlformats.org/drawingml/2006/main" name="GES updated PPT theme">
  <a:themeElements>
    <a:clrScheme name="RGPEO Colour Scheme">
      <a:dk1>
        <a:srgbClr val="004F7C"/>
      </a:dk1>
      <a:lt1>
        <a:srgbClr val="E9EFF2"/>
      </a:lt1>
      <a:dk2>
        <a:srgbClr val="5B7462"/>
      </a:dk2>
      <a:lt2>
        <a:srgbClr val="FFFFFF"/>
      </a:lt2>
      <a:accent1>
        <a:srgbClr val="47697E"/>
      </a:accent1>
      <a:accent2>
        <a:srgbClr val="8DC63F"/>
      </a:accent2>
      <a:accent3>
        <a:srgbClr val="FFBB1E"/>
      </a:accent3>
      <a:accent4>
        <a:srgbClr val="954F72"/>
      </a:accent4>
      <a:accent5>
        <a:srgbClr val="5B9BD5"/>
      </a:accent5>
      <a:accent6>
        <a:srgbClr val="70AD47"/>
      </a:accent6>
      <a:hlink>
        <a:srgbClr val="7030A0"/>
      </a:hlink>
      <a:folHlink>
        <a:srgbClr val="FFBB1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ES updated PPT theme" id="{B4F8F4CB-465A-4748-99D6-D4E92360BA29}" vid="{BD43DB3A-4F6D-453E-9E75-065C468112FC}"/>
    </a:ext>
  </a:extLst>
</a:theme>
</file>

<file path=ppt/theme/theme2.xml><?xml version="1.0" encoding="utf-8"?>
<a:theme xmlns:a="http://schemas.openxmlformats.org/drawingml/2006/main" name="1_GES updated PPT theme">
  <a:themeElements>
    <a:clrScheme name="RGPEO Colour Scheme">
      <a:dk1>
        <a:srgbClr val="004F7C"/>
      </a:dk1>
      <a:lt1>
        <a:srgbClr val="E9EFF2"/>
      </a:lt1>
      <a:dk2>
        <a:srgbClr val="5B7462"/>
      </a:dk2>
      <a:lt2>
        <a:srgbClr val="FFFFFF"/>
      </a:lt2>
      <a:accent1>
        <a:srgbClr val="47697E"/>
      </a:accent1>
      <a:accent2>
        <a:srgbClr val="8DC63F"/>
      </a:accent2>
      <a:accent3>
        <a:srgbClr val="FFBB1E"/>
      </a:accent3>
      <a:accent4>
        <a:srgbClr val="954F72"/>
      </a:accent4>
      <a:accent5>
        <a:srgbClr val="5B9BD5"/>
      </a:accent5>
      <a:accent6>
        <a:srgbClr val="70AD47"/>
      </a:accent6>
      <a:hlink>
        <a:srgbClr val="7030A0"/>
      </a:hlink>
      <a:folHlink>
        <a:srgbClr val="FFBB1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ES updated PPT theme" id="{B4F8F4CB-465A-4748-99D6-D4E92360BA29}" vid="{BD43DB3A-4F6D-453E-9E75-065C468112FC}"/>
    </a:ext>
  </a:extLst>
</a:theme>
</file>

<file path=ppt/theme/theme3.xml><?xml version="1.0" encoding="utf-8"?>
<a:theme xmlns:a="http://schemas.openxmlformats.org/drawingml/2006/main" name="2_GES updated PPT theme">
  <a:themeElements>
    <a:clrScheme name="RGPEO Colour Scheme">
      <a:dk1>
        <a:srgbClr val="004F7C"/>
      </a:dk1>
      <a:lt1>
        <a:srgbClr val="E9EFF2"/>
      </a:lt1>
      <a:dk2>
        <a:srgbClr val="5B7462"/>
      </a:dk2>
      <a:lt2>
        <a:srgbClr val="FFFFFF"/>
      </a:lt2>
      <a:accent1>
        <a:srgbClr val="47697E"/>
      </a:accent1>
      <a:accent2>
        <a:srgbClr val="8DC63F"/>
      </a:accent2>
      <a:accent3>
        <a:srgbClr val="FFBB1E"/>
      </a:accent3>
      <a:accent4>
        <a:srgbClr val="954F72"/>
      </a:accent4>
      <a:accent5>
        <a:srgbClr val="5B9BD5"/>
      </a:accent5>
      <a:accent6>
        <a:srgbClr val="70AD47"/>
      </a:accent6>
      <a:hlink>
        <a:srgbClr val="7030A0"/>
      </a:hlink>
      <a:folHlink>
        <a:srgbClr val="FFBB1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ES updated PPT theme" id="{B4F8F4CB-465A-4748-99D6-D4E92360BA29}" vid="{BD43DB3A-4F6D-453E-9E75-065C468112FC}"/>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TaxCatchAll xmlns="68be0022-97d8-4398-87be-6bd096ec9c70" xsi:nil="true"/>
    <_ip_UnifiedCompliancePolicyProperties xmlns="http://schemas.microsoft.com/sharepoint/v3" xsi:nil="true"/>
    <lcf76f155ced4ddcb4097134ff3c332f xmlns="9c08bec6-28e9-420c-aa70-14f2387eef58">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FCDEED6A3EDE9F49B1C8C14FFA7F6034" ma:contentTypeVersion="14" ma:contentTypeDescription="Create a new document." ma:contentTypeScope="" ma:versionID="59783605198581a3ff9aa4edb4d3b80a">
  <xsd:schema xmlns:xsd="http://www.w3.org/2001/XMLSchema" xmlns:xs="http://www.w3.org/2001/XMLSchema" xmlns:p="http://schemas.microsoft.com/office/2006/metadata/properties" xmlns:ns1="http://schemas.microsoft.com/sharepoint/v3" xmlns:ns2="9c08bec6-28e9-420c-aa70-14f2387eef58" xmlns:ns3="68be0022-97d8-4398-87be-6bd096ec9c70" targetNamespace="http://schemas.microsoft.com/office/2006/metadata/properties" ma:root="true" ma:fieldsID="dd9643a6207fde10ac68352be16d8aa0" ns1:_="" ns2:_="" ns3:_="">
    <xsd:import namespace="http://schemas.microsoft.com/sharepoint/v3"/>
    <xsd:import namespace="9c08bec6-28e9-420c-aa70-14f2387eef58"/>
    <xsd:import namespace="68be0022-97d8-4398-87be-6bd096ec9c70"/>
    <xsd:element name="properties">
      <xsd:complexType>
        <xsd:sequence>
          <xsd:element name="documentManagement">
            <xsd:complexType>
              <xsd:all>
                <xsd:element ref="ns1:_ip_UnifiedCompliancePolicyProperties" minOccurs="0"/>
                <xsd:element ref="ns1:_ip_UnifiedCompliancePolicyUIAction" minOccurs="0"/>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8" nillable="true" ma:displayName="Unified Compliance Policy Properties" ma:hidden="true" ma:internalName="_ip_UnifiedCompliancePolicyProperties">
      <xsd:simpleType>
        <xsd:restriction base="dms:Note"/>
      </xsd:simpleType>
    </xsd:element>
    <xsd:element name="_ip_UnifiedCompliancePolicyUIAction" ma:index="9"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9c08bec6-28e9-420c-aa70-14f2387eef58"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SearchProperties" ma:index="12" nillable="true" ma:displayName="MediaServiceSearchProperties" ma:hidden="true" ma:internalName="MediaServiceSearchProperties" ma:readOnly="true">
      <xsd:simpleType>
        <xsd:restriction base="dms:Note"/>
      </xsd:simpleType>
    </xsd:element>
    <xsd:element name="MediaServiceObjectDetectorVersions" ma:index="13" nillable="true" ma:displayName="MediaServiceObjectDetectorVersions" ma:hidden="true" ma:indexed="true" ma:internalName="MediaServiceObjectDetectorVersions" ma:readOnly="true">
      <xsd:simpleType>
        <xsd:restriction base="dms:Text"/>
      </xsd:simpleType>
    </xsd:element>
    <xsd:element name="MediaServiceDateTaken" ma:index="14" nillable="true" ma:displayName="MediaServiceDateTaken" ma:hidden="true" ma:indexed="true" ma:internalName="MediaServiceDateTaken"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f218295f-687b-4006-a255-510d9d5ee80a" ma:termSetId="09814cd3-568e-fe90-9814-8d621ff8fb84" ma:anchorId="fba54fb3-c3e1-fe81-a776-ca4b69148c4d" ma:open="true" ma:isKeyword="false">
      <xsd:complexType>
        <xsd:sequence>
          <xsd:element ref="pc:Terms" minOccurs="0" maxOccurs="1"/>
        </xsd:sequence>
      </xsd:complexType>
    </xsd:element>
    <xsd:element name="MediaServiceOCR" ma:index="21"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68be0022-97d8-4398-87be-6bd096ec9c70" elementFormDefault="qualified">
    <xsd:import namespace="http://schemas.microsoft.com/office/2006/documentManagement/types"/>
    <xsd:import namespace="http://schemas.microsoft.com/office/infopath/2007/PartnerControls"/>
    <xsd:element name="TaxCatchAll" ma:index="20" nillable="true" ma:displayName="Taxonomy Catch All Column" ma:hidden="true" ma:list="{0a87cbea-729c-422c-9ae5-53957a557ac4}" ma:internalName="TaxCatchAll" ma:showField="CatchAllData" ma:web="68be0022-97d8-4398-87be-6bd096ec9c7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B4ADDF22-4B84-486F-851C-996924739873}">
  <ds:schemaRefs>
    <ds:schemaRef ds:uri="http://schemas.microsoft.com/sharepoint/v3/contenttype/forms"/>
  </ds:schemaRefs>
</ds:datastoreItem>
</file>

<file path=customXml/itemProps2.xml><?xml version="1.0" encoding="utf-8"?>
<ds:datastoreItem xmlns:ds="http://schemas.openxmlformats.org/officeDocument/2006/customXml" ds:itemID="{E411DE90-587C-4821-86A9-42D61A232CBF}">
  <ds:schemaRefs>
    <ds:schemaRef ds:uri="26edb9c1-5ff7-4939-bb10-2e3485925c23"/>
    <ds:schemaRef ds:uri="68be0022-97d8-4398-87be-6bd096ec9c70"/>
    <ds:schemaRef ds:uri="9c08bec6-28e9-420c-aa70-14f2387eef58"/>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microsoft.com/sharepoint/v3"/>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833CD2BC-9D7C-41D7-BC6F-DEAD632F1F27}">
  <ds:schemaRefs>
    <ds:schemaRef ds:uri="68be0022-97d8-4398-87be-6bd096ec9c70"/>
    <ds:schemaRef ds:uri="9c08bec6-28e9-420c-aa70-14f2387eef58"/>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microsoft.com/sharepoint/v3"/>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GES updated PPT theme</Template>
  <TotalTime>0</TotalTime>
  <Words>6445</Words>
  <Application>Microsoft Office PowerPoint</Application>
  <PresentationFormat>Widescreen</PresentationFormat>
  <Paragraphs>837</Paragraphs>
  <Slides>75</Slides>
  <Notes>56</Notes>
  <HiddenSlides>0</HiddenSlides>
  <MMClips>1</MMClips>
  <ScaleCrop>false</ScaleCrop>
  <HeadingPairs>
    <vt:vector size="6" baseType="variant">
      <vt:variant>
        <vt:lpstr>Fonts Used</vt:lpstr>
      </vt:variant>
      <vt:variant>
        <vt:i4>8</vt:i4>
      </vt:variant>
      <vt:variant>
        <vt:lpstr>Theme</vt:lpstr>
      </vt:variant>
      <vt:variant>
        <vt:i4>3</vt:i4>
      </vt:variant>
      <vt:variant>
        <vt:lpstr>Slide Titles</vt:lpstr>
      </vt:variant>
      <vt:variant>
        <vt:i4>75</vt:i4>
      </vt:variant>
    </vt:vector>
  </HeadingPairs>
  <TitlesOfParts>
    <vt:vector size="86" baseType="lpstr">
      <vt:lpstr>Arial</vt:lpstr>
      <vt:lpstr>Bauhaus 93</vt:lpstr>
      <vt:lpstr>Calibri</vt:lpstr>
      <vt:lpstr>Courier New</vt:lpstr>
      <vt:lpstr>Helios Extended</vt:lpstr>
      <vt:lpstr>League Spartan</vt:lpstr>
      <vt:lpstr>Times</vt:lpstr>
      <vt:lpstr>Wingdings</vt:lpstr>
      <vt:lpstr>GES updated PPT theme</vt:lpstr>
      <vt:lpstr>1_GES updated PPT theme</vt:lpstr>
      <vt:lpstr>2_GES updated PPT theme</vt:lpstr>
      <vt:lpstr>PowerPoint Presentation</vt:lpstr>
      <vt:lpstr>FALL PREVENTION​ Assessment and Intervention​ </vt:lpstr>
      <vt:lpstr>PowerPoint Presentation</vt:lpstr>
      <vt:lpstr>PowerPoint Presentation</vt:lpstr>
      <vt:lpstr>FALLS ARE COMMON</vt:lpstr>
      <vt:lpstr>WHY STOP FALLS?</vt:lpstr>
      <vt:lpstr>FALLS ARE COSTLY</vt:lpstr>
      <vt:lpstr>PowerPoint Presentation</vt:lpstr>
      <vt:lpstr>THE GOOD NEWS</vt:lpstr>
      <vt:lpstr>THE BAD NEWS</vt:lpstr>
      <vt:lpstr>WHY DO FALLS OCCUR?</vt:lpstr>
      <vt:lpstr>PowerPoint Presentation</vt:lpstr>
      <vt:lpstr>BIOLOGICAL RISK FACTORS</vt:lpstr>
      <vt:lpstr>RISK FACTORS RELATED TO NORMAL AGING</vt:lpstr>
      <vt:lpstr>PowerPoint Presentation</vt:lpstr>
      <vt:lpstr>PowerPoint Presentation</vt:lpstr>
      <vt:lpstr>BEHAVIOURAL RISK FACTORS</vt:lpstr>
      <vt:lpstr>PowerPoint Presentation</vt:lpstr>
      <vt:lpstr>ENVIRONMENTAL RISK FACTORS- INDOORS</vt:lpstr>
      <vt:lpstr>ENVIRONMENTAL RISK FACTORS - OUTDOORS</vt:lpstr>
      <vt:lpstr>PowerPoint Presentation</vt:lpstr>
      <vt:lpstr>SOCIAL AND ECONOMIC RISK FACTORS</vt:lpstr>
      <vt:lpstr>Multifactorial Fall Risk Summary</vt:lpstr>
      <vt:lpstr>MULTIFACTORIAL FALL RISK SUMMARY</vt:lpstr>
      <vt:lpstr>MULTIFACTORIAL FALL RISK SUMMARY</vt:lpstr>
      <vt:lpstr>MULTIFACTORIAL FALL RISK SUMMARY</vt:lpstr>
      <vt:lpstr>MULTIFACTORIAL FALL RISK SUMMARY</vt:lpstr>
      <vt:lpstr>MULTIFACTORIAL FALL RISK SUMMARY</vt:lpstr>
      <vt:lpstr>POSTURAL HYPOTENSION</vt:lpstr>
      <vt:lpstr>MULTIFACTORIAL FALL RISK SUMMARY</vt:lpstr>
      <vt:lpstr>MULTIFACTORIAL FALL RISK SUMMARY</vt:lpstr>
      <vt:lpstr>NOW WHAT?</vt:lpstr>
      <vt:lpstr>MULTIFACTORIAL FALL RISK SUMMARY</vt:lpstr>
      <vt:lpstr>PAIN ASSESSMENT</vt:lpstr>
      <vt:lpstr>MULTIFACTORIAL FALL RISK SUMMARY</vt:lpstr>
      <vt:lpstr>MULTIFACTORIAL FALL RISK SUMMARY</vt:lpstr>
      <vt:lpstr>FUNCTIONAL ASSESSMENT</vt:lpstr>
      <vt:lpstr>PowerPoint Presentation</vt:lpstr>
      <vt:lpstr>TIMED UP AND GO (TUG)</vt:lpstr>
      <vt:lpstr>TIMED UP AND GO (TUG)</vt:lpstr>
      <vt:lpstr>TIMED UP AND GO (TUG)</vt:lpstr>
      <vt:lpstr>TIMED UP AND GO (TUG)</vt:lpstr>
      <vt:lpstr>TIMED UP AND GO (TUG)</vt:lpstr>
      <vt:lpstr>TIMED UP AND GO (TUG)</vt:lpstr>
      <vt:lpstr>PowerPoint Presentation</vt:lpstr>
      <vt:lpstr>PowerPoint Presentation</vt:lpstr>
      <vt:lpstr>CHAIR-STAND TEST</vt:lpstr>
      <vt:lpstr>PowerPoint Presentation</vt:lpstr>
      <vt:lpstr>30 SECOND CHAIR-STAND TEST</vt:lpstr>
      <vt:lpstr>FIVE-TIMES SIT TO STAND</vt:lpstr>
      <vt:lpstr>MULTIFACTORIAL FALL RISK SUMMARY</vt:lpstr>
      <vt:lpstr>MULTIFACTORIAL FALL RISK SUMMARY</vt:lpstr>
      <vt:lpstr>MULTIFACTORIAL FALL RISK SUMMARY</vt:lpstr>
      <vt:lpstr>HOME SAFETY CHECKLIST</vt:lpstr>
      <vt:lpstr>MULTIFACTORIAL FALL RISK SUMMARY</vt:lpstr>
      <vt:lpstr>STAYING INDEPENDENT CHECKLIST</vt:lpstr>
      <vt:lpstr>IMPRESSION</vt:lpstr>
      <vt:lpstr>IMPRESSION AND ANALYSIS</vt:lpstr>
      <vt:lpstr>INTERVENTIONS</vt:lpstr>
      <vt:lpstr>INTERVENTIONS</vt:lpstr>
      <vt:lpstr>24-Hour Movement Guidelines</vt:lpstr>
      <vt:lpstr>EXERCISE RECOMMENDATIONS</vt:lpstr>
      <vt:lpstr>EXERCISE RECOMMENDATIONS</vt:lpstr>
      <vt:lpstr>INTENSITY IS THE KEY!</vt:lpstr>
      <vt:lpstr>PowerPoint Presentation</vt:lpstr>
      <vt:lpstr>EXERCISES</vt:lpstr>
      <vt:lpstr>PowerPoint Presentation</vt:lpstr>
      <vt:lpstr>GAIT AIDS</vt:lpstr>
      <vt:lpstr>WHAT TO CHOOSE?</vt:lpstr>
      <vt:lpstr>HOW TO MEASURE A CANE OR WALKER</vt:lpstr>
      <vt:lpstr>TIPS FOR USING A WALKER SAFELY</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AdminJD</dc:creator>
  <cp:lastModifiedBy>Sanjana Haque</cp:lastModifiedBy>
  <cp:revision>2</cp:revision>
  <cp:lastPrinted>2020-12-18T20:49:20Z</cp:lastPrinted>
  <dcterms:created xsi:type="dcterms:W3CDTF">2019-05-30T16:30:20Z</dcterms:created>
  <dcterms:modified xsi:type="dcterms:W3CDTF">2025-03-12T19:12:19Z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0x010100D51483C0F14C714EAF49137BC62BA3D4</vt:lpwstr>
  </property>
  <property fmtid="{D5CDD505-2E9C-101B-9397-08002B2CF9AE}" pid="3" name="MediaServiceImageTags">
    <vt:lpwstr/>
  </property>
</Properties>
</file>