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85" r:id="rId4"/>
    <p:sldMasterId id="2147483708" r:id="rId5"/>
  </p:sldMasterIdLst>
  <p:notesMasterIdLst>
    <p:notesMasterId r:id="rId73"/>
  </p:notesMasterIdLst>
  <p:handoutMasterIdLst>
    <p:handoutMasterId r:id="rId74"/>
  </p:handoutMasterIdLst>
  <p:sldIdLst>
    <p:sldId id="1092" r:id="rId6"/>
    <p:sldId id="265" r:id="rId7"/>
    <p:sldId id="1164" r:id="rId8"/>
    <p:sldId id="1177" r:id="rId9"/>
    <p:sldId id="1103" r:id="rId10"/>
    <p:sldId id="1104" r:id="rId11"/>
    <p:sldId id="1090" r:id="rId12"/>
    <p:sldId id="1105" r:id="rId13"/>
    <p:sldId id="1107" r:id="rId14"/>
    <p:sldId id="1108" r:id="rId15"/>
    <p:sldId id="1178" r:id="rId16"/>
    <p:sldId id="1111" r:id="rId17"/>
    <p:sldId id="1112" r:id="rId18"/>
    <p:sldId id="1117" r:id="rId19"/>
    <p:sldId id="1114" r:id="rId20"/>
    <p:sldId id="1118" r:id="rId21"/>
    <p:sldId id="1076" r:id="rId22"/>
    <p:sldId id="1119" r:id="rId23"/>
    <p:sldId id="1121" r:id="rId24"/>
    <p:sldId id="1122" r:id="rId25"/>
    <p:sldId id="1123" r:id="rId26"/>
    <p:sldId id="1124" r:id="rId27"/>
    <p:sldId id="1166" r:id="rId28"/>
    <p:sldId id="1167" r:id="rId29"/>
    <p:sldId id="1168" r:id="rId30"/>
    <p:sldId id="1169" r:id="rId31"/>
    <p:sldId id="1170" r:id="rId32"/>
    <p:sldId id="1171" r:id="rId33"/>
    <p:sldId id="1172" r:id="rId34"/>
    <p:sldId id="1173" r:id="rId35"/>
    <p:sldId id="1174" r:id="rId36"/>
    <p:sldId id="1136" r:id="rId37"/>
    <p:sldId id="1135" r:id="rId38"/>
    <p:sldId id="1125" r:id="rId39"/>
    <p:sldId id="1126" r:id="rId40"/>
    <p:sldId id="1137" r:id="rId41"/>
    <p:sldId id="1128" r:id="rId42"/>
    <p:sldId id="1129" r:id="rId43"/>
    <p:sldId id="1131" r:id="rId44"/>
    <p:sldId id="1132" r:id="rId45"/>
    <p:sldId id="1133" r:id="rId46"/>
    <p:sldId id="1148" r:id="rId47"/>
    <p:sldId id="1138" r:id="rId48"/>
    <p:sldId id="1139" r:id="rId49"/>
    <p:sldId id="1140" r:id="rId50"/>
    <p:sldId id="1141" r:id="rId51"/>
    <p:sldId id="1142" r:id="rId52"/>
    <p:sldId id="1145" r:id="rId53"/>
    <p:sldId id="1149" r:id="rId54"/>
    <p:sldId id="1150" r:id="rId55"/>
    <p:sldId id="1151" r:id="rId56"/>
    <p:sldId id="1152" r:id="rId57"/>
    <p:sldId id="1153" r:id="rId58"/>
    <p:sldId id="1154" r:id="rId59"/>
    <p:sldId id="1155" r:id="rId60"/>
    <p:sldId id="1156" r:id="rId61"/>
    <p:sldId id="1157" r:id="rId62"/>
    <p:sldId id="1158" r:id="rId63"/>
    <p:sldId id="1159" r:id="rId64"/>
    <p:sldId id="1160" r:id="rId65"/>
    <p:sldId id="1161" r:id="rId66"/>
    <p:sldId id="1163" r:id="rId67"/>
    <p:sldId id="1165" r:id="rId68"/>
    <p:sldId id="1099" r:id="rId69"/>
    <p:sldId id="1093" r:id="rId70"/>
    <p:sldId id="1096" r:id="rId71"/>
    <p:sldId id="1097" r:id="rId72"/>
  </p:sldIdLst>
  <p:sldSz cx="9144000" cy="5143500" type="screen16x9"/>
  <p:notesSz cx="7023100" cy="9309100"/>
  <p:embeddedFontLst>
    <p:embeddedFont>
      <p:font typeface="Bauhaus 93" panose="04030905020B02020C02" pitchFamily="82" charset="0"/>
      <p:regular r:id="rId75"/>
    </p:embeddedFont>
    <p:embeddedFont>
      <p:font typeface="Helios Extended" panose="020B0604020202020204" charset="0"/>
      <p:regular r:id="rId76"/>
    </p:embeddedFont>
    <p:embeddedFont>
      <p:font typeface="League Spartan" panose="020B0604020202020204" charset="0"/>
      <p:regular r:id="rId77"/>
    </p:embeddedFont>
    <p:embeddedFont>
      <p:font typeface="Times" panose="02020603050405020304" pitchFamily="18" charset="0"/>
      <p:regular r:id="rId78"/>
      <p:bold r:id="rId79"/>
      <p:italic r:id="rId80"/>
      <p:boldItalic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BFF"/>
    <a:srgbClr val="AFC1D0"/>
    <a:srgbClr val="EE829C"/>
    <a:srgbClr val="FCFFFD"/>
    <a:srgbClr val="FBA37D"/>
    <a:srgbClr val="FDFFFE"/>
    <a:srgbClr val="CEE4E6"/>
    <a:srgbClr val="009193"/>
    <a:srgbClr val="94209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9C9C97-4124-4B19-A5BB-615898A5D7A3}" v="14" dt="2025-03-12T19:20:41.6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88" autoAdjust="0"/>
    <p:restoredTop sz="95097" autoAdjust="0"/>
  </p:normalViewPr>
  <p:slideViewPr>
    <p:cSldViewPr snapToGrid="0">
      <p:cViewPr varScale="1">
        <p:scale>
          <a:sx n="110" d="100"/>
          <a:sy n="110" d="100"/>
        </p:scale>
        <p:origin x="480" y="82"/>
      </p:cViewPr>
      <p:guideLst>
        <p:guide orient="horz" pos="1620"/>
        <p:guide pos="288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handoutMaster" Target="handoutMasters/handoutMaster1.xml"/><Relationship Id="rId79" Type="http://schemas.openxmlformats.org/officeDocument/2006/relationships/font" Target="fonts/font5.fntdata"/><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font" Target="fonts/font3.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font" Target="fonts/font6.fntdata"/><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font" Target="fonts/font1.fntdata"/><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notesMaster" Target="notesMasters/notesMaster1.xml"/><Relationship Id="rId78" Type="http://schemas.openxmlformats.org/officeDocument/2006/relationships/font" Target="fonts/font4.fntdata"/><Relationship Id="rId81" Type="http://schemas.openxmlformats.org/officeDocument/2006/relationships/font" Target="fonts/font7.fntdata"/><Relationship Id="rId86"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2.fntdata"/><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microsoft.com/office/2015/10/relationships/revisionInfo" Target="revisionInfo.xml"/><Relationship Id="rId61" Type="http://schemas.openxmlformats.org/officeDocument/2006/relationships/slide" Target="slides/slide56.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f3fee7424740c7008914c89b614bc567421a0510c0323847c131166096bc65c2::" providerId="AD" clId="Web-{9A804E91-AE54-7433-86FA-8698A9BAB088}"/>
    <pc:docChg chg="delSld modSld">
      <pc:chgData name="Guest User" userId="S::urn:spo:anon#f3fee7424740c7008914c89b614bc567421a0510c0323847c131166096bc65c2::" providerId="AD" clId="Web-{9A804E91-AE54-7433-86FA-8698A9BAB088}" dt="2024-11-11T12:55:34.484" v="59"/>
      <pc:docMkLst>
        <pc:docMk/>
      </pc:docMkLst>
      <pc:sldChg chg="del">
        <pc:chgData name="Guest User" userId="S::urn:spo:anon#f3fee7424740c7008914c89b614bc567421a0510c0323847c131166096bc65c2::" providerId="AD" clId="Web-{9A804E91-AE54-7433-86FA-8698A9BAB088}" dt="2024-11-11T12:55:34.484" v="59"/>
        <pc:sldMkLst>
          <pc:docMk/>
          <pc:sldMk cId="1498602969" sldId="1077"/>
        </pc:sldMkLst>
      </pc:sldChg>
      <pc:sldChg chg="modSp">
        <pc:chgData name="Guest User" userId="S::urn:spo:anon#f3fee7424740c7008914c89b614bc567421a0510c0323847c131166096bc65c2::" providerId="AD" clId="Web-{9A804E91-AE54-7433-86FA-8698A9BAB088}" dt="2024-11-11T12:48:40.276" v="58"/>
        <pc:sldMkLst>
          <pc:docMk/>
          <pc:sldMk cId="2161660926" sldId="1089"/>
        </pc:sldMkLst>
        <pc:spChg chg="mod ord">
          <ac:chgData name="Guest User" userId="S::urn:spo:anon#f3fee7424740c7008914c89b614bc567421a0510c0323847c131166096bc65c2::" providerId="AD" clId="Web-{9A804E91-AE54-7433-86FA-8698A9BAB088}" dt="2024-11-11T12:48:40.276" v="58"/>
          <ac:spMkLst>
            <pc:docMk/>
            <pc:sldMk cId="2161660926" sldId="1089"/>
            <ac:spMk id="5" creationId="{A5273043-785F-054C-9B46-6ADBAF230FC7}"/>
          </ac:spMkLst>
        </pc:spChg>
        <pc:spChg chg="mod ord">
          <ac:chgData name="Guest User" userId="S::urn:spo:anon#f3fee7424740c7008914c89b614bc567421a0510c0323847c131166096bc65c2::" providerId="AD" clId="Web-{9A804E91-AE54-7433-86FA-8698A9BAB088}" dt="2024-11-11T12:44:25.476" v="31"/>
          <ac:spMkLst>
            <pc:docMk/>
            <pc:sldMk cId="2161660926" sldId="1089"/>
            <ac:spMk id="8" creationId="{BDA41CD6-A493-EE4D-9478-6C05DADC958A}"/>
          </ac:spMkLst>
        </pc:spChg>
        <pc:spChg chg="mod">
          <ac:chgData name="Guest User" userId="S::urn:spo:anon#f3fee7424740c7008914c89b614bc567421a0510c0323847c131166096bc65c2::" providerId="AD" clId="Web-{9A804E91-AE54-7433-86FA-8698A9BAB088}" dt="2024-11-11T12:41:17.145" v="13" actId="1076"/>
          <ac:spMkLst>
            <pc:docMk/>
            <pc:sldMk cId="2161660926" sldId="1089"/>
            <ac:spMk id="10" creationId="{073B60B5-6C7A-7B46-AEA0-9FB8D08BA63D}"/>
          </ac:spMkLst>
        </pc:spChg>
        <pc:spChg chg="mod ord">
          <ac:chgData name="Guest User" userId="S::urn:spo:anon#f3fee7424740c7008914c89b614bc567421a0510c0323847c131166096bc65c2::" providerId="AD" clId="Web-{9A804E91-AE54-7433-86FA-8698A9BAB088}" dt="2024-11-11T12:48:23.370" v="52"/>
          <ac:spMkLst>
            <pc:docMk/>
            <pc:sldMk cId="2161660926" sldId="1089"/>
            <ac:spMk id="14" creationId="{B842604B-5F0D-8F4D-BC2E-EB9718524430}"/>
          </ac:spMkLst>
        </pc:spChg>
        <pc:spChg chg="mod ord modVis">
          <ac:chgData name="Guest User" userId="S::urn:spo:anon#f3fee7424740c7008914c89b614bc567421a0510c0323847c131166096bc65c2::" providerId="AD" clId="Web-{9A804E91-AE54-7433-86FA-8698A9BAB088}" dt="2024-11-11T12:46:52.806" v="32"/>
          <ac:spMkLst>
            <pc:docMk/>
            <pc:sldMk cId="2161660926" sldId="1089"/>
            <ac:spMk id="16" creationId="{5ABED279-7D19-CE49-BD6A-4E736E8F41EE}"/>
          </ac:spMkLst>
        </pc:spChg>
        <pc:spChg chg="mod">
          <ac:chgData name="Guest User" userId="S::urn:spo:anon#f3fee7424740c7008914c89b614bc567421a0510c0323847c131166096bc65c2::" providerId="AD" clId="Web-{9A804E91-AE54-7433-86FA-8698A9BAB088}" dt="2024-11-11T12:42:04.365" v="17" actId="1076"/>
          <ac:spMkLst>
            <pc:docMk/>
            <pc:sldMk cId="2161660926" sldId="1089"/>
            <ac:spMk id="27" creationId="{6936BEA0-63B9-5F4D-933B-2A54EA14791F}"/>
          </ac:spMkLst>
        </pc:spChg>
        <pc:spChg chg="mod ord">
          <ac:chgData name="Guest User" userId="S::urn:spo:anon#f3fee7424740c7008914c89b614bc567421a0510c0323847c131166096bc65c2::" providerId="AD" clId="Web-{9A804E91-AE54-7433-86FA-8698A9BAB088}" dt="2024-11-11T12:47:24.463" v="35"/>
          <ac:spMkLst>
            <pc:docMk/>
            <pc:sldMk cId="2161660926" sldId="1089"/>
            <ac:spMk id="29" creationId="{EF449B27-1A73-CD4C-A9A9-0768D206D26C}"/>
          </ac:spMkLst>
        </pc:spChg>
        <pc:spChg chg="mod ord">
          <ac:chgData name="Guest User" userId="S::urn:spo:anon#f3fee7424740c7008914c89b614bc567421a0510c0323847c131166096bc65c2::" providerId="AD" clId="Web-{9A804E91-AE54-7433-86FA-8698A9BAB088}" dt="2024-11-11T12:48:06.854" v="51"/>
          <ac:spMkLst>
            <pc:docMk/>
            <pc:sldMk cId="2161660926" sldId="1089"/>
            <ac:spMk id="34" creationId="{DED828D3-FCD5-0747-9659-2F808CC63630}"/>
          </ac:spMkLst>
        </pc:spChg>
      </pc:sldChg>
    </pc:docChg>
  </pc:docChgLst>
  <pc:docChgLst>
    <pc:chgData name="Sanjana Haque" userId="4ec88ec9-1ffb-4beb-bd49-1f8c8e5d4516" providerId="ADAL" clId="{627A0016-5695-4556-AF60-786A2E5ECF3A}"/>
    <pc:docChg chg="custSel addSld delSld modSld">
      <pc:chgData name="Sanjana Haque" userId="4ec88ec9-1ffb-4beb-bd49-1f8c8e5d4516" providerId="ADAL" clId="{627A0016-5695-4556-AF60-786A2E5ECF3A}" dt="2024-11-19T13:24:50.502" v="2" actId="47"/>
      <pc:docMkLst>
        <pc:docMk/>
      </pc:docMkLst>
      <pc:sldChg chg="del">
        <pc:chgData name="Sanjana Haque" userId="4ec88ec9-1ffb-4beb-bd49-1f8c8e5d4516" providerId="ADAL" clId="{627A0016-5695-4556-AF60-786A2E5ECF3A}" dt="2024-11-19T13:24:50.502" v="2" actId="47"/>
        <pc:sldMkLst>
          <pc:docMk/>
          <pc:sldMk cId="3089181296" sldId="1110"/>
        </pc:sldMkLst>
      </pc:sldChg>
      <pc:sldChg chg="add modNotes">
        <pc:chgData name="Sanjana Haque" userId="4ec88ec9-1ffb-4beb-bd49-1f8c8e5d4516" providerId="ADAL" clId="{627A0016-5695-4556-AF60-786A2E5ECF3A}" dt="2024-11-19T13:24:49.236" v="1" actId="27636"/>
        <pc:sldMkLst>
          <pc:docMk/>
          <pc:sldMk cId="4069275330" sldId="1178"/>
        </pc:sldMkLst>
      </pc:sldChg>
    </pc:docChg>
  </pc:docChgLst>
  <pc:docChgLst>
    <pc:chgData name="Sanjana Haque" userId="4ec88ec9-1ffb-4beb-bd49-1f8c8e5d4516" providerId="ADAL" clId="{9A95A6AD-E1A3-40C1-9E1D-77492F1F1E95}"/>
    <pc:docChg chg="undo custSel addSld delSld modSld">
      <pc:chgData name="Sanjana Haque" userId="4ec88ec9-1ffb-4beb-bd49-1f8c8e5d4516" providerId="ADAL" clId="{9A95A6AD-E1A3-40C1-9E1D-77492F1F1E95}" dt="2024-11-15T21:28:38.608" v="228"/>
      <pc:docMkLst>
        <pc:docMk/>
      </pc:docMkLst>
      <pc:sldChg chg="modNotes modNotesTx">
        <pc:chgData name="Sanjana Haque" userId="4ec88ec9-1ffb-4beb-bd49-1f8c8e5d4516" providerId="ADAL" clId="{9A95A6AD-E1A3-40C1-9E1D-77492F1F1E95}" dt="2024-11-15T21:25:01.447" v="197" actId="27636"/>
        <pc:sldMkLst>
          <pc:docMk/>
          <pc:sldMk cId="3952599979" sldId="1090"/>
        </pc:sldMkLst>
      </pc:sldChg>
      <pc:sldChg chg="modNotesTx">
        <pc:chgData name="Sanjana Haque" userId="4ec88ec9-1ffb-4beb-bd49-1f8c8e5d4516" providerId="ADAL" clId="{9A95A6AD-E1A3-40C1-9E1D-77492F1F1E95}" dt="2024-11-15T21:28:38.608" v="228"/>
        <pc:sldMkLst>
          <pc:docMk/>
          <pc:sldMk cId="540155555" sldId="1099"/>
        </pc:sldMkLst>
      </pc:sldChg>
      <pc:sldChg chg="modSp del mod modNotesTx">
        <pc:chgData name="Sanjana Haque" userId="4ec88ec9-1ffb-4beb-bd49-1f8c8e5d4516" providerId="ADAL" clId="{9A95A6AD-E1A3-40C1-9E1D-77492F1F1E95}" dt="2024-11-15T21:12:10.447" v="63" actId="47"/>
        <pc:sldMkLst>
          <pc:docMk/>
          <pc:sldMk cId="3279341554" sldId="1100"/>
        </pc:sldMkLst>
        <pc:spChg chg="mod">
          <ac:chgData name="Sanjana Haque" userId="4ec88ec9-1ffb-4beb-bd49-1f8c8e5d4516" providerId="ADAL" clId="{9A95A6AD-E1A3-40C1-9E1D-77492F1F1E95}" dt="2024-11-15T21:11:59.637" v="60" actId="21"/>
          <ac:spMkLst>
            <pc:docMk/>
            <pc:sldMk cId="3279341554" sldId="1100"/>
            <ac:spMk id="3" creationId="{8D018B6A-1C51-9004-ADA7-E0DC99647093}"/>
          </ac:spMkLst>
        </pc:spChg>
      </pc:sldChg>
      <pc:sldChg chg="addSp delSp add del mod addAnim delAnim modNotesTx">
        <pc:chgData name="Sanjana Haque" userId="4ec88ec9-1ffb-4beb-bd49-1f8c8e5d4516" providerId="ADAL" clId="{9A95A6AD-E1A3-40C1-9E1D-77492F1F1E95}" dt="2024-11-15T21:13:35.750" v="126" actId="21"/>
        <pc:sldMkLst>
          <pc:docMk/>
          <pc:sldMk cId="1014671636" sldId="1103"/>
        </pc:sldMkLst>
        <pc:spChg chg="add del">
          <ac:chgData name="Sanjana Haque" userId="4ec88ec9-1ffb-4beb-bd49-1f8c8e5d4516" providerId="ADAL" clId="{9A95A6AD-E1A3-40C1-9E1D-77492F1F1E95}" dt="2024-11-15T21:13:35.750" v="126" actId="21"/>
          <ac:spMkLst>
            <pc:docMk/>
            <pc:sldMk cId="1014671636" sldId="1103"/>
            <ac:spMk id="5" creationId="{CB2ABD7E-F6F8-4879-A011-432E70D21C82}"/>
          </ac:spMkLst>
        </pc:spChg>
        <pc:spChg chg="add del">
          <ac:chgData name="Sanjana Haque" userId="4ec88ec9-1ffb-4beb-bd49-1f8c8e5d4516" providerId="ADAL" clId="{9A95A6AD-E1A3-40C1-9E1D-77492F1F1E95}" dt="2024-11-15T21:13:35.750" v="126" actId="21"/>
          <ac:spMkLst>
            <pc:docMk/>
            <pc:sldMk cId="1014671636" sldId="1103"/>
            <ac:spMk id="6" creationId="{3158BE8E-2E78-4694-A0B9-7095CF2E2BAD}"/>
          </ac:spMkLst>
        </pc:spChg>
        <pc:picChg chg="add del">
          <ac:chgData name="Sanjana Haque" userId="4ec88ec9-1ffb-4beb-bd49-1f8c8e5d4516" providerId="ADAL" clId="{9A95A6AD-E1A3-40C1-9E1D-77492F1F1E95}" dt="2024-11-15T21:13:35.750" v="126" actId="21"/>
          <ac:picMkLst>
            <pc:docMk/>
            <pc:sldMk cId="1014671636" sldId="1103"/>
            <ac:picMk id="4" creationId="{D6F44B6B-9870-41F6-9441-39A97D6BC56D}"/>
          </ac:picMkLst>
        </pc:picChg>
      </pc:sldChg>
      <pc:sldChg chg="modSp mod">
        <pc:chgData name="Sanjana Haque" userId="4ec88ec9-1ffb-4beb-bd49-1f8c8e5d4516" providerId="ADAL" clId="{9A95A6AD-E1A3-40C1-9E1D-77492F1F1E95}" dt="2024-11-15T21:20:47.719" v="173" actId="20577"/>
        <pc:sldMkLst>
          <pc:docMk/>
          <pc:sldMk cId="2085367662" sldId="1104"/>
        </pc:sldMkLst>
        <pc:spChg chg="mod">
          <ac:chgData name="Sanjana Haque" userId="4ec88ec9-1ffb-4beb-bd49-1f8c8e5d4516" providerId="ADAL" clId="{9A95A6AD-E1A3-40C1-9E1D-77492F1F1E95}" dt="2024-11-15T21:20:47.719" v="173" actId="20577"/>
          <ac:spMkLst>
            <pc:docMk/>
            <pc:sldMk cId="2085367662" sldId="1104"/>
            <ac:spMk id="2" creationId="{D53DE9D2-8B20-8FC4-4CC2-F793D0FFE021}"/>
          </ac:spMkLst>
        </pc:spChg>
      </pc:sldChg>
      <pc:sldChg chg="modNotesTx">
        <pc:chgData name="Sanjana Haque" userId="4ec88ec9-1ffb-4beb-bd49-1f8c8e5d4516" providerId="ADAL" clId="{9A95A6AD-E1A3-40C1-9E1D-77492F1F1E95}" dt="2024-11-15T21:14:05.580" v="138"/>
        <pc:sldMkLst>
          <pc:docMk/>
          <pc:sldMk cId="1236325349" sldId="1105"/>
        </pc:sldMkLst>
      </pc:sldChg>
      <pc:sldChg chg="modNotesTx">
        <pc:chgData name="Sanjana Haque" userId="4ec88ec9-1ffb-4beb-bd49-1f8c8e5d4516" providerId="ADAL" clId="{9A95A6AD-E1A3-40C1-9E1D-77492F1F1E95}" dt="2024-11-15T21:14:16.515" v="139"/>
        <pc:sldMkLst>
          <pc:docMk/>
          <pc:sldMk cId="3781479395" sldId="1107"/>
        </pc:sldMkLst>
      </pc:sldChg>
      <pc:sldChg chg="modNotesTx">
        <pc:chgData name="Sanjana Haque" userId="4ec88ec9-1ffb-4beb-bd49-1f8c8e5d4516" providerId="ADAL" clId="{9A95A6AD-E1A3-40C1-9E1D-77492F1F1E95}" dt="2024-11-15T21:14:21.690" v="140"/>
        <pc:sldMkLst>
          <pc:docMk/>
          <pc:sldMk cId="2642918228" sldId="1108"/>
        </pc:sldMkLst>
      </pc:sldChg>
      <pc:sldChg chg="modNotes modNotesTx">
        <pc:chgData name="Sanjana Haque" userId="4ec88ec9-1ffb-4beb-bd49-1f8c8e5d4516" providerId="ADAL" clId="{9A95A6AD-E1A3-40C1-9E1D-77492F1F1E95}" dt="2024-11-15T21:25:01.474" v="198" actId="27636"/>
        <pc:sldMkLst>
          <pc:docMk/>
          <pc:sldMk cId="3089181296" sldId="1110"/>
        </pc:sldMkLst>
      </pc:sldChg>
      <pc:sldChg chg="modNotesTx">
        <pc:chgData name="Sanjana Haque" userId="4ec88ec9-1ffb-4beb-bd49-1f8c8e5d4516" providerId="ADAL" clId="{9A95A6AD-E1A3-40C1-9E1D-77492F1F1E95}" dt="2024-11-15T21:14:34.557" v="142"/>
        <pc:sldMkLst>
          <pc:docMk/>
          <pc:sldMk cId="547787661" sldId="1111"/>
        </pc:sldMkLst>
      </pc:sldChg>
      <pc:sldChg chg="modNotesTx">
        <pc:chgData name="Sanjana Haque" userId="4ec88ec9-1ffb-4beb-bd49-1f8c8e5d4516" providerId="ADAL" clId="{9A95A6AD-E1A3-40C1-9E1D-77492F1F1E95}" dt="2024-11-15T21:14:40.862" v="143"/>
        <pc:sldMkLst>
          <pc:docMk/>
          <pc:sldMk cId="915903528" sldId="1112"/>
        </pc:sldMkLst>
      </pc:sldChg>
      <pc:sldChg chg="modNotesTx">
        <pc:chgData name="Sanjana Haque" userId="4ec88ec9-1ffb-4beb-bd49-1f8c8e5d4516" providerId="ADAL" clId="{9A95A6AD-E1A3-40C1-9E1D-77492F1F1E95}" dt="2024-11-15T21:14:56.281" v="145"/>
        <pc:sldMkLst>
          <pc:docMk/>
          <pc:sldMk cId="1849175689" sldId="1114"/>
        </pc:sldMkLst>
      </pc:sldChg>
      <pc:sldChg chg="modNotesTx">
        <pc:chgData name="Sanjana Haque" userId="4ec88ec9-1ffb-4beb-bd49-1f8c8e5d4516" providerId="ADAL" clId="{9A95A6AD-E1A3-40C1-9E1D-77492F1F1E95}" dt="2024-11-15T21:14:46.941" v="144"/>
        <pc:sldMkLst>
          <pc:docMk/>
          <pc:sldMk cId="3965326363" sldId="1117"/>
        </pc:sldMkLst>
      </pc:sldChg>
      <pc:sldChg chg="modNotesTx">
        <pc:chgData name="Sanjana Haque" userId="4ec88ec9-1ffb-4beb-bd49-1f8c8e5d4516" providerId="ADAL" clId="{9A95A6AD-E1A3-40C1-9E1D-77492F1F1E95}" dt="2024-11-15T21:15:13.554" v="146"/>
        <pc:sldMkLst>
          <pc:docMk/>
          <pc:sldMk cId="3942017057" sldId="1119"/>
        </pc:sldMkLst>
      </pc:sldChg>
      <pc:sldChg chg="modNotesTx">
        <pc:chgData name="Sanjana Haque" userId="4ec88ec9-1ffb-4beb-bd49-1f8c8e5d4516" providerId="ADAL" clId="{9A95A6AD-E1A3-40C1-9E1D-77492F1F1E95}" dt="2024-11-15T21:15:21.929" v="147"/>
        <pc:sldMkLst>
          <pc:docMk/>
          <pc:sldMk cId="3345107587" sldId="1121"/>
        </pc:sldMkLst>
      </pc:sldChg>
      <pc:sldChg chg="modNotesTx">
        <pc:chgData name="Sanjana Haque" userId="4ec88ec9-1ffb-4beb-bd49-1f8c8e5d4516" providerId="ADAL" clId="{9A95A6AD-E1A3-40C1-9E1D-77492F1F1E95}" dt="2024-11-15T21:15:43.711" v="148"/>
        <pc:sldMkLst>
          <pc:docMk/>
          <pc:sldMk cId="1701268579" sldId="1122"/>
        </pc:sldMkLst>
      </pc:sldChg>
      <pc:sldChg chg="modNotesTx">
        <pc:chgData name="Sanjana Haque" userId="4ec88ec9-1ffb-4beb-bd49-1f8c8e5d4516" providerId="ADAL" clId="{9A95A6AD-E1A3-40C1-9E1D-77492F1F1E95}" dt="2024-11-15T21:15:49.309" v="149"/>
        <pc:sldMkLst>
          <pc:docMk/>
          <pc:sldMk cId="2519880105" sldId="1123"/>
        </pc:sldMkLst>
      </pc:sldChg>
      <pc:sldChg chg="modNotesTx">
        <pc:chgData name="Sanjana Haque" userId="4ec88ec9-1ffb-4beb-bd49-1f8c8e5d4516" providerId="ADAL" clId="{9A95A6AD-E1A3-40C1-9E1D-77492F1F1E95}" dt="2024-11-15T21:15:54.990" v="150"/>
        <pc:sldMkLst>
          <pc:docMk/>
          <pc:sldMk cId="2633919160" sldId="1124"/>
        </pc:sldMkLst>
      </pc:sldChg>
      <pc:sldChg chg="modNotesTx">
        <pc:chgData name="Sanjana Haque" userId="4ec88ec9-1ffb-4beb-bd49-1f8c8e5d4516" providerId="ADAL" clId="{9A95A6AD-E1A3-40C1-9E1D-77492F1F1E95}" dt="2024-11-15T21:20:22.680" v="164"/>
        <pc:sldMkLst>
          <pc:docMk/>
          <pc:sldMk cId="952331311" sldId="1125"/>
        </pc:sldMkLst>
      </pc:sldChg>
      <pc:sldChg chg="modNotes modNotesTx">
        <pc:chgData name="Sanjana Haque" userId="4ec88ec9-1ffb-4beb-bd49-1f8c8e5d4516" providerId="ADAL" clId="{9A95A6AD-E1A3-40C1-9E1D-77492F1F1E95}" dt="2024-11-15T21:25:01.635" v="200" actId="27636"/>
        <pc:sldMkLst>
          <pc:docMk/>
          <pc:sldMk cId="1293436090" sldId="1126"/>
        </pc:sldMkLst>
      </pc:sldChg>
      <pc:sldChg chg="modNotesTx">
        <pc:chgData name="Sanjana Haque" userId="4ec88ec9-1ffb-4beb-bd49-1f8c8e5d4516" providerId="ADAL" clId="{9A95A6AD-E1A3-40C1-9E1D-77492F1F1E95}" dt="2024-11-15T21:21:10.765" v="179"/>
        <pc:sldMkLst>
          <pc:docMk/>
          <pc:sldMk cId="15283813" sldId="1128"/>
        </pc:sldMkLst>
      </pc:sldChg>
      <pc:sldChg chg="modNotesTx">
        <pc:chgData name="Sanjana Haque" userId="4ec88ec9-1ffb-4beb-bd49-1f8c8e5d4516" providerId="ADAL" clId="{9A95A6AD-E1A3-40C1-9E1D-77492F1F1E95}" dt="2024-11-15T21:21:18.222" v="180"/>
        <pc:sldMkLst>
          <pc:docMk/>
          <pc:sldMk cId="2478197546" sldId="1129"/>
        </pc:sldMkLst>
      </pc:sldChg>
      <pc:sldChg chg="modNotesTx">
        <pc:chgData name="Sanjana Haque" userId="4ec88ec9-1ffb-4beb-bd49-1f8c8e5d4516" providerId="ADAL" clId="{9A95A6AD-E1A3-40C1-9E1D-77492F1F1E95}" dt="2024-11-15T21:21:23.985" v="181"/>
        <pc:sldMkLst>
          <pc:docMk/>
          <pc:sldMk cId="8393188" sldId="1131"/>
        </pc:sldMkLst>
      </pc:sldChg>
      <pc:sldChg chg="modNotesTx">
        <pc:chgData name="Sanjana Haque" userId="4ec88ec9-1ffb-4beb-bd49-1f8c8e5d4516" providerId="ADAL" clId="{9A95A6AD-E1A3-40C1-9E1D-77492F1F1E95}" dt="2024-11-15T21:21:30.616" v="182"/>
        <pc:sldMkLst>
          <pc:docMk/>
          <pc:sldMk cId="435338280" sldId="1132"/>
        </pc:sldMkLst>
      </pc:sldChg>
      <pc:sldChg chg="modNotesTx">
        <pc:chgData name="Sanjana Haque" userId="4ec88ec9-1ffb-4beb-bd49-1f8c8e5d4516" providerId="ADAL" clId="{9A95A6AD-E1A3-40C1-9E1D-77492F1F1E95}" dt="2024-11-15T21:21:59.296" v="183"/>
        <pc:sldMkLst>
          <pc:docMk/>
          <pc:sldMk cId="3505746880" sldId="1133"/>
        </pc:sldMkLst>
      </pc:sldChg>
      <pc:sldChg chg="modNotesTx">
        <pc:chgData name="Sanjana Haque" userId="4ec88ec9-1ffb-4beb-bd49-1f8c8e5d4516" providerId="ADAL" clId="{9A95A6AD-E1A3-40C1-9E1D-77492F1F1E95}" dt="2024-11-15T21:20:15.616" v="163"/>
        <pc:sldMkLst>
          <pc:docMk/>
          <pc:sldMk cId="1853177408" sldId="1135"/>
        </pc:sldMkLst>
      </pc:sldChg>
      <pc:sldChg chg="modNotesTx">
        <pc:chgData name="Sanjana Haque" userId="4ec88ec9-1ffb-4beb-bd49-1f8c8e5d4516" providerId="ADAL" clId="{9A95A6AD-E1A3-40C1-9E1D-77492F1F1E95}" dt="2024-11-15T21:20:09.791" v="162"/>
        <pc:sldMkLst>
          <pc:docMk/>
          <pc:sldMk cId="2895605930" sldId="1136"/>
        </pc:sldMkLst>
      </pc:sldChg>
      <pc:sldChg chg="modSp mod modNotesTx">
        <pc:chgData name="Sanjana Haque" userId="4ec88ec9-1ffb-4beb-bd49-1f8c8e5d4516" providerId="ADAL" clId="{9A95A6AD-E1A3-40C1-9E1D-77492F1F1E95}" dt="2024-11-15T21:21:05.515" v="178"/>
        <pc:sldMkLst>
          <pc:docMk/>
          <pc:sldMk cId="4072468486" sldId="1137"/>
        </pc:sldMkLst>
        <pc:spChg chg="mod">
          <ac:chgData name="Sanjana Haque" userId="4ec88ec9-1ffb-4beb-bd49-1f8c8e5d4516" providerId="ADAL" clId="{9A95A6AD-E1A3-40C1-9E1D-77492F1F1E95}" dt="2024-11-15T21:20:37.977" v="169" actId="20577"/>
          <ac:spMkLst>
            <pc:docMk/>
            <pc:sldMk cId="4072468486" sldId="1137"/>
            <ac:spMk id="2" creationId="{D53DE9D2-8B20-8FC4-4CC2-F793D0FFE021}"/>
          </ac:spMkLst>
        </pc:spChg>
      </pc:sldChg>
      <pc:sldChg chg="modNotesTx">
        <pc:chgData name="Sanjana Haque" userId="4ec88ec9-1ffb-4beb-bd49-1f8c8e5d4516" providerId="ADAL" clId="{9A95A6AD-E1A3-40C1-9E1D-77492F1F1E95}" dt="2024-11-15T21:22:50.376" v="187"/>
        <pc:sldMkLst>
          <pc:docMk/>
          <pc:sldMk cId="2066747482" sldId="1138"/>
        </pc:sldMkLst>
      </pc:sldChg>
      <pc:sldChg chg="modNotesTx">
        <pc:chgData name="Sanjana Haque" userId="4ec88ec9-1ffb-4beb-bd49-1f8c8e5d4516" providerId="ADAL" clId="{9A95A6AD-E1A3-40C1-9E1D-77492F1F1E95}" dt="2024-11-15T21:22:56.787" v="188"/>
        <pc:sldMkLst>
          <pc:docMk/>
          <pc:sldMk cId="2607505649" sldId="1139"/>
        </pc:sldMkLst>
      </pc:sldChg>
      <pc:sldChg chg="modSp mod modNotesTx">
        <pc:chgData name="Sanjana Haque" userId="4ec88ec9-1ffb-4beb-bd49-1f8c8e5d4516" providerId="ADAL" clId="{9A95A6AD-E1A3-40C1-9E1D-77492F1F1E95}" dt="2024-11-15T21:23:17.214" v="190" actId="1582"/>
        <pc:sldMkLst>
          <pc:docMk/>
          <pc:sldMk cId="2669329588" sldId="1140"/>
        </pc:sldMkLst>
        <pc:picChg chg="mod">
          <ac:chgData name="Sanjana Haque" userId="4ec88ec9-1ffb-4beb-bd49-1f8c8e5d4516" providerId="ADAL" clId="{9A95A6AD-E1A3-40C1-9E1D-77492F1F1E95}" dt="2024-11-15T21:23:17.214" v="190" actId="1582"/>
          <ac:picMkLst>
            <pc:docMk/>
            <pc:sldMk cId="2669329588" sldId="1140"/>
            <ac:picMk id="5" creationId="{E90D0ED5-9851-3A0A-C66F-535D68305DC2}"/>
          </ac:picMkLst>
        </pc:picChg>
      </pc:sldChg>
      <pc:sldChg chg="modSp mod modNotesTx">
        <pc:chgData name="Sanjana Haque" userId="4ec88ec9-1ffb-4beb-bd49-1f8c8e5d4516" providerId="ADAL" clId="{9A95A6AD-E1A3-40C1-9E1D-77492F1F1E95}" dt="2024-11-15T21:23:32.088" v="192"/>
        <pc:sldMkLst>
          <pc:docMk/>
          <pc:sldMk cId="3920356099" sldId="1141"/>
        </pc:sldMkLst>
        <pc:picChg chg="mod">
          <ac:chgData name="Sanjana Haque" userId="4ec88ec9-1ffb-4beb-bd49-1f8c8e5d4516" providerId="ADAL" clId="{9A95A6AD-E1A3-40C1-9E1D-77492F1F1E95}" dt="2024-11-15T21:23:24.769" v="191" actId="1582"/>
          <ac:picMkLst>
            <pc:docMk/>
            <pc:sldMk cId="3920356099" sldId="1141"/>
            <ac:picMk id="2" creationId="{2AAB6A9D-D228-97BA-DF18-A8EB0639E756}"/>
          </ac:picMkLst>
        </pc:picChg>
      </pc:sldChg>
      <pc:sldChg chg="modNotesTx">
        <pc:chgData name="Sanjana Haque" userId="4ec88ec9-1ffb-4beb-bd49-1f8c8e5d4516" providerId="ADAL" clId="{9A95A6AD-E1A3-40C1-9E1D-77492F1F1E95}" dt="2024-11-15T21:23:41.342" v="193"/>
        <pc:sldMkLst>
          <pc:docMk/>
          <pc:sldMk cId="2650396322" sldId="1142"/>
        </pc:sldMkLst>
      </pc:sldChg>
      <pc:sldChg chg="modNotesTx">
        <pc:chgData name="Sanjana Haque" userId="4ec88ec9-1ffb-4beb-bd49-1f8c8e5d4516" providerId="ADAL" clId="{9A95A6AD-E1A3-40C1-9E1D-77492F1F1E95}" dt="2024-11-15T21:23:47.866" v="194"/>
        <pc:sldMkLst>
          <pc:docMk/>
          <pc:sldMk cId="4047264312" sldId="1145"/>
        </pc:sldMkLst>
      </pc:sldChg>
      <pc:sldChg chg="addSp delSp modSp mod modNotesTx">
        <pc:chgData name="Sanjana Haque" userId="4ec88ec9-1ffb-4beb-bd49-1f8c8e5d4516" providerId="ADAL" clId="{9A95A6AD-E1A3-40C1-9E1D-77492F1F1E95}" dt="2024-11-15T21:26:07.240" v="207" actId="2085"/>
        <pc:sldMkLst>
          <pc:docMk/>
          <pc:sldMk cId="4083606943" sldId="1148"/>
        </pc:sldMkLst>
        <pc:spChg chg="add del mod">
          <ac:chgData name="Sanjana Haque" userId="4ec88ec9-1ffb-4beb-bd49-1f8c8e5d4516" providerId="ADAL" clId="{9A95A6AD-E1A3-40C1-9E1D-77492F1F1E95}" dt="2024-11-15T21:26:07.240" v="207" actId="2085"/>
          <ac:spMkLst>
            <pc:docMk/>
            <pc:sldMk cId="4083606943" sldId="1148"/>
            <ac:spMk id="9" creationId="{ADA54D89-BCEB-9246-9378-A6A46E6BEC9C}"/>
          </ac:spMkLst>
        </pc:spChg>
        <pc:spChg chg="add del mod">
          <ac:chgData name="Sanjana Haque" userId="4ec88ec9-1ffb-4beb-bd49-1f8c8e5d4516" providerId="ADAL" clId="{9A95A6AD-E1A3-40C1-9E1D-77492F1F1E95}" dt="2024-11-15T21:26:07.240" v="207" actId="2085"/>
          <ac:spMkLst>
            <pc:docMk/>
            <pc:sldMk cId="4083606943" sldId="1148"/>
            <ac:spMk id="10" creationId="{26B5C914-0538-634E-BF6C-C595BA96E978}"/>
          </ac:spMkLst>
        </pc:spChg>
        <pc:spChg chg="add del mod">
          <ac:chgData name="Sanjana Haque" userId="4ec88ec9-1ffb-4beb-bd49-1f8c8e5d4516" providerId="ADAL" clId="{9A95A6AD-E1A3-40C1-9E1D-77492F1F1E95}" dt="2024-11-15T21:26:07.240" v="207" actId="2085"/>
          <ac:spMkLst>
            <pc:docMk/>
            <pc:sldMk cId="4083606943" sldId="1148"/>
            <ac:spMk id="11" creationId="{2E195565-5AC3-884F-B25A-CCE5D2968207}"/>
          </ac:spMkLst>
        </pc:spChg>
        <pc:spChg chg="add del mod">
          <ac:chgData name="Sanjana Haque" userId="4ec88ec9-1ffb-4beb-bd49-1f8c8e5d4516" providerId="ADAL" clId="{9A95A6AD-E1A3-40C1-9E1D-77492F1F1E95}" dt="2024-11-15T21:26:07.240" v="207" actId="2085"/>
          <ac:spMkLst>
            <pc:docMk/>
            <pc:sldMk cId="4083606943" sldId="1148"/>
            <ac:spMk id="12" creationId="{AF0F71DB-F63B-5544-8C4E-80348C84118D}"/>
          </ac:spMkLst>
        </pc:spChg>
      </pc:sldChg>
      <pc:sldChg chg="addSp delSp modSp mod modNotesTx">
        <pc:chgData name="Sanjana Haque" userId="4ec88ec9-1ffb-4beb-bd49-1f8c8e5d4516" providerId="ADAL" clId="{9A95A6AD-E1A3-40C1-9E1D-77492F1F1E95}" dt="2024-11-15T21:25:41.065" v="204" actId="2085"/>
        <pc:sldMkLst>
          <pc:docMk/>
          <pc:sldMk cId="3699072544" sldId="1149"/>
        </pc:sldMkLst>
        <pc:spChg chg="add mod">
          <ac:chgData name="Sanjana Haque" userId="4ec88ec9-1ffb-4beb-bd49-1f8c8e5d4516" providerId="ADAL" clId="{9A95A6AD-E1A3-40C1-9E1D-77492F1F1E95}" dt="2024-11-15T21:25:15.235" v="201" actId="1076"/>
          <ac:spMkLst>
            <pc:docMk/>
            <pc:sldMk cId="3699072544" sldId="1149"/>
            <ac:spMk id="5" creationId="{F1CF4F2B-4F5F-9A84-BC54-4DC96B5C199E}"/>
          </ac:spMkLst>
        </pc:spChg>
        <pc:spChg chg="mod">
          <ac:chgData name="Sanjana Haque" userId="4ec88ec9-1ffb-4beb-bd49-1f8c8e5d4516" providerId="ADAL" clId="{9A95A6AD-E1A3-40C1-9E1D-77492F1F1E95}" dt="2024-11-15T21:25:41.065" v="204" actId="2085"/>
          <ac:spMkLst>
            <pc:docMk/>
            <pc:sldMk cId="3699072544" sldId="1149"/>
            <ac:spMk id="14" creationId="{5024D0F8-27F0-E9EA-B39D-CAE5818C8639}"/>
          </ac:spMkLst>
        </pc:spChg>
        <pc:spChg chg="mod">
          <ac:chgData name="Sanjana Haque" userId="4ec88ec9-1ffb-4beb-bd49-1f8c8e5d4516" providerId="ADAL" clId="{9A95A6AD-E1A3-40C1-9E1D-77492F1F1E95}" dt="2024-11-15T21:25:41.065" v="204" actId="2085"/>
          <ac:spMkLst>
            <pc:docMk/>
            <pc:sldMk cId="3699072544" sldId="1149"/>
            <ac:spMk id="15" creationId="{6493ECF8-063E-B85C-10B2-E6A4FD4DA564}"/>
          </ac:spMkLst>
        </pc:spChg>
        <pc:spChg chg="add del mod">
          <ac:chgData name="Sanjana Haque" userId="4ec88ec9-1ffb-4beb-bd49-1f8c8e5d4516" providerId="ADAL" clId="{9A95A6AD-E1A3-40C1-9E1D-77492F1F1E95}" dt="2024-11-15T21:25:41.065" v="204" actId="2085"/>
          <ac:spMkLst>
            <pc:docMk/>
            <pc:sldMk cId="3699072544" sldId="1149"/>
            <ac:spMk id="16" creationId="{5FAD44F1-480D-BFDF-D1CB-C6B1B5D6D293}"/>
          </ac:spMkLst>
        </pc:spChg>
        <pc:spChg chg="mod">
          <ac:chgData name="Sanjana Haque" userId="4ec88ec9-1ffb-4beb-bd49-1f8c8e5d4516" providerId="ADAL" clId="{9A95A6AD-E1A3-40C1-9E1D-77492F1F1E95}" dt="2024-11-15T21:25:41.065" v="204" actId="2085"/>
          <ac:spMkLst>
            <pc:docMk/>
            <pc:sldMk cId="3699072544" sldId="1149"/>
            <ac:spMk id="17" creationId="{80E0E57A-6CC3-0DB2-7D6D-1A4699D77FA7}"/>
          </ac:spMkLst>
        </pc:spChg>
      </pc:sldChg>
      <pc:sldChg chg="modNotesTx">
        <pc:chgData name="Sanjana Haque" userId="4ec88ec9-1ffb-4beb-bd49-1f8c8e5d4516" providerId="ADAL" clId="{9A95A6AD-E1A3-40C1-9E1D-77492F1F1E95}" dt="2024-11-15T21:26:19.044" v="208"/>
        <pc:sldMkLst>
          <pc:docMk/>
          <pc:sldMk cId="1668015413" sldId="1150"/>
        </pc:sldMkLst>
      </pc:sldChg>
      <pc:sldChg chg="modNotesTx">
        <pc:chgData name="Sanjana Haque" userId="4ec88ec9-1ffb-4beb-bd49-1f8c8e5d4516" providerId="ADAL" clId="{9A95A6AD-E1A3-40C1-9E1D-77492F1F1E95}" dt="2024-11-15T21:26:26.192" v="209"/>
        <pc:sldMkLst>
          <pc:docMk/>
          <pc:sldMk cId="3515293362" sldId="1151"/>
        </pc:sldMkLst>
      </pc:sldChg>
      <pc:sldChg chg="modNotesTx">
        <pc:chgData name="Sanjana Haque" userId="4ec88ec9-1ffb-4beb-bd49-1f8c8e5d4516" providerId="ADAL" clId="{9A95A6AD-E1A3-40C1-9E1D-77492F1F1E95}" dt="2024-11-15T21:26:32.188" v="210"/>
        <pc:sldMkLst>
          <pc:docMk/>
          <pc:sldMk cId="1913839216" sldId="1152"/>
        </pc:sldMkLst>
      </pc:sldChg>
      <pc:sldChg chg="modNotesTx">
        <pc:chgData name="Sanjana Haque" userId="4ec88ec9-1ffb-4beb-bd49-1f8c8e5d4516" providerId="ADAL" clId="{9A95A6AD-E1A3-40C1-9E1D-77492F1F1E95}" dt="2024-11-15T21:26:37.140" v="211"/>
        <pc:sldMkLst>
          <pc:docMk/>
          <pc:sldMk cId="3587112900" sldId="1153"/>
        </pc:sldMkLst>
      </pc:sldChg>
      <pc:sldChg chg="modNotesTx">
        <pc:chgData name="Sanjana Haque" userId="4ec88ec9-1ffb-4beb-bd49-1f8c8e5d4516" providerId="ADAL" clId="{9A95A6AD-E1A3-40C1-9E1D-77492F1F1E95}" dt="2024-11-15T21:26:44.559" v="212"/>
        <pc:sldMkLst>
          <pc:docMk/>
          <pc:sldMk cId="4118618519" sldId="1154"/>
        </pc:sldMkLst>
      </pc:sldChg>
      <pc:sldChg chg="modNotesTx">
        <pc:chgData name="Sanjana Haque" userId="4ec88ec9-1ffb-4beb-bd49-1f8c8e5d4516" providerId="ADAL" clId="{9A95A6AD-E1A3-40C1-9E1D-77492F1F1E95}" dt="2024-11-15T21:26:49.190" v="213"/>
        <pc:sldMkLst>
          <pc:docMk/>
          <pc:sldMk cId="76123950" sldId="1155"/>
        </pc:sldMkLst>
      </pc:sldChg>
      <pc:sldChg chg="modNotesTx">
        <pc:chgData name="Sanjana Haque" userId="4ec88ec9-1ffb-4beb-bd49-1f8c8e5d4516" providerId="ADAL" clId="{9A95A6AD-E1A3-40C1-9E1D-77492F1F1E95}" dt="2024-11-15T21:26:54.859" v="214"/>
        <pc:sldMkLst>
          <pc:docMk/>
          <pc:sldMk cId="1285672877" sldId="1156"/>
        </pc:sldMkLst>
      </pc:sldChg>
      <pc:sldChg chg="modNotesTx">
        <pc:chgData name="Sanjana Haque" userId="4ec88ec9-1ffb-4beb-bd49-1f8c8e5d4516" providerId="ADAL" clId="{9A95A6AD-E1A3-40C1-9E1D-77492F1F1E95}" dt="2024-11-15T21:27:01.298" v="215"/>
        <pc:sldMkLst>
          <pc:docMk/>
          <pc:sldMk cId="1392444140" sldId="1157"/>
        </pc:sldMkLst>
      </pc:sldChg>
      <pc:sldChg chg="modNotesTx">
        <pc:chgData name="Sanjana Haque" userId="4ec88ec9-1ffb-4beb-bd49-1f8c8e5d4516" providerId="ADAL" clId="{9A95A6AD-E1A3-40C1-9E1D-77492F1F1E95}" dt="2024-11-15T21:27:06.370" v="216"/>
        <pc:sldMkLst>
          <pc:docMk/>
          <pc:sldMk cId="1449510587" sldId="1158"/>
        </pc:sldMkLst>
      </pc:sldChg>
      <pc:sldChg chg="modSp mod modNotesTx">
        <pc:chgData name="Sanjana Haque" userId="4ec88ec9-1ffb-4beb-bd49-1f8c8e5d4516" providerId="ADAL" clId="{9A95A6AD-E1A3-40C1-9E1D-77492F1F1E95}" dt="2024-11-15T21:28:01.246" v="224" actId="207"/>
        <pc:sldMkLst>
          <pc:docMk/>
          <pc:sldMk cId="704005265" sldId="1159"/>
        </pc:sldMkLst>
        <pc:spChg chg="mod">
          <ac:chgData name="Sanjana Haque" userId="4ec88ec9-1ffb-4beb-bd49-1f8c8e5d4516" providerId="ADAL" clId="{9A95A6AD-E1A3-40C1-9E1D-77492F1F1E95}" dt="2024-11-15T21:27:54.682" v="223" actId="207"/>
          <ac:spMkLst>
            <pc:docMk/>
            <pc:sldMk cId="704005265" sldId="1159"/>
            <ac:spMk id="8" creationId="{ADA54D89-BCEB-9246-9378-A6A46E6BEC9C}"/>
          </ac:spMkLst>
        </pc:spChg>
        <pc:spChg chg="mod">
          <ac:chgData name="Sanjana Haque" userId="4ec88ec9-1ffb-4beb-bd49-1f8c8e5d4516" providerId="ADAL" clId="{9A95A6AD-E1A3-40C1-9E1D-77492F1F1E95}" dt="2024-11-15T21:27:54.682" v="223" actId="207"/>
          <ac:spMkLst>
            <pc:docMk/>
            <pc:sldMk cId="704005265" sldId="1159"/>
            <ac:spMk id="9" creationId="{26B5C914-0538-634E-BF6C-C595BA96E978}"/>
          </ac:spMkLst>
        </pc:spChg>
        <pc:spChg chg="mod">
          <ac:chgData name="Sanjana Haque" userId="4ec88ec9-1ffb-4beb-bd49-1f8c8e5d4516" providerId="ADAL" clId="{9A95A6AD-E1A3-40C1-9E1D-77492F1F1E95}" dt="2024-11-15T21:27:43.604" v="222" actId="2085"/>
          <ac:spMkLst>
            <pc:docMk/>
            <pc:sldMk cId="704005265" sldId="1159"/>
            <ac:spMk id="10" creationId="{F2B942DA-A06A-6D4C-8F39-A2CAC6E898E7}"/>
          </ac:spMkLst>
        </pc:spChg>
        <pc:spChg chg="mod">
          <ac:chgData name="Sanjana Haque" userId="4ec88ec9-1ffb-4beb-bd49-1f8c8e5d4516" providerId="ADAL" clId="{9A95A6AD-E1A3-40C1-9E1D-77492F1F1E95}" dt="2024-11-15T21:27:54.682" v="223" actId="207"/>
          <ac:spMkLst>
            <pc:docMk/>
            <pc:sldMk cId="704005265" sldId="1159"/>
            <ac:spMk id="11" creationId="{2E195565-5AC3-884F-B25A-CCE5D2968207}"/>
          </ac:spMkLst>
        </pc:spChg>
        <pc:spChg chg="mod">
          <ac:chgData name="Sanjana Haque" userId="4ec88ec9-1ffb-4beb-bd49-1f8c8e5d4516" providerId="ADAL" clId="{9A95A6AD-E1A3-40C1-9E1D-77492F1F1E95}" dt="2024-11-15T21:27:54.682" v="223" actId="207"/>
          <ac:spMkLst>
            <pc:docMk/>
            <pc:sldMk cId="704005265" sldId="1159"/>
            <ac:spMk id="12" creationId="{AF0F71DB-F63B-5544-8C4E-80348C84118D}"/>
          </ac:spMkLst>
        </pc:spChg>
        <pc:spChg chg="mod">
          <ac:chgData name="Sanjana Haque" userId="4ec88ec9-1ffb-4beb-bd49-1f8c8e5d4516" providerId="ADAL" clId="{9A95A6AD-E1A3-40C1-9E1D-77492F1F1E95}" dt="2024-11-15T21:28:01.246" v="224" actId="207"/>
          <ac:spMkLst>
            <pc:docMk/>
            <pc:sldMk cId="704005265" sldId="1159"/>
            <ac:spMk id="39" creationId="{F65B654E-39D9-874D-9071-8E385B4E6482}"/>
          </ac:spMkLst>
        </pc:spChg>
        <pc:spChg chg="mod">
          <ac:chgData name="Sanjana Haque" userId="4ec88ec9-1ffb-4beb-bd49-1f8c8e5d4516" providerId="ADAL" clId="{9A95A6AD-E1A3-40C1-9E1D-77492F1F1E95}" dt="2024-11-15T21:28:01.246" v="224" actId="207"/>
          <ac:spMkLst>
            <pc:docMk/>
            <pc:sldMk cId="704005265" sldId="1159"/>
            <ac:spMk id="40" creationId="{3A1D1B31-AAE1-B141-8A81-D5249C29CEA2}"/>
          </ac:spMkLst>
        </pc:spChg>
      </pc:sldChg>
      <pc:sldChg chg="modNotesTx">
        <pc:chgData name="Sanjana Haque" userId="4ec88ec9-1ffb-4beb-bd49-1f8c8e5d4516" providerId="ADAL" clId="{9A95A6AD-E1A3-40C1-9E1D-77492F1F1E95}" dt="2024-11-15T21:28:14.667" v="225"/>
        <pc:sldMkLst>
          <pc:docMk/>
          <pc:sldMk cId="222754097" sldId="1160"/>
        </pc:sldMkLst>
      </pc:sldChg>
      <pc:sldChg chg="modNotesTx">
        <pc:chgData name="Sanjana Haque" userId="4ec88ec9-1ffb-4beb-bd49-1f8c8e5d4516" providerId="ADAL" clId="{9A95A6AD-E1A3-40C1-9E1D-77492F1F1E95}" dt="2024-11-15T21:28:22.732" v="226"/>
        <pc:sldMkLst>
          <pc:docMk/>
          <pc:sldMk cId="1687327179" sldId="1161"/>
        </pc:sldMkLst>
      </pc:sldChg>
      <pc:sldChg chg="modNotesTx">
        <pc:chgData name="Sanjana Haque" userId="4ec88ec9-1ffb-4beb-bd49-1f8c8e5d4516" providerId="ADAL" clId="{9A95A6AD-E1A3-40C1-9E1D-77492F1F1E95}" dt="2024-11-15T21:28:28.547" v="227"/>
        <pc:sldMkLst>
          <pc:docMk/>
          <pc:sldMk cId="1939917151" sldId="1163"/>
        </pc:sldMkLst>
      </pc:sldChg>
      <pc:sldChg chg="modNotesTx">
        <pc:chgData name="Sanjana Haque" userId="4ec88ec9-1ffb-4beb-bd49-1f8c8e5d4516" providerId="ADAL" clId="{9A95A6AD-E1A3-40C1-9E1D-77492F1F1E95}" dt="2024-11-15T21:11:01.118" v="1" actId="6549"/>
        <pc:sldMkLst>
          <pc:docMk/>
          <pc:sldMk cId="2687054330" sldId="1164"/>
        </pc:sldMkLst>
      </pc:sldChg>
      <pc:sldChg chg="modNotesTx">
        <pc:chgData name="Sanjana Haque" userId="4ec88ec9-1ffb-4beb-bd49-1f8c8e5d4516" providerId="ADAL" clId="{9A95A6AD-E1A3-40C1-9E1D-77492F1F1E95}" dt="2024-11-15T21:16:01.441" v="151"/>
        <pc:sldMkLst>
          <pc:docMk/>
          <pc:sldMk cId="3175684992" sldId="1166"/>
        </pc:sldMkLst>
      </pc:sldChg>
      <pc:sldChg chg="modNotesTx">
        <pc:chgData name="Sanjana Haque" userId="4ec88ec9-1ffb-4beb-bd49-1f8c8e5d4516" providerId="ADAL" clId="{9A95A6AD-E1A3-40C1-9E1D-77492F1F1E95}" dt="2024-11-15T21:16:08.142" v="152"/>
        <pc:sldMkLst>
          <pc:docMk/>
          <pc:sldMk cId="3548566378" sldId="1167"/>
        </pc:sldMkLst>
      </pc:sldChg>
      <pc:sldChg chg="modNotesTx">
        <pc:chgData name="Sanjana Haque" userId="4ec88ec9-1ffb-4beb-bd49-1f8c8e5d4516" providerId="ADAL" clId="{9A95A6AD-E1A3-40C1-9E1D-77492F1F1E95}" dt="2024-11-15T21:16:13.667" v="153"/>
        <pc:sldMkLst>
          <pc:docMk/>
          <pc:sldMk cId="2931103344" sldId="1168"/>
        </pc:sldMkLst>
      </pc:sldChg>
      <pc:sldChg chg="modSp mod modNotesTx">
        <pc:chgData name="Sanjana Haque" userId="4ec88ec9-1ffb-4beb-bd49-1f8c8e5d4516" providerId="ADAL" clId="{9A95A6AD-E1A3-40C1-9E1D-77492F1F1E95}" dt="2024-11-15T21:16:51.644" v="156" actId="207"/>
        <pc:sldMkLst>
          <pc:docMk/>
          <pc:sldMk cId="819352799" sldId="1169"/>
        </pc:sldMkLst>
        <pc:spChg chg="mod">
          <ac:chgData name="Sanjana Haque" userId="4ec88ec9-1ffb-4beb-bd49-1f8c8e5d4516" providerId="ADAL" clId="{9A95A6AD-E1A3-40C1-9E1D-77492F1F1E95}" dt="2024-11-15T21:16:51.644" v="156" actId="207"/>
          <ac:spMkLst>
            <pc:docMk/>
            <pc:sldMk cId="819352799" sldId="1169"/>
            <ac:spMk id="3" creationId="{9D061BE0-4CFE-33F7-CB02-D29EB46AC3A3}"/>
          </ac:spMkLst>
        </pc:spChg>
      </pc:sldChg>
      <pc:sldChg chg="modNotes modNotesTx">
        <pc:chgData name="Sanjana Haque" userId="4ec88ec9-1ffb-4beb-bd49-1f8c8e5d4516" providerId="ADAL" clId="{9A95A6AD-E1A3-40C1-9E1D-77492F1F1E95}" dt="2024-11-15T21:25:01.546" v="199" actId="27636"/>
        <pc:sldMkLst>
          <pc:docMk/>
          <pc:sldMk cId="319193642" sldId="1170"/>
        </pc:sldMkLst>
      </pc:sldChg>
      <pc:sldChg chg="modNotesTx">
        <pc:chgData name="Sanjana Haque" userId="4ec88ec9-1ffb-4beb-bd49-1f8c8e5d4516" providerId="ADAL" clId="{9A95A6AD-E1A3-40C1-9E1D-77492F1F1E95}" dt="2024-11-15T21:17:15.823" v="158"/>
        <pc:sldMkLst>
          <pc:docMk/>
          <pc:sldMk cId="2315227193" sldId="1171"/>
        </pc:sldMkLst>
      </pc:sldChg>
      <pc:sldChg chg="modNotesTx">
        <pc:chgData name="Sanjana Haque" userId="4ec88ec9-1ffb-4beb-bd49-1f8c8e5d4516" providerId="ADAL" clId="{9A95A6AD-E1A3-40C1-9E1D-77492F1F1E95}" dt="2024-11-15T21:17:26.244" v="159"/>
        <pc:sldMkLst>
          <pc:docMk/>
          <pc:sldMk cId="926326545" sldId="1172"/>
        </pc:sldMkLst>
      </pc:sldChg>
      <pc:sldChg chg="modNotesTx">
        <pc:chgData name="Sanjana Haque" userId="4ec88ec9-1ffb-4beb-bd49-1f8c8e5d4516" providerId="ADAL" clId="{9A95A6AD-E1A3-40C1-9E1D-77492F1F1E95}" dt="2024-11-15T21:17:38.533" v="160"/>
        <pc:sldMkLst>
          <pc:docMk/>
          <pc:sldMk cId="4153108144" sldId="1173"/>
        </pc:sldMkLst>
      </pc:sldChg>
      <pc:sldChg chg="modNotesTx">
        <pc:chgData name="Sanjana Haque" userId="4ec88ec9-1ffb-4beb-bd49-1f8c8e5d4516" providerId="ADAL" clId="{9A95A6AD-E1A3-40C1-9E1D-77492F1F1E95}" dt="2024-11-15T21:17:52.304" v="161"/>
        <pc:sldMkLst>
          <pc:docMk/>
          <pc:sldMk cId="1010221629" sldId="1174"/>
        </pc:sldMkLst>
      </pc:sldChg>
      <pc:sldChg chg="addSp modSp add del mod modAnim">
        <pc:chgData name="Sanjana Haque" userId="4ec88ec9-1ffb-4beb-bd49-1f8c8e5d4516" providerId="ADAL" clId="{9A95A6AD-E1A3-40C1-9E1D-77492F1F1E95}" dt="2024-11-15T21:13:45.004" v="133" actId="47"/>
        <pc:sldMkLst>
          <pc:docMk/>
          <pc:sldMk cId="2118738318" sldId="1175"/>
        </pc:sldMkLst>
        <pc:spChg chg="mod">
          <ac:chgData name="Sanjana Haque" userId="4ec88ec9-1ffb-4beb-bd49-1f8c8e5d4516" providerId="ADAL" clId="{9A95A6AD-E1A3-40C1-9E1D-77492F1F1E95}" dt="2024-11-15T21:11:41.776" v="55" actId="20577"/>
          <ac:spMkLst>
            <pc:docMk/>
            <pc:sldMk cId="2118738318" sldId="1175"/>
            <ac:spMk id="3" creationId="{8D018B6A-1C51-9004-ADA7-E0DC99647093}"/>
          </ac:spMkLst>
        </pc:spChg>
        <pc:spChg chg="add mod">
          <ac:chgData name="Sanjana Haque" userId="4ec88ec9-1ffb-4beb-bd49-1f8c8e5d4516" providerId="ADAL" clId="{9A95A6AD-E1A3-40C1-9E1D-77492F1F1E95}" dt="2024-11-15T21:12:48.111" v="100"/>
          <ac:spMkLst>
            <pc:docMk/>
            <pc:sldMk cId="2118738318" sldId="1175"/>
            <ac:spMk id="6" creationId="{CB2ABD7E-F6F8-4879-A011-432E70D21C82}"/>
          </ac:spMkLst>
        </pc:spChg>
        <pc:spChg chg="add mod">
          <ac:chgData name="Sanjana Haque" userId="4ec88ec9-1ffb-4beb-bd49-1f8c8e5d4516" providerId="ADAL" clId="{9A95A6AD-E1A3-40C1-9E1D-77492F1F1E95}" dt="2024-11-15T21:12:48.111" v="100"/>
          <ac:spMkLst>
            <pc:docMk/>
            <pc:sldMk cId="2118738318" sldId="1175"/>
            <ac:spMk id="7" creationId="{3158BE8E-2E78-4694-A0B9-7095CF2E2BAD}"/>
          </ac:spMkLst>
        </pc:spChg>
        <pc:picChg chg="add mod">
          <ac:chgData name="Sanjana Haque" userId="4ec88ec9-1ffb-4beb-bd49-1f8c8e5d4516" providerId="ADAL" clId="{9A95A6AD-E1A3-40C1-9E1D-77492F1F1E95}" dt="2024-11-15T21:12:48.111" v="100"/>
          <ac:picMkLst>
            <pc:docMk/>
            <pc:sldMk cId="2118738318" sldId="1175"/>
            <ac:picMk id="5" creationId="{D6F44B6B-9870-41F6-9441-39A97D6BC56D}"/>
          </ac:picMkLst>
        </pc:picChg>
      </pc:sldChg>
      <pc:sldChg chg="addSp delSp modSp new del mod modNotesTx">
        <pc:chgData name="Sanjana Haque" userId="4ec88ec9-1ffb-4beb-bd49-1f8c8e5d4516" providerId="ADAL" clId="{9A95A6AD-E1A3-40C1-9E1D-77492F1F1E95}" dt="2024-11-15T21:13:45.004" v="133" actId="47"/>
        <pc:sldMkLst>
          <pc:docMk/>
          <pc:sldMk cId="310478745" sldId="1176"/>
        </pc:sldMkLst>
        <pc:spChg chg="mod">
          <ac:chgData name="Sanjana Haque" userId="4ec88ec9-1ffb-4beb-bd49-1f8c8e5d4516" providerId="ADAL" clId="{9A95A6AD-E1A3-40C1-9E1D-77492F1F1E95}" dt="2024-11-15T21:13:36.045" v="128" actId="20577"/>
          <ac:spMkLst>
            <pc:docMk/>
            <pc:sldMk cId="310478745" sldId="1176"/>
            <ac:spMk id="2" creationId="{29DF35C3-91FE-EEC1-7357-AEF3313C498B}"/>
          </ac:spMkLst>
        </pc:spChg>
        <pc:spChg chg="del mod">
          <ac:chgData name="Sanjana Haque" userId="4ec88ec9-1ffb-4beb-bd49-1f8c8e5d4516" providerId="ADAL" clId="{9A95A6AD-E1A3-40C1-9E1D-77492F1F1E95}" dt="2024-11-15T21:12:04.802" v="61" actId="478"/>
          <ac:spMkLst>
            <pc:docMk/>
            <pc:sldMk cId="310478745" sldId="1176"/>
            <ac:spMk id="3" creationId="{378F65A6-D493-DC44-A046-1B7E22335EFD}"/>
          </ac:spMkLst>
        </pc:spChg>
        <pc:spChg chg="add mod">
          <ac:chgData name="Sanjana Haque" userId="4ec88ec9-1ffb-4beb-bd49-1f8c8e5d4516" providerId="ADAL" clId="{9A95A6AD-E1A3-40C1-9E1D-77492F1F1E95}" dt="2024-11-15T21:12:05.221" v="62"/>
          <ac:spMkLst>
            <pc:docMk/>
            <pc:sldMk cId="310478745" sldId="1176"/>
            <ac:spMk id="4" creationId="{E7962DEC-057A-715E-95BD-4DBB2A91C621}"/>
          </ac:spMkLst>
        </pc:spChg>
        <pc:cxnChg chg="add mod">
          <ac:chgData name="Sanjana Haque" userId="4ec88ec9-1ffb-4beb-bd49-1f8c8e5d4516" providerId="ADAL" clId="{9A95A6AD-E1A3-40C1-9E1D-77492F1F1E95}" dt="2024-11-15T21:12:05.221" v="62"/>
          <ac:cxnSpMkLst>
            <pc:docMk/>
            <pc:sldMk cId="310478745" sldId="1176"/>
            <ac:cxnSpMk id="5" creationId="{EABC2604-32FE-AAF3-0E5B-48C6F6C1AE93}"/>
          </ac:cxnSpMkLst>
        </pc:cxnChg>
      </pc:sldChg>
      <pc:sldChg chg="addSp delSp modSp add mod modAnim modNotesTx">
        <pc:chgData name="Sanjana Haque" userId="4ec88ec9-1ffb-4beb-bd49-1f8c8e5d4516" providerId="ADAL" clId="{9A95A6AD-E1A3-40C1-9E1D-77492F1F1E95}" dt="2024-11-15T21:20:51.024" v="177" actId="20577"/>
        <pc:sldMkLst>
          <pc:docMk/>
          <pc:sldMk cId="1133929463" sldId="1177"/>
        </pc:sldMkLst>
        <pc:spChg chg="mod">
          <ac:chgData name="Sanjana Haque" userId="4ec88ec9-1ffb-4beb-bd49-1f8c8e5d4516" providerId="ADAL" clId="{9A95A6AD-E1A3-40C1-9E1D-77492F1F1E95}" dt="2024-11-15T21:20:51.024" v="177" actId="20577"/>
          <ac:spMkLst>
            <pc:docMk/>
            <pc:sldMk cId="1133929463" sldId="1177"/>
            <ac:spMk id="2" creationId="{29DF35C3-91FE-EEC1-7357-AEF3313C498B}"/>
          </ac:spMkLst>
        </pc:spChg>
        <pc:spChg chg="mod">
          <ac:chgData name="Sanjana Haque" userId="4ec88ec9-1ffb-4beb-bd49-1f8c8e5d4516" providerId="ADAL" clId="{9A95A6AD-E1A3-40C1-9E1D-77492F1F1E95}" dt="2024-11-15T21:13:36.503" v="129" actId="20577"/>
          <ac:spMkLst>
            <pc:docMk/>
            <pc:sldMk cId="1133929463" sldId="1177"/>
            <ac:spMk id="4" creationId="{E7962DEC-057A-715E-95BD-4DBB2A91C621}"/>
          </ac:spMkLst>
        </pc:spChg>
        <pc:spChg chg="add del mod">
          <ac:chgData name="Sanjana Haque" userId="4ec88ec9-1ffb-4beb-bd49-1f8c8e5d4516" providerId="ADAL" clId="{9A95A6AD-E1A3-40C1-9E1D-77492F1F1E95}" dt="2024-11-15T21:13:35.290" v="123" actId="1076"/>
          <ac:spMkLst>
            <pc:docMk/>
            <pc:sldMk cId="1133929463" sldId="1177"/>
            <ac:spMk id="6" creationId="{59967CD1-CB17-5E96-13C6-09AF5422D337}"/>
          </ac:spMkLst>
        </pc:spChg>
        <pc:spChg chg="add mod">
          <ac:chgData name="Sanjana Haque" userId="4ec88ec9-1ffb-4beb-bd49-1f8c8e5d4516" providerId="ADAL" clId="{9A95A6AD-E1A3-40C1-9E1D-77492F1F1E95}" dt="2024-11-15T21:13:35.290" v="123" actId="1076"/>
          <ac:spMkLst>
            <pc:docMk/>
            <pc:sldMk cId="1133929463" sldId="1177"/>
            <ac:spMk id="7" creationId="{CC40AD6E-BB37-CBFB-017D-226B58C41F88}"/>
          </ac:spMkLst>
        </pc:spChg>
        <pc:picChg chg="add mod">
          <ac:chgData name="Sanjana Haque" userId="4ec88ec9-1ffb-4beb-bd49-1f8c8e5d4516" providerId="ADAL" clId="{9A95A6AD-E1A3-40C1-9E1D-77492F1F1E95}" dt="2024-11-15T21:13:35.290" v="123" actId="1076"/>
          <ac:picMkLst>
            <pc:docMk/>
            <pc:sldMk cId="1133929463" sldId="1177"/>
            <ac:picMk id="3" creationId="{25C37B08-C72C-F74F-1E92-9586E713D0EE}"/>
          </ac:picMkLst>
        </pc:picChg>
      </pc:sldChg>
    </pc:docChg>
  </pc:docChgLst>
  <pc:docChgLst>
    <pc:chgData name="Sanjana Haque" userId="4ec88ec9-1ffb-4beb-bd49-1f8c8e5d4516" providerId="ADAL" clId="{959C9C97-4124-4B19-A5BB-615898A5D7A3}"/>
    <pc:docChg chg="undo custSel modSld modMainMaster">
      <pc:chgData name="Sanjana Haque" userId="4ec88ec9-1ffb-4beb-bd49-1f8c8e5d4516" providerId="ADAL" clId="{959C9C97-4124-4B19-A5BB-615898A5D7A3}" dt="2025-03-12T19:21:00.137" v="39" actId="1076"/>
      <pc:docMkLst>
        <pc:docMk/>
      </pc:docMkLst>
      <pc:sldChg chg="addSp modSp mod modAnim">
        <pc:chgData name="Sanjana Haque" userId="4ec88ec9-1ffb-4beb-bd49-1f8c8e5d4516" providerId="ADAL" clId="{959C9C97-4124-4B19-A5BB-615898A5D7A3}" dt="2025-03-12T19:21:00.137" v="39" actId="1076"/>
        <pc:sldMkLst>
          <pc:docMk/>
          <pc:sldMk cId="700242370" sldId="1076"/>
        </pc:sldMkLst>
        <pc:spChg chg="mod">
          <ac:chgData name="Sanjana Haque" userId="4ec88ec9-1ffb-4beb-bd49-1f8c8e5d4516" providerId="ADAL" clId="{959C9C97-4124-4B19-A5BB-615898A5D7A3}" dt="2025-03-12T19:21:00.137" v="39" actId="1076"/>
          <ac:spMkLst>
            <pc:docMk/>
            <pc:sldMk cId="700242370" sldId="1076"/>
            <ac:spMk id="3" creationId="{A02D55C1-5C00-AA47-9D6A-3B196865B50A}"/>
          </ac:spMkLst>
        </pc:spChg>
        <pc:spChg chg="mod">
          <ac:chgData name="Sanjana Haque" userId="4ec88ec9-1ffb-4beb-bd49-1f8c8e5d4516" providerId="ADAL" clId="{959C9C97-4124-4B19-A5BB-615898A5D7A3}" dt="2025-03-12T19:21:00.137" v="39" actId="1076"/>
          <ac:spMkLst>
            <pc:docMk/>
            <pc:sldMk cId="700242370" sldId="1076"/>
            <ac:spMk id="4" creationId="{87C80E5A-2B08-904C-B7F5-191B78707803}"/>
          </ac:spMkLst>
        </pc:spChg>
        <pc:spChg chg="mod">
          <ac:chgData name="Sanjana Haque" userId="4ec88ec9-1ffb-4beb-bd49-1f8c8e5d4516" providerId="ADAL" clId="{959C9C97-4124-4B19-A5BB-615898A5D7A3}" dt="2025-03-12T19:21:00.137" v="39" actId="1076"/>
          <ac:spMkLst>
            <pc:docMk/>
            <pc:sldMk cId="700242370" sldId="1076"/>
            <ac:spMk id="8" creationId="{438582E2-93C4-D048-A660-CAB63E62C185}"/>
          </ac:spMkLst>
        </pc:spChg>
        <pc:spChg chg="mod">
          <ac:chgData name="Sanjana Haque" userId="4ec88ec9-1ffb-4beb-bd49-1f8c8e5d4516" providerId="ADAL" clId="{959C9C97-4124-4B19-A5BB-615898A5D7A3}" dt="2025-03-12T19:21:00.137" v="39" actId="1076"/>
          <ac:spMkLst>
            <pc:docMk/>
            <pc:sldMk cId="700242370" sldId="1076"/>
            <ac:spMk id="14" creationId="{2A5BBDD2-454B-1444-9960-101F5A3289DC}"/>
          </ac:spMkLst>
        </pc:spChg>
        <pc:spChg chg="mod">
          <ac:chgData name="Sanjana Haque" userId="4ec88ec9-1ffb-4beb-bd49-1f8c8e5d4516" providerId="ADAL" clId="{959C9C97-4124-4B19-A5BB-615898A5D7A3}" dt="2025-03-12T19:21:00.137" v="39" actId="1076"/>
          <ac:spMkLst>
            <pc:docMk/>
            <pc:sldMk cId="700242370" sldId="1076"/>
            <ac:spMk id="18" creationId="{BB3C729C-D07F-9C43-815E-1130BBFBB350}"/>
          </ac:spMkLst>
        </pc:spChg>
        <pc:spChg chg="mod">
          <ac:chgData name="Sanjana Haque" userId="4ec88ec9-1ffb-4beb-bd49-1f8c8e5d4516" providerId="ADAL" clId="{959C9C97-4124-4B19-A5BB-615898A5D7A3}" dt="2025-03-12T19:21:00.137" v="39" actId="1076"/>
          <ac:spMkLst>
            <pc:docMk/>
            <pc:sldMk cId="700242370" sldId="1076"/>
            <ac:spMk id="19" creationId="{42A0BB4E-62E5-0B43-8272-F5CEA3F9B3C9}"/>
          </ac:spMkLst>
        </pc:spChg>
        <pc:spChg chg="mod">
          <ac:chgData name="Sanjana Haque" userId="4ec88ec9-1ffb-4beb-bd49-1f8c8e5d4516" providerId="ADAL" clId="{959C9C97-4124-4B19-A5BB-615898A5D7A3}" dt="2025-03-12T19:21:00.137" v="39" actId="1076"/>
          <ac:spMkLst>
            <pc:docMk/>
            <pc:sldMk cId="700242370" sldId="1076"/>
            <ac:spMk id="21" creationId="{5B52E9A9-7233-484E-BBF4-3B007CBE9FE1}"/>
          </ac:spMkLst>
        </pc:spChg>
        <pc:picChg chg="add mod">
          <ac:chgData name="Sanjana Haque" userId="4ec88ec9-1ffb-4beb-bd49-1f8c8e5d4516" providerId="ADAL" clId="{959C9C97-4124-4B19-A5BB-615898A5D7A3}" dt="2025-03-12T19:20:41.660" v="35" actId="571"/>
          <ac:picMkLst>
            <pc:docMk/>
            <pc:sldMk cId="700242370" sldId="1076"/>
            <ac:picMk id="2" creationId="{E6802038-0DC9-7EC7-8B5C-8F5AC0DF0041}"/>
          </ac:picMkLst>
        </pc:picChg>
        <pc:picChg chg="mod">
          <ac:chgData name="Sanjana Haque" userId="4ec88ec9-1ffb-4beb-bd49-1f8c8e5d4516" providerId="ADAL" clId="{959C9C97-4124-4B19-A5BB-615898A5D7A3}" dt="2025-03-12T19:21:00.137" v="39" actId="1076"/>
          <ac:picMkLst>
            <pc:docMk/>
            <pc:sldMk cId="700242370" sldId="1076"/>
            <ac:picMk id="11" creationId="{9B206DB3-F3F8-214E-8C34-18BB2F6B084E}"/>
          </ac:picMkLst>
        </pc:picChg>
        <pc:picChg chg="mod">
          <ac:chgData name="Sanjana Haque" userId="4ec88ec9-1ffb-4beb-bd49-1f8c8e5d4516" providerId="ADAL" clId="{959C9C97-4124-4B19-A5BB-615898A5D7A3}" dt="2025-03-12T19:21:00.137" v="39" actId="1076"/>
          <ac:picMkLst>
            <pc:docMk/>
            <pc:sldMk cId="700242370" sldId="1076"/>
            <ac:picMk id="16" creationId="{BD2FAE14-62A3-064D-8681-F6A1098D00B8}"/>
          </ac:picMkLst>
        </pc:picChg>
        <pc:picChg chg="mod">
          <ac:chgData name="Sanjana Haque" userId="4ec88ec9-1ffb-4beb-bd49-1f8c8e5d4516" providerId="ADAL" clId="{959C9C97-4124-4B19-A5BB-615898A5D7A3}" dt="2025-03-12T19:21:00.137" v="39" actId="1076"/>
          <ac:picMkLst>
            <pc:docMk/>
            <pc:sldMk cId="700242370" sldId="1076"/>
            <ac:picMk id="20" creationId="{CE301C6E-B4EE-954B-AA05-55B7199C1BF4}"/>
          </ac:picMkLst>
        </pc:picChg>
      </pc:sldChg>
      <pc:sldMasterChg chg="modSldLayout">
        <pc:chgData name="Sanjana Haque" userId="4ec88ec9-1ffb-4beb-bd49-1f8c8e5d4516" providerId="ADAL" clId="{959C9C97-4124-4B19-A5BB-615898A5D7A3}" dt="2025-03-12T19:20:21.026" v="32"/>
        <pc:sldMasterMkLst>
          <pc:docMk/>
          <pc:sldMasterMk cId="1591026248" sldId="2147483685"/>
        </pc:sldMasterMkLst>
        <pc:sldLayoutChg chg="addSp delSp modSp mod">
          <pc:chgData name="Sanjana Haque" userId="4ec88ec9-1ffb-4beb-bd49-1f8c8e5d4516" providerId="ADAL" clId="{959C9C97-4124-4B19-A5BB-615898A5D7A3}" dt="2025-03-12T19:19:34.620" v="6"/>
          <pc:sldLayoutMkLst>
            <pc:docMk/>
            <pc:sldMasterMk cId="1591026248" sldId="2147483685"/>
            <pc:sldLayoutMk cId="3494128048" sldId="2147483686"/>
          </pc:sldLayoutMkLst>
          <pc:spChg chg="add mod">
            <ac:chgData name="Sanjana Haque" userId="4ec88ec9-1ffb-4beb-bd49-1f8c8e5d4516" providerId="ADAL" clId="{959C9C97-4124-4B19-A5BB-615898A5D7A3}" dt="2025-03-12T19:19:34.620" v="6"/>
            <ac:spMkLst>
              <pc:docMk/>
              <pc:sldMasterMk cId="1591026248" sldId="2147483685"/>
              <pc:sldLayoutMk cId="3494128048" sldId="2147483686"/>
              <ac:spMk id="4" creationId="{FD09504C-0048-5A39-AF3F-EC56A3812072}"/>
            </ac:spMkLst>
          </pc:spChg>
          <pc:spChg chg="del">
            <ac:chgData name="Sanjana Haque" userId="4ec88ec9-1ffb-4beb-bd49-1f8c8e5d4516" providerId="ADAL" clId="{959C9C97-4124-4B19-A5BB-615898A5D7A3}" dt="2025-03-12T19:19:34.362" v="5" actId="478"/>
            <ac:spMkLst>
              <pc:docMk/>
              <pc:sldMasterMk cId="1591026248" sldId="2147483685"/>
              <pc:sldLayoutMk cId="3494128048" sldId="2147483686"/>
              <ac:spMk id="17" creationId="{ED4B3E6D-DDED-F169-95AA-01359441BBD7}"/>
            </ac:spMkLst>
          </pc:spChg>
        </pc:sldLayoutChg>
        <pc:sldLayoutChg chg="addSp delSp modSp mod">
          <pc:chgData name="Sanjana Haque" userId="4ec88ec9-1ffb-4beb-bd49-1f8c8e5d4516" providerId="ADAL" clId="{959C9C97-4124-4B19-A5BB-615898A5D7A3}" dt="2025-03-12T19:19:38.998" v="8"/>
          <pc:sldLayoutMkLst>
            <pc:docMk/>
            <pc:sldMasterMk cId="1591026248" sldId="2147483685"/>
            <pc:sldLayoutMk cId="2654307589" sldId="2147483687"/>
          </pc:sldLayoutMkLst>
          <pc:spChg chg="add mod">
            <ac:chgData name="Sanjana Haque" userId="4ec88ec9-1ffb-4beb-bd49-1f8c8e5d4516" providerId="ADAL" clId="{959C9C97-4124-4B19-A5BB-615898A5D7A3}" dt="2025-03-12T19:19:38.998" v="8"/>
            <ac:spMkLst>
              <pc:docMk/>
              <pc:sldMasterMk cId="1591026248" sldId="2147483685"/>
              <pc:sldLayoutMk cId="2654307589" sldId="2147483687"/>
              <ac:spMk id="2" creationId="{79E763FC-FBC8-7D83-EA67-D772D8D6DF98}"/>
            </ac:spMkLst>
          </pc:spChg>
          <pc:spChg chg="del">
            <ac:chgData name="Sanjana Haque" userId="4ec88ec9-1ffb-4beb-bd49-1f8c8e5d4516" providerId="ADAL" clId="{959C9C97-4124-4B19-A5BB-615898A5D7A3}" dt="2025-03-12T19:19:38.726" v="7" actId="478"/>
            <ac:spMkLst>
              <pc:docMk/>
              <pc:sldMasterMk cId="1591026248" sldId="2147483685"/>
              <pc:sldLayoutMk cId="2654307589" sldId="2147483687"/>
              <ac:spMk id="31" creationId="{D7E5DD5F-244E-B834-81D0-381659D80942}"/>
            </ac:spMkLst>
          </pc:spChg>
        </pc:sldLayoutChg>
        <pc:sldLayoutChg chg="modSp mod">
          <pc:chgData name="Sanjana Haque" userId="4ec88ec9-1ffb-4beb-bd49-1f8c8e5d4516" providerId="ADAL" clId="{959C9C97-4124-4B19-A5BB-615898A5D7A3}" dt="2025-03-12T19:19:17.054" v="4" actId="20577"/>
          <pc:sldLayoutMkLst>
            <pc:docMk/>
            <pc:sldMasterMk cId="1591026248" sldId="2147483685"/>
            <pc:sldLayoutMk cId="3317666957" sldId="2147483688"/>
          </pc:sldLayoutMkLst>
          <pc:spChg chg="mod">
            <ac:chgData name="Sanjana Haque" userId="4ec88ec9-1ffb-4beb-bd49-1f8c8e5d4516" providerId="ADAL" clId="{959C9C97-4124-4B19-A5BB-615898A5D7A3}" dt="2025-03-12T19:19:17.054" v="4" actId="20577"/>
            <ac:spMkLst>
              <pc:docMk/>
              <pc:sldMasterMk cId="1591026248" sldId="2147483685"/>
              <pc:sldLayoutMk cId="3317666957" sldId="2147483688"/>
              <ac:spMk id="52" creationId="{DF9FD200-E6F7-E95F-036E-50395CC9714B}"/>
            </ac:spMkLst>
          </pc:spChg>
        </pc:sldLayoutChg>
        <pc:sldLayoutChg chg="addSp delSp modSp mod">
          <pc:chgData name="Sanjana Haque" userId="4ec88ec9-1ffb-4beb-bd49-1f8c8e5d4516" providerId="ADAL" clId="{959C9C97-4124-4B19-A5BB-615898A5D7A3}" dt="2025-03-12T19:19:42.660" v="10"/>
          <pc:sldLayoutMkLst>
            <pc:docMk/>
            <pc:sldMasterMk cId="1591026248" sldId="2147483685"/>
            <pc:sldLayoutMk cId="2928745712" sldId="2147483689"/>
          </pc:sldLayoutMkLst>
          <pc:spChg chg="add mod">
            <ac:chgData name="Sanjana Haque" userId="4ec88ec9-1ffb-4beb-bd49-1f8c8e5d4516" providerId="ADAL" clId="{959C9C97-4124-4B19-A5BB-615898A5D7A3}" dt="2025-03-12T19:19:42.660" v="10"/>
            <ac:spMkLst>
              <pc:docMk/>
              <pc:sldMasterMk cId="1591026248" sldId="2147483685"/>
              <pc:sldLayoutMk cId="2928745712" sldId="2147483689"/>
              <ac:spMk id="5" creationId="{CAAD8638-93A8-50A5-60B4-4162352DCEF6}"/>
            </ac:spMkLst>
          </pc:spChg>
          <pc:spChg chg="del">
            <ac:chgData name="Sanjana Haque" userId="4ec88ec9-1ffb-4beb-bd49-1f8c8e5d4516" providerId="ADAL" clId="{959C9C97-4124-4B19-A5BB-615898A5D7A3}" dt="2025-03-12T19:19:42.461" v="9" actId="478"/>
            <ac:spMkLst>
              <pc:docMk/>
              <pc:sldMasterMk cId="1591026248" sldId="2147483685"/>
              <pc:sldLayoutMk cId="2928745712" sldId="2147483689"/>
              <ac:spMk id="44" creationId="{AD71668B-6140-5212-370C-84D0A8FB48FB}"/>
            </ac:spMkLst>
          </pc:spChg>
        </pc:sldLayoutChg>
        <pc:sldLayoutChg chg="addSp delSp modSp mod">
          <pc:chgData name="Sanjana Haque" userId="4ec88ec9-1ffb-4beb-bd49-1f8c8e5d4516" providerId="ADAL" clId="{959C9C97-4124-4B19-A5BB-615898A5D7A3}" dt="2025-03-12T19:19:50.179" v="14"/>
          <pc:sldLayoutMkLst>
            <pc:docMk/>
            <pc:sldMasterMk cId="1591026248" sldId="2147483685"/>
            <pc:sldLayoutMk cId="2361984023" sldId="2147483691"/>
          </pc:sldLayoutMkLst>
          <pc:spChg chg="add mod">
            <ac:chgData name="Sanjana Haque" userId="4ec88ec9-1ffb-4beb-bd49-1f8c8e5d4516" providerId="ADAL" clId="{959C9C97-4124-4B19-A5BB-615898A5D7A3}" dt="2025-03-12T19:19:50.179" v="14"/>
            <ac:spMkLst>
              <pc:docMk/>
              <pc:sldMasterMk cId="1591026248" sldId="2147483685"/>
              <pc:sldLayoutMk cId="2361984023" sldId="2147483691"/>
              <ac:spMk id="8" creationId="{24FBFFF3-1007-2B96-622A-A64D0D65C822}"/>
            </ac:spMkLst>
          </pc:spChg>
          <pc:spChg chg="del">
            <ac:chgData name="Sanjana Haque" userId="4ec88ec9-1ffb-4beb-bd49-1f8c8e5d4516" providerId="ADAL" clId="{959C9C97-4124-4B19-A5BB-615898A5D7A3}" dt="2025-03-12T19:19:49.977" v="13" actId="478"/>
            <ac:spMkLst>
              <pc:docMk/>
              <pc:sldMasterMk cId="1591026248" sldId="2147483685"/>
              <pc:sldLayoutMk cId="2361984023" sldId="2147483691"/>
              <ac:spMk id="16" creationId="{B737AF82-E252-15E5-97B6-E5767BC81F6E}"/>
            </ac:spMkLst>
          </pc:spChg>
        </pc:sldLayoutChg>
        <pc:sldLayoutChg chg="addSp delSp modSp mod">
          <pc:chgData name="Sanjana Haque" userId="4ec88ec9-1ffb-4beb-bd49-1f8c8e5d4516" providerId="ADAL" clId="{959C9C97-4124-4B19-A5BB-615898A5D7A3}" dt="2025-03-12T19:20:02.404" v="20"/>
          <pc:sldLayoutMkLst>
            <pc:docMk/>
            <pc:sldMasterMk cId="1591026248" sldId="2147483685"/>
            <pc:sldLayoutMk cId="1806610618" sldId="2147483692"/>
          </pc:sldLayoutMkLst>
          <pc:spChg chg="add mod">
            <ac:chgData name="Sanjana Haque" userId="4ec88ec9-1ffb-4beb-bd49-1f8c8e5d4516" providerId="ADAL" clId="{959C9C97-4124-4B19-A5BB-615898A5D7A3}" dt="2025-03-12T19:20:02.404" v="20"/>
            <ac:spMkLst>
              <pc:docMk/>
              <pc:sldMasterMk cId="1591026248" sldId="2147483685"/>
              <pc:sldLayoutMk cId="1806610618" sldId="2147483692"/>
              <ac:spMk id="7" creationId="{3C218AF1-2EA1-0276-09A2-AB3F2080D5C7}"/>
            </ac:spMkLst>
          </pc:spChg>
          <pc:spChg chg="del mod">
            <ac:chgData name="Sanjana Haque" userId="4ec88ec9-1ffb-4beb-bd49-1f8c8e5d4516" providerId="ADAL" clId="{959C9C97-4124-4B19-A5BB-615898A5D7A3}" dt="2025-03-12T19:20:02.167" v="19" actId="478"/>
            <ac:spMkLst>
              <pc:docMk/>
              <pc:sldMasterMk cId="1591026248" sldId="2147483685"/>
              <pc:sldLayoutMk cId="1806610618" sldId="2147483692"/>
              <ac:spMk id="42" creationId="{83CCC23F-4A8B-F3F7-69DD-3511A4D68F88}"/>
            </ac:spMkLst>
          </pc:spChg>
        </pc:sldLayoutChg>
        <pc:sldLayoutChg chg="addSp delSp modSp mod">
          <pc:chgData name="Sanjana Haque" userId="4ec88ec9-1ffb-4beb-bd49-1f8c8e5d4516" providerId="ADAL" clId="{959C9C97-4124-4B19-A5BB-615898A5D7A3}" dt="2025-03-12T19:20:06.671" v="22"/>
          <pc:sldLayoutMkLst>
            <pc:docMk/>
            <pc:sldMasterMk cId="1591026248" sldId="2147483685"/>
            <pc:sldLayoutMk cId="1011088699" sldId="2147483695"/>
          </pc:sldLayoutMkLst>
          <pc:spChg chg="add mod">
            <ac:chgData name="Sanjana Haque" userId="4ec88ec9-1ffb-4beb-bd49-1f8c8e5d4516" providerId="ADAL" clId="{959C9C97-4124-4B19-A5BB-615898A5D7A3}" dt="2025-03-12T19:20:06.671" v="22"/>
            <ac:spMkLst>
              <pc:docMk/>
              <pc:sldMasterMk cId="1591026248" sldId="2147483685"/>
              <pc:sldLayoutMk cId="1011088699" sldId="2147483695"/>
              <ac:spMk id="2" creationId="{C94D9E40-A6C6-460D-AC85-A266A88AF841}"/>
            </ac:spMkLst>
          </pc:spChg>
          <pc:spChg chg="del">
            <ac:chgData name="Sanjana Haque" userId="4ec88ec9-1ffb-4beb-bd49-1f8c8e5d4516" providerId="ADAL" clId="{959C9C97-4124-4B19-A5BB-615898A5D7A3}" dt="2025-03-12T19:20:06.470" v="21" actId="478"/>
            <ac:spMkLst>
              <pc:docMk/>
              <pc:sldMasterMk cId="1591026248" sldId="2147483685"/>
              <pc:sldLayoutMk cId="1011088699" sldId="2147483695"/>
              <ac:spMk id="34" creationId="{8F9008EA-18EA-67EB-7770-1A1FF9573171}"/>
            </ac:spMkLst>
          </pc:spChg>
        </pc:sldLayoutChg>
        <pc:sldLayoutChg chg="addSp delSp modSp mod">
          <pc:chgData name="Sanjana Haque" userId="4ec88ec9-1ffb-4beb-bd49-1f8c8e5d4516" providerId="ADAL" clId="{959C9C97-4124-4B19-A5BB-615898A5D7A3}" dt="2025-03-12T19:20:11.482" v="25"/>
          <pc:sldLayoutMkLst>
            <pc:docMk/>
            <pc:sldMasterMk cId="1591026248" sldId="2147483685"/>
            <pc:sldLayoutMk cId="4007321315" sldId="2147483696"/>
          </pc:sldLayoutMkLst>
          <pc:spChg chg="add mod">
            <ac:chgData name="Sanjana Haque" userId="4ec88ec9-1ffb-4beb-bd49-1f8c8e5d4516" providerId="ADAL" clId="{959C9C97-4124-4B19-A5BB-615898A5D7A3}" dt="2025-03-12T19:20:11.482" v="25"/>
            <ac:spMkLst>
              <pc:docMk/>
              <pc:sldMasterMk cId="1591026248" sldId="2147483685"/>
              <pc:sldLayoutMk cId="4007321315" sldId="2147483696"/>
              <ac:spMk id="4" creationId="{9E2D5E6C-763D-7B8D-1672-85FA594B7294}"/>
            </ac:spMkLst>
          </pc:spChg>
          <pc:spChg chg="del mod">
            <ac:chgData name="Sanjana Haque" userId="4ec88ec9-1ffb-4beb-bd49-1f8c8e5d4516" providerId="ADAL" clId="{959C9C97-4124-4B19-A5BB-615898A5D7A3}" dt="2025-03-12T19:20:11.323" v="24" actId="478"/>
            <ac:spMkLst>
              <pc:docMk/>
              <pc:sldMasterMk cId="1591026248" sldId="2147483685"/>
              <pc:sldLayoutMk cId="4007321315" sldId="2147483696"/>
              <ac:spMk id="23" creationId="{333A1654-574E-BF18-526D-6BA89775D1EB}"/>
            </ac:spMkLst>
          </pc:spChg>
        </pc:sldLayoutChg>
        <pc:sldLayoutChg chg="addSp delSp modSp mod">
          <pc:chgData name="Sanjana Haque" userId="4ec88ec9-1ffb-4beb-bd49-1f8c8e5d4516" providerId="ADAL" clId="{959C9C97-4124-4B19-A5BB-615898A5D7A3}" dt="2025-03-12T19:20:17.896" v="29"/>
          <pc:sldLayoutMkLst>
            <pc:docMk/>
            <pc:sldMasterMk cId="1591026248" sldId="2147483685"/>
            <pc:sldLayoutMk cId="3577793595" sldId="2147483697"/>
          </pc:sldLayoutMkLst>
          <pc:spChg chg="add mod">
            <ac:chgData name="Sanjana Haque" userId="4ec88ec9-1ffb-4beb-bd49-1f8c8e5d4516" providerId="ADAL" clId="{959C9C97-4124-4B19-A5BB-615898A5D7A3}" dt="2025-03-12T19:20:17.896" v="29"/>
            <ac:spMkLst>
              <pc:docMk/>
              <pc:sldMasterMk cId="1591026248" sldId="2147483685"/>
              <pc:sldLayoutMk cId="3577793595" sldId="2147483697"/>
              <ac:spMk id="7" creationId="{85E8888E-F173-59D6-8D46-768581080803}"/>
            </ac:spMkLst>
          </pc:spChg>
          <pc:spChg chg="del">
            <ac:chgData name="Sanjana Haque" userId="4ec88ec9-1ffb-4beb-bd49-1f8c8e5d4516" providerId="ADAL" clId="{959C9C97-4124-4B19-A5BB-615898A5D7A3}" dt="2025-03-12T19:20:16.976" v="28" actId="478"/>
            <ac:spMkLst>
              <pc:docMk/>
              <pc:sldMasterMk cId="1591026248" sldId="2147483685"/>
              <pc:sldLayoutMk cId="3577793595" sldId="2147483697"/>
              <ac:spMk id="55" creationId="{4AC93BF6-2910-2D5C-0C76-77C6C42BE778}"/>
            </ac:spMkLst>
          </pc:spChg>
        </pc:sldLayoutChg>
        <pc:sldLayoutChg chg="addSp delSp modSp mod">
          <pc:chgData name="Sanjana Haque" userId="4ec88ec9-1ffb-4beb-bd49-1f8c8e5d4516" providerId="ADAL" clId="{959C9C97-4124-4B19-A5BB-615898A5D7A3}" dt="2025-03-12T19:20:21.026" v="32"/>
          <pc:sldLayoutMkLst>
            <pc:docMk/>
            <pc:sldMasterMk cId="1591026248" sldId="2147483685"/>
            <pc:sldLayoutMk cId="1350960447" sldId="2147483700"/>
          </pc:sldLayoutMkLst>
          <pc:spChg chg="add mod">
            <ac:chgData name="Sanjana Haque" userId="4ec88ec9-1ffb-4beb-bd49-1f8c8e5d4516" providerId="ADAL" clId="{959C9C97-4124-4B19-A5BB-615898A5D7A3}" dt="2025-03-12T19:20:21.026" v="32"/>
            <ac:spMkLst>
              <pc:docMk/>
              <pc:sldMasterMk cId="1591026248" sldId="2147483685"/>
              <pc:sldLayoutMk cId="1350960447" sldId="2147483700"/>
              <ac:spMk id="5" creationId="{702583DA-EA24-ED41-C829-A8EB0694759D}"/>
            </ac:spMkLst>
          </pc:spChg>
          <pc:spChg chg="del mod">
            <ac:chgData name="Sanjana Haque" userId="4ec88ec9-1ffb-4beb-bd49-1f8c8e5d4516" providerId="ADAL" clId="{959C9C97-4124-4B19-A5BB-615898A5D7A3}" dt="2025-03-12T19:20:20.885" v="31" actId="478"/>
            <ac:spMkLst>
              <pc:docMk/>
              <pc:sldMasterMk cId="1591026248" sldId="2147483685"/>
              <pc:sldLayoutMk cId="1350960447" sldId="2147483700"/>
              <ac:spMk id="7" creationId="{EA5FE2B6-3EEE-B4E8-DEB7-22881B1FCB66}"/>
            </ac:spMkLst>
          </pc:spChg>
        </pc:sldLayoutChg>
        <pc:sldLayoutChg chg="addSp delSp modSp mod">
          <pc:chgData name="Sanjana Haque" userId="4ec88ec9-1ffb-4beb-bd49-1f8c8e5d4516" providerId="ADAL" clId="{959C9C97-4124-4B19-A5BB-615898A5D7A3}" dt="2025-03-12T19:19:53.982" v="17"/>
          <pc:sldLayoutMkLst>
            <pc:docMk/>
            <pc:sldMasterMk cId="1591026248" sldId="2147483685"/>
            <pc:sldLayoutMk cId="3113330506" sldId="2147483706"/>
          </pc:sldLayoutMkLst>
          <pc:spChg chg="add mod">
            <ac:chgData name="Sanjana Haque" userId="4ec88ec9-1ffb-4beb-bd49-1f8c8e5d4516" providerId="ADAL" clId="{959C9C97-4124-4B19-A5BB-615898A5D7A3}" dt="2025-03-12T19:19:53.982" v="17"/>
            <ac:spMkLst>
              <pc:docMk/>
              <pc:sldMasterMk cId="1591026248" sldId="2147483685"/>
              <pc:sldLayoutMk cId="3113330506" sldId="2147483706"/>
              <ac:spMk id="2" creationId="{581705ED-0F39-9D60-9F3D-294FD3547A80}"/>
            </ac:spMkLst>
          </pc:spChg>
          <pc:spChg chg="del mod">
            <ac:chgData name="Sanjana Haque" userId="4ec88ec9-1ffb-4beb-bd49-1f8c8e5d4516" providerId="ADAL" clId="{959C9C97-4124-4B19-A5BB-615898A5D7A3}" dt="2025-03-12T19:19:53.798" v="16" actId="478"/>
            <ac:spMkLst>
              <pc:docMk/>
              <pc:sldMasterMk cId="1591026248" sldId="2147483685"/>
              <pc:sldLayoutMk cId="3113330506" sldId="2147483706"/>
              <ac:spMk id="3" creationId="{2579EFE6-EC9B-308F-FFA8-AC6DE79C10B9}"/>
            </ac:spMkLst>
          </pc:spChg>
        </pc:sldLayoutChg>
        <pc:sldLayoutChg chg="addSp delSp modSp mod">
          <pc:chgData name="Sanjana Haque" userId="4ec88ec9-1ffb-4beb-bd49-1f8c8e5d4516" providerId="ADAL" clId="{959C9C97-4124-4B19-A5BB-615898A5D7A3}" dt="2025-03-12T19:20:14.201" v="27"/>
          <pc:sldLayoutMkLst>
            <pc:docMk/>
            <pc:sldMasterMk cId="1591026248" sldId="2147483685"/>
            <pc:sldLayoutMk cId="4259732827" sldId="2147483707"/>
          </pc:sldLayoutMkLst>
          <pc:spChg chg="add mod">
            <ac:chgData name="Sanjana Haque" userId="4ec88ec9-1ffb-4beb-bd49-1f8c8e5d4516" providerId="ADAL" clId="{959C9C97-4124-4B19-A5BB-615898A5D7A3}" dt="2025-03-12T19:20:14.201" v="27"/>
            <ac:spMkLst>
              <pc:docMk/>
              <pc:sldMasterMk cId="1591026248" sldId="2147483685"/>
              <pc:sldLayoutMk cId="4259732827" sldId="2147483707"/>
              <ac:spMk id="2" creationId="{3A42EC71-3F78-E9A3-136E-F096FB6098AF}"/>
            </ac:spMkLst>
          </pc:spChg>
          <pc:spChg chg="del">
            <ac:chgData name="Sanjana Haque" userId="4ec88ec9-1ffb-4beb-bd49-1f8c8e5d4516" providerId="ADAL" clId="{959C9C97-4124-4B19-A5BB-615898A5D7A3}" dt="2025-03-12T19:20:14.096" v="26" actId="478"/>
            <ac:spMkLst>
              <pc:docMk/>
              <pc:sldMasterMk cId="1591026248" sldId="2147483685"/>
              <pc:sldLayoutMk cId="4259732827" sldId="2147483707"/>
              <ac:spMk id="23" creationId="{333A1654-574E-BF18-526D-6BA89775D1EB}"/>
            </ac:spMkLst>
          </pc:spChg>
        </pc:sldLayoutChg>
        <pc:sldLayoutChg chg="addSp delSp modSp mod">
          <pc:chgData name="Sanjana Haque" userId="4ec88ec9-1ffb-4beb-bd49-1f8c8e5d4516" providerId="ADAL" clId="{959C9C97-4124-4B19-A5BB-615898A5D7A3}" dt="2025-03-12T19:19:45.657" v="12"/>
          <pc:sldLayoutMkLst>
            <pc:docMk/>
            <pc:sldMasterMk cId="1591026248" sldId="2147483685"/>
            <pc:sldLayoutMk cId="2979165447" sldId="2147483720"/>
          </pc:sldLayoutMkLst>
          <pc:spChg chg="add mod">
            <ac:chgData name="Sanjana Haque" userId="4ec88ec9-1ffb-4beb-bd49-1f8c8e5d4516" providerId="ADAL" clId="{959C9C97-4124-4B19-A5BB-615898A5D7A3}" dt="2025-03-12T19:19:45.657" v="12"/>
            <ac:spMkLst>
              <pc:docMk/>
              <pc:sldMasterMk cId="1591026248" sldId="2147483685"/>
              <pc:sldLayoutMk cId="2979165447" sldId="2147483720"/>
              <ac:spMk id="5" creationId="{A74D5EBD-927E-3A74-880B-7581AECF1D13}"/>
            </ac:spMkLst>
          </pc:spChg>
          <pc:spChg chg="del">
            <ac:chgData name="Sanjana Haque" userId="4ec88ec9-1ffb-4beb-bd49-1f8c8e5d4516" providerId="ADAL" clId="{959C9C97-4124-4B19-A5BB-615898A5D7A3}" dt="2025-03-12T19:19:45.431" v="11" actId="478"/>
            <ac:spMkLst>
              <pc:docMk/>
              <pc:sldMasterMk cId="1591026248" sldId="2147483685"/>
              <pc:sldLayoutMk cId="2979165447" sldId="2147483720"/>
              <ac:spMk id="44" creationId="{AD71668B-6140-5212-370C-84D0A8FB48FB}"/>
            </ac:spMkLst>
          </pc:spChg>
        </pc:sldLayoutChg>
      </pc:sldMasterChg>
    </pc:docChg>
  </pc:docChgLst>
  <pc:docChgLst>
    <pc:chgData name="Sanjana Haque" userId="4ec88ec9-1ffb-4beb-bd49-1f8c8e5d4516" providerId="ADAL" clId="{801B4D1C-362A-4DF4-A2BF-8E6D3F41CF66}"/>
    <pc:docChg chg="undo redo custSel addSld delSld modSld sldOrd addMainMaster delMainMaster modMainMaster">
      <pc:chgData name="Sanjana Haque" userId="4ec88ec9-1ffb-4beb-bd49-1f8c8e5d4516" providerId="ADAL" clId="{801B4D1C-362A-4DF4-A2BF-8E6D3F41CF66}" dt="2024-11-12T23:26:29.329" v="1600" actId="47"/>
      <pc:docMkLst>
        <pc:docMk/>
      </pc:docMkLst>
      <pc:sldChg chg="modSp mod">
        <pc:chgData name="Sanjana Haque" userId="4ec88ec9-1ffb-4beb-bd49-1f8c8e5d4516" providerId="ADAL" clId="{801B4D1C-362A-4DF4-A2BF-8E6D3F41CF66}" dt="2024-11-08T20:41:13.766" v="462" actId="1076"/>
        <pc:sldMkLst>
          <pc:docMk/>
          <pc:sldMk cId="1846702258" sldId="265"/>
        </pc:sldMkLst>
        <pc:spChg chg="mod">
          <ac:chgData name="Sanjana Haque" userId="4ec88ec9-1ffb-4beb-bd49-1f8c8e5d4516" providerId="ADAL" clId="{801B4D1C-362A-4DF4-A2BF-8E6D3F41CF66}" dt="2024-11-08T20:41:10.001" v="461" actId="1076"/>
          <ac:spMkLst>
            <pc:docMk/>
            <pc:sldMk cId="1846702258" sldId="265"/>
            <ac:spMk id="3" creationId="{1F21DC98-D840-E045-B781-FD0B3E748E55}"/>
          </ac:spMkLst>
        </pc:spChg>
        <pc:spChg chg="mod">
          <ac:chgData name="Sanjana Haque" userId="4ec88ec9-1ffb-4beb-bd49-1f8c8e5d4516" providerId="ADAL" clId="{801B4D1C-362A-4DF4-A2BF-8E6D3F41CF66}" dt="2024-11-08T20:41:13.766" v="462" actId="1076"/>
          <ac:spMkLst>
            <pc:docMk/>
            <pc:sldMk cId="1846702258" sldId="265"/>
            <ac:spMk id="6" creationId="{00000000-0000-0000-0000-000000000000}"/>
          </ac:spMkLst>
        </pc:spChg>
      </pc:sldChg>
      <pc:sldChg chg="addSp delSp modSp add del mod">
        <pc:chgData name="Sanjana Haque" userId="4ec88ec9-1ffb-4beb-bd49-1f8c8e5d4516" providerId="ADAL" clId="{801B4D1C-362A-4DF4-A2BF-8E6D3F41CF66}" dt="2024-11-12T23:07:47.902" v="1292" actId="47"/>
        <pc:sldMkLst>
          <pc:docMk/>
          <pc:sldMk cId="0" sldId="278"/>
        </pc:sldMkLst>
        <pc:spChg chg="add mod">
          <ac:chgData name="Sanjana Haque" userId="4ec88ec9-1ffb-4beb-bd49-1f8c8e5d4516" providerId="ADAL" clId="{801B4D1C-362A-4DF4-A2BF-8E6D3F41CF66}" dt="2024-11-12T23:06:18.695" v="1241" actId="21"/>
          <ac:spMkLst>
            <pc:docMk/>
            <pc:sldMk cId="0" sldId="278"/>
            <ac:spMk id="3" creationId="{525FF9BA-A51D-D3DD-A18B-5B512DC448E4}"/>
          </ac:spMkLst>
        </pc:spChg>
        <pc:spChg chg="del">
          <ac:chgData name="Sanjana Haque" userId="4ec88ec9-1ffb-4beb-bd49-1f8c8e5d4516" providerId="ADAL" clId="{801B4D1C-362A-4DF4-A2BF-8E6D3F41CF66}" dt="2024-11-12T23:06:18.695" v="1241" actId="21"/>
          <ac:spMkLst>
            <pc:docMk/>
            <pc:sldMk cId="0" sldId="278"/>
            <ac:spMk id="12" creationId="{790F3646-AC58-6C71-DF45-58C91376B965}"/>
          </ac:spMkLst>
        </pc:spChg>
        <pc:picChg chg="del">
          <ac:chgData name="Sanjana Haque" userId="4ec88ec9-1ffb-4beb-bd49-1f8c8e5d4516" providerId="ADAL" clId="{801B4D1C-362A-4DF4-A2BF-8E6D3F41CF66}" dt="2024-11-12T23:06:18.695" v="1241" actId="21"/>
          <ac:picMkLst>
            <pc:docMk/>
            <pc:sldMk cId="0" sldId="278"/>
            <ac:picMk id="13" creationId="{00000000-0000-0000-0000-000000000000}"/>
          </ac:picMkLst>
        </pc:picChg>
      </pc:sldChg>
      <pc:sldChg chg="modSp del mod">
        <pc:chgData name="Sanjana Haque" userId="4ec88ec9-1ffb-4beb-bd49-1f8c8e5d4516" providerId="ADAL" clId="{801B4D1C-362A-4DF4-A2BF-8E6D3F41CF66}" dt="2024-11-08T20:46:20.795" v="522" actId="47"/>
        <pc:sldMkLst>
          <pc:docMk/>
          <pc:sldMk cId="2239600603" sldId="311"/>
        </pc:sldMkLst>
        <pc:spChg chg="mod">
          <ac:chgData name="Sanjana Haque" userId="4ec88ec9-1ffb-4beb-bd49-1f8c8e5d4516" providerId="ADAL" clId="{801B4D1C-362A-4DF4-A2BF-8E6D3F41CF66}" dt="2024-11-08T20:43:58.821" v="480" actId="27636"/>
          <ac:spMkLst>
            <pc:docMk/>
            <pc:sldMk cId="2239600603" sldId="311"/>
            <ac:spMk id="3" creationId="{00000000-0000-0000-0000-000000000000}"/>
          </ac:spMkLst>
        </pc:spChg>
      </pc:sldChg>
      <pc:sldChg chg="modSp del mod">
        <pc:chgData name="Sanjana Haque" userId="4ec88ec9-1ffb-4beb-bd49-1f8c8e5d4516" providerId="ADAL" clId="{801B4D1C-362A-4DF4-A2BF-8E6D3F41CF66}" dt="2024-11-08T20:46:20.795" v="522" actId="47"/>
        <pc:sldMkLst>
          <pc:docMk/>
          <pc:sldMk cId="886145395" sldId="366"/>
        </pc:sldMkLst>
        <pc:spChg chg="mod">
          <ac:chgData name="Sanjana Haque" userId="4ec88ec9-1ffb-4beb-bd49-1f8c8e5d4516" providerId="ADAL" clId="{801B4D1C-362A-4DF4-A2BF-8E6D3F41CF66}" dt="2024-11-08T20:45:49.568" v="514" actId="21"/>
          <ac:spMkLst>
            <pc:docMk/>
            <pc:sldMk cId="886145395" sldId="366"/>
            <ac:spMk id="3" creationId="{00000000-0000-0000-0000-000000000000}"/>
          </ac:spMkLst>
        </pc:spChg>
      </pc:sldChg>
      <pc:sldChg chg="modSp del mod">
        <pc:chgData name="Sanjana Haque" userId="4ec88ec9-1ffb-4beb-bd49-1f8c8e5d4516" providerId="ADAL" clId="{801B4D1C-362A-4DF4-A2BF-8E6D3F41CF66}" dt="2024-11-08T20:46:20.795" v="522" actId="47"/>
        <pc:sldMkLst>
          <pc:docMk/>
          <pc:sldMk cId="1228079299" sldId="372"/>
        </pc:sldMkLst>
        <pc:spChg chg="mod">
          <ac:chgData name="Sanjana Haque" userId="4ec88ec9-1ffb-4beb-bd49-1f8c8e5d4516" providerId="ADAL" clId="{801B4D1C-362A-4DF4-A2BF-8E6D3F41CF66}" dt="2024-11-08T20:44:41.992" v="493" actId="27636"/>
          <ac:spMkLst>
            <pc:docMk/>
            <pc:sldMk cId="1228079299" sldId="372"/>
            <ac:spMk id="3" creationId="{00000000-0000-0000-0000-000000000000}"/>
          </ac:spMkLst>
        </pc:spChg>
      </pc:sldChg>
      <pc:sldChg chg="delSp del mod delAnim">
        <pc:chgData name="Sanjana Haque" userId="4ec88ec9-1ffb-4beb-bd49-1f8c8e5d4516" providerId="ADAL" clId="{801B4D1C-362A-4DF4-A2BF-8E6D3F41CF66}" dt="2024-11-12T23:24:07.681" v="1553" actId="47"/>
        <pc:sldMkLst>
          <pc:docMk/>
          <pc:sldMk cId="1713475201" sldId="382"/>
        </pc:sldMkLst>
        <pc:spChg chg="del">
          <ac:chgData name="Sanjana Haque" userId="4ec88ec9-1ffb-4beb-bd49-1f8c8e5d4516" providerId="ADAL" clId="{801B4D1C-362A-4DF4-A2BF-8E6D3F41CF66}" dt="2024-11-12T23:22:07.388" v="1522" actId="21"/>
          <ac:spMkLst>
            <pc:docMk/>
            <pc:sldMk cId="1713475201" sldId="382"/>
            <ac:spMk id="9" creationId="{00000000-0000-0000-0000-000000000000}"/>
          </ac:spMkLst>
        </pc:spChg>
        <pc:graphicFrameChg chg="del">
          <ac:chgData name="Sanjana Haque" userId="4ec88ec9-1ffb-4beb-bd49-1f8c8e5d4516" providerId="ADAL" clId="{801B4D1C-362A-4DF4-A2BF-8E6D3F41CF66}" dt="2024-11-12T23:22:07.388" v="1522" actId="21"/>
          <ac:graphicFrameMkLst>
            <pc:docMk/>
            <pc:sldMk cId="1713475201" sldId="382"/>
            <ac:graphicFrameMk id="6" creationId="{E6477DB8-F6DF-2748-BD91-51C67132353A}"/>
          </ac:graphicFrameMkLst>
        </pc:graphicFrameChg>
        <pc:picChg chg="del">
          <ac:chgData name="Sanjana Haque" userId="4ec88ec9-1ffb-4beb-bd49-1f8c8e5d4516" providerId="ADAL" clId="{801B4D1C-362A-4DF4-A2BF-8E6D3F41CF66}" dt="2024-11-12T23:22:05.996" v="1521" actId="478"/>
          <ac:picMkLst>
            <pc:docMk/>
            <pc:sldMk cId="1713475201" sldId="382"/>
            <ac:picMk id="11" creationId="{D4946B53-E797-B141-AE29-75216C33D082}"/>
          </ac:picMkLst>
        </pc:picChg>
      </pc:sldChg>
      <pc:sldChg chg="addSp delSp modSp add del mod">
        <pc:chgData name="Sanjana Haque" userId="4ec88ec9-1ffb-4beb-bd49-1f8c8e5d4516" providerId="ADAL" clId="{801B4D1C-362A-4DF4-A2BF-8E6D3F41CF66}" dt="2024-11-08T20:34:52.424" v="245" actId="47"/>
        <pc:sldMkLst>
          <pc:docMk/>
          <pc:sldMk cId="4206480502" sldId="392"/>
        </pc:sldMkLst>
        <pc:spChg chg="mod">
          <ac:chgData name="Sanjana Haque" userId="4ec88ec9-1ffb-4beb-bd49-1f8c8e5d4516" providerId="ADAL" clId="{801B4D1C-362A-4DF4-A2BF-8E6D3F41CF66}" dt="2024-11-08T20:34:27.922" v="231" actId="21"/>
          <ac:spMkLst>
            <pc:docMk/>
            <pc:sldMk cId="4206480502" sldId="392"/>
            <ac:spMk id="3" creationId="{FFD44391-C912-AD02-8C14-4C1498F8DD78}"/>
          </ac:spMkLst>
        </pc:spChg>
        <pc:spChg chg="mod">
          <ac:chgData name="Sanjana Haque" userId="4ec88ec9-1ffb-4beb-bd49-1f8c8e5d4516" providerId="ADAL" clId="{801B4D1C-362A-4DF4-A2BF-8E6D3F41CF66}" dt="2024-11-08T20:34:18.579" v="227" actId="1076"/>
          <ac:spMkLst>
            <pc:docMk/>
            <pc:sldMk cId="4206480502" sldId="392"/>
            <ac:spMk id="13" creationId="{DDA63311-4282-2889-EAB8-7469FC1D8178}"/>
          </ac:spMkLst>
        </pc:spChg>
        <pc:grpChg chg="add del">
          <ac:chgData name="Sanjana Haque" userId="4ec88ec9-1ffb-4beb-bd49-1f8c8e5d4516" providerId="ADAL" clId="{801B4D1C-362A-4DF4-A2BF-8E6D3F41CF66}" dt="2024-11-08T20:34:21.215" v="229" actId="478"/>
          <ac:grpSpMkLst>
            <pc:docMk/>
            <pc:sldMk cId="4206480502" sldId="392"/>
            <ac:grpSpMk id="2" creationId="{C704705E-E376-DEDA-6E13-40237A9DF31E}"/>
          </ac:grpSpMkLst>
        </pc:grpChg>
      </pc:sldChg>
      <pc:sldChg chg="addSp delSp modSp del mod delAnim">
        <pc:chgData name="Sanjana Haque" userId="4ec88ec9-1ffb-4beb-bd49-1f8c8e5d4516" providerId="ADAL" clId="{801B4D1C-362A-4DF4-A2BF-8E6D3F41CF66}" dt="2024-11-12T22:06:42.255" v="1099" actId="47"/>
        <pc:sldMkLst>
          <pc:docMk/>
          <pc:sldMk cId="3353329263" sldId="501"/>
        </pc:sldMkLst>
        <pc:spChg chg="del mod">
          <ac:chgData name="Sanjana Haque" userId="4ec88ec9-1ffb-4beb-bd49-1f8c8e5d4516" providerId="ADAL" clId="{801B4D1C-362A-4DF4-A2BF-8E6D3F41CF66}" dt="2024-11-12T22:04:06.639" v="1047" actId="478"/>
          <ac:spMkLst>
            <pc:docMk/>
            <pc:sldMk cId="3353329263" sldId="501"/>
            <ac:spMk id="2" creationId="{8E0A71CB-F5BB-0949-89C4-A71560420C1F}"/>
          </ac:spMkLst>
        </pc:spChg>
        <pc:spChg chg="del mod">
          <ac:chgData name="Sanjana Haque" userId="4ec88ec9-1ffb-4beb-bd49-1f8c8e5d4516" providerId="ADAL" clId="{801B4D1C-362A-4DF4-A2BF-8E6D3F41CF66}" dt="2024-11-12T22:04:17.797" v="1054" actId="21"/>
          <ac:spMkLst>
            <pc:docMk/>
            <pc:sldMk cId="3353329263" sldId="501"/>
            <ac:spMk id="3" creationId="{70584A6A-0117-894A-A899-B5F70E8DF679}"/>
          </ac:spMkLst>
        </pc:spChg>
        <pc:spChg chg="del mod">
          <ac:chgData name="Sanjana Haque" userId="4ec88ec9-1ffb-4beb-bd49-1f8c8e5d4516" providerId="ADAL" clId="{801B4D1C-362A-4DF4-A2BF-8E6D3F41CF66}" dt="2024-11-12T22:04:15.910" v="1053" actId="478"/>
          <ac:spMkLst>
            <pc:docMk/>
            <pc:sldMk cId="3353329263" sldId="501"/>
            <ac:spMk id="4" creationId="{87C80E5A-2B08-904C-B7F5-191B78707803}"/>
          </ac:spMkLst>
        </pc:spChg>
        <pc:spChg chg="add mod">
          <ac:chgData name="Sanjana Haque" userId="4ec88ec9-1ffb-4beb-bd49-1f8c8e5d4516" providerId="ADAL" clId="{801B4D1C-362A-4DF4-A2BF-8E6D3F41CF66}" dt="2024-11-12T22:04:17.797" v="1054" actId="21"/>
          <ac:spMkLst>
            <pc:docMk/>
            <pc:sldMk cId="3353329263" sldId="501"/>
            <ac:spMk id="6" creationId="{51D11494-6135-F31F-27EE-A609D47FC0EA}"/>
          </ac:spMkLst>
        </pc:spChg>
        <pc:spChg chg="del">
          <ac:chgData name="Sanjana Haque" userId="4ec88ec9-1ffb-4beb-bd49-1f8c8e5d4516" providerId="ADAL" clId="{801B4D1C-362A-4DF4-A2BF-8E6D3F41CF66}" dt="2024-11-12T22:04:17.797" v="1054" actId="21"/>
          <ac:spMkLst>
            <pc:docMk/>
            <pc:sldMk cId="3353329263" sldId="501"/>
            <ac:spMk id="7" creationId="{5ACA8CFD-0B00-5545-B5D8-689A71CC58AE}"/>
          </ac:spMkLst>
        </pc:spChg>
        <pc:spChg chg="del">
          <ac:chgData name="Sanjana Haque" userId="4ec88ec9-1ffb-4beb-bd49-1f8c8e5d4516" providerId="ADAL" clId="{801B4D1C-362A-4DF4-A2BF-8E6D3F41CF66}" dt="2024-11-12T22:04:17.797" v="1054" actId="21"/>
          <ac:spMkLst>
            <pc:docMk/>
            <pc:sldMk cId="3353329263" sldId="501"/>
            <ac:spMk id="8" creationId="{2445D6C9-CB4B-394B-98F0-E189D966DD6E}"/>
          </ac:spMkLst>
        </pc:spChg>
        <pc:spChg chg="del">
          <ac:chgData name="Sanjana Haque" userId="4ec88ec9-1ffb-4beb-bd49-1f8c8e5d4516" providerId="ADAL" clId="{801B4D1C-362A-4DF4-A2BF-8E6D3F41CF66}" dt="2024-11-12T22:04:17.797" v="1054" actId="21"/>
          <ac:spMkLst>
            <pc:docMk/>
            <pc:sldMk cId="3353329263" sldId="501"/>
            <ac:spMk id="9" creationId="{4052DE05-8205-A14D-A7CB-D68B705F47D3}"/>
          </ac:spMkLst>
        </pc:spChg>
        <pc:spChg chg="del">
          <ac:chgData name="Sanjana Haque" userId="4ec88ec9-1ffb-4beb-bd49-1f8c8e5d4516" providerId="ADAL" clId="{801B4D1C-362A-4DF4-A2BF-8E6D3F41CF66}" dt="2024-11-12T22:04:17.797" v="1054" actId="21"/>
          <ac:spMkLst>
            <pc:docMk/>
            <pc:sldMk cId="3353329263" sldId="501"/>
            <ac:spMk id="10" creationId="{6E00E468-F23A-EF4A-B765-69C612918CB4}"/>
          </ac:spMkLst>
        </pc:spChg>
        <pc:spChg chg="del">
          <ac:chgData name="Sanjana Haque" userId="4ec88ec9-1ffb-4beb-bd49-1f8c8e5d4516" providerId="ADAL" clId="{801B4D1C-362A-4DF4-A2BF-8E6D3F41CF66}" dt="2024-11-12T22:04:17.797" v="1054" actId="21"/>
          <ac:spMkLst>
            <pc:docMk/>
            <pc:sldMk cId="3353329263" sldId="501"/>
            <ac:spMk id="11" creationId="{C48ADD7F-74CB-6248-A5AF-6136ECDC1973}"/>
          </ac:spMkLst>
        </pc:spChg>
        <pc:spChg chg="del mod">
          <ac:chgData name="Sanjana Haque" userId="4ec88ec9-1ffb-4beb-bd49-1f8c8e5d4516" providerId="ADAL" clId="{801B4D1C-362A-4DF4-A2BF-8E6D3F41CF66}" dt="2024-11-12T22:04:09.027" v="1049" actId="478"/>
          <ac:spMkLst>
            <pc:docMk/>
            <pc:sldMk cId="3353329263" sldId="501"/>
            <ac:spMk id="12" creationId="{CB2ABD7E-F6F8-4879-A011-432E70D21C82}"/>
          </ac:spMkLst>
        </pc:spChg>
        <pc:spChg chg="del mod">
          <ac:chgData name="Sanjana Haque" userId="4ec88ec9-1ffb-4beb-bd49-1f8c8e5d4516" providerId="ADAL" clId="{801B4D1C-362A-4DF4-A2BF-8E6D3F41CF66}" dt="2024-11-12T22:03:54.151" v="1042" actId="21"/>
          <ac:spMkLst>
            <pc:docMk/>
            <pc:sldMk cId="3353329263" sldId="501"/>
            <ac:spMk id="20" creationId="{6606688D-838A-B34C-8D9B-52F269463272}"/>
          </ac:spMkLst>
        </pc:spChg>
        <pc:graphicFrameChg chg="del">
          <ac:chgData name="Sanjana Haque" userId="4ec88ec9-1ffb-4beb-bd49-1f8c8e5d4516" providerId="ADAL" clId="{801B4D1C-362A-4DF4-A2BF-8E6D3F41CF66}" dt="2024-11-12T22:04:17.797" v="1054" actId="21"/>
          <ac:graphicFrameMkLst>
            <pc:docMk/>
            <pc:sldMk cId="3353329263" sldId="501"/>
            <ac:graphicFrameMk id="19" creationId="{AA46B4C8-9BB9-6546-9D3E-A83D2BE9E03A}"/>
          </ac:graphicFrameMkLst>
        </pc:graphicFrameChg>
      </pc:sldChg>
      <pc:sldChg chg="addSp delSp modSp del mod delAnim">
        <pc:chgData name="Sanjana Haque" userId="4ec88ec9-1ffb-4beb-bd49-1f8c8e5d4516" providerId="ADAL" clId="{801B4D1C-362A-4DF4-A2BF-8E6D3F41CF66}" dt="2024-11-12T23:09:01.102" v="1308" actId="47"/>
        <pc:sldMkLst>
          <pc:docMk/>
          <pc:sldMk cId="4039348235" sldId="502"/>
        </pc:sldMkLst>
        <pc:spChg chg="del">
          <ac:chgData name="Sanjana Haque" userId="4ec88ec9-1ffb-4beb-bd49-1f8c8e5d4516" providerId="ADAL" clId="{801B4D1C-362A-4DF4-A2BF-8E6D3F41CF66}" dt="2024-11-12T23:08:05.465" v="1296" actId="21"/>
          <ac:spMkLst>
            <pc:docMk/>
            <pc:sldMk cId="4039348235" sldId="502"/>
            <ac:spMk id="2" creationId="{8E0A71CB-F5BB-0949-89C4-A71560420C1F}"/>
          </ac:spMkLst>
        </pc:spChg>
        <pc:spChg chg="del">
          <ac:chgData name="Sanjana Haque" userId="4ec88ec9-1ffb-4beb-bd49-1f8c8e5d4516" providerId="ADAL" clId="{801B4D1C-362A-4DF4-A2BF-8E6D3F41CF66}" dt="2024-11-12T23:08:05.465" v="1296" actId="21"/>
          <ac:spMkLst>
            <pc:docMk/>
            <pc:sldMk cId="4039348235" sldId="502"/>
            <ac:spMk id="3" creationId="{00633667-7E9E-3540-8F3F-755ED6773AFA}"/>
          </ac:spMkLst>
        </pc:spChg>
        <pc:spChg chg="del">
          <ac:chgData name="Sanjana Haque" userId="4ec88ec9-1ffb-4beb-bd49-1f8c8e5d4516" providerId="ADAL" clId="{801B4D1C-362A-4DF4-A2BF-8E6D3F41CF66}" dt="2024-11-12T23:08:05.465" v="1296" actId="21"/>
          <ac:spMkLst>
            <pc:docMk/>
            <pc:sldMk cId="4039348235" sldId="502"/>
            <ac:spMk id="4" creationId="{87C80E5A-2B08-904C-B7F5-191B78707803}"/>
          </ac:spMkLst>
        </pc:spChg>
        <pc:spChg chg="del">
          <ac:chgData name="Sanjana Haque" userId="4ec88ec9-1ffb-4beb-bd49-1f8c8e5d4516" providerId="ADAL" clId="{801B4D1C-362A-4DF4-A2BF-8E6D3F41CF66}" dt="2024-11-12T23:08:05.465" v="1296" actId="21"/>
          <ac:spMkLst>
            <pc:docMk/>
            <pc:sldMk cId="4039348235" sldId="502"/>
            <ac:spMk id="5" creationId="{03D3EBE7-04CB-674F-8141-F4A27D668C72}"/>
          </ac:spMkLst>
        </pc:spChg>
        <pc:spChg chg="del">
          <ac:chgData name="Sanjana Haque" userId="4ec88ec9-1ffb-4beb-bd49-1f8c8e5d4516" providerId="ADAL" clId="{801B4D1C-362A-4DF4-A2BF-8E6D3F41CF66}" dt="2024-11-12T23:08:05.465" v="1296" actId="21"/>
          <ac:spMkLst>
            <pc:docMk/>
            <pc:sldMk cId="4039348235" sldId="502"/>
            <ac:spMk id="6" creationId="{EE55A74E-F116-6845-A88B-DF7F9F1C0393}"/>
          </ac:spMkLst>
        </pc:spChg>
        <pc:spChg chg="del">
          <ac:chgData name="Sanjana Haque" userId="4ec88ec9-1ffb-4beb-bd49-1f8c8e5d4516" providerId="ADAL" clId="{801B4D1C-362A-4DF4-A2BF-8E6D3F41CF66}" dt="2024-11-12T23:08:05.465" v="1296" actId="21"/>
          <ac:spMkLst>
            <pc:docMk/>
            <pc:sldMk cId="4039348235" sldId="502"/>
            <ac:spMk id="7" creationId="{79086520-D254-DB4E-9517-DD6EB2A74DD7}"/>
          </ac:spMkLst>
        </pc:spChg>
        <pc:spChg chg="del">
          <ac:chgData name="Sanjana Haque" userId="4ec88ec9-1ffb-4beb-bd49-1f8c8e5d4516" providerId="ADAL" clId="{801B4D1C-362A-4DF4-A2BF-8E6D3F41CF66}" dt="2024-11-12T23:08:05.465" v="1296" actId="21"/>
          <ac:spMkLst>
            <pc:docMk/>
            <pc:sldMk cId="4039348235" sldId="502"/>
            <ac:spMk id="8" creationId="{AFFC35CC-EAA4-9749-A78F-7AEBE0654320}"/>
          </ac:spMkLst>
        </pc:spChg>
        <pc:spChg chg="add mod">
          <ac:chgData name="Sanjana Haque" userId="4ec88ec9-1ffb-4beb-bd49-1f8c8e5d4516" providerId="ADAL" clId="{801B4D1C-362A-4DF4-A2BF-8E6D3F41CF66}" dt="2024-11-12T23:08:05.465" v="1296" actId="21"/>
          <ac:spMkLst>
            <pc:docMk/>
            <pc:sldMk cId="4039348235" sldId="502"/>
            <ac:spMk id="10" creationId="{748A3887-25DA-016E-3733-4B28B240E120}"/>
          </ac:spMkLst>
        </pc:spChg>
        <pc:spChg chg="add mod">
          <ac:chgData name="Sanjana Haque" userId="4ec88ec9-1ffb-4beb-bd49-1f8c8e5d4516" providerId="ADAL" clId="{801B4D1C-362A-4DF4-A2BF-8E6D3F41CF66}" dt="2024-11-12T23:08:05.465" v="1296" actId="21"/>
          <ac:spMkLst>
            <pc:docMk/>
            <pc:sldMk cId="4039348235" sldId="502"/>
            <ac:spMk id="12" creationId="{E4E5772A-FCD6-E6AF-631D-47EB6D6245C5}"/>
          </ac:spMkLst>
        </pc:spChg>
        <pc:spChg chg="del">
          <ac:chgData name="Sanjana Haque" userId="4ec88ec9-1ffb-4beb-bd49-1f8c8e5d4516" providerId="ADAL" clId="{801B4D1C-362A-4DF4-A2BF-8E6D3F41CF66}" dt="2024-11-12T23:08:05.465" v="1296" actId="21"/>
          <ac:spMkLst>
            <pc:docMk/>
            <pc:sldMk cId="4039348235" sldId="502"/>
            <ac:spMk id="20" creationId="{6606688D-838A-B34C-8D9B-52F269463272}"/>
          </ac:spMkLst>
        </pc:spChg>
        <pc:graphicFrameChg chg="del">
          <ac:chgData name="Sanjana Haque" userId="4ec88ec9-1ffb-4beb-bd49-1f8c8e5d4516" providerId="ADAL" clId="{801B4D1C-362A-4DF4-A2BF-8E6D3F41CF66}" dt="2024-11-12T23:08:05.465" v="1296" actId="21"/>
          <ac:graphicFrameMkLst>
            <pc:docMk/>
            <pc:sldMk cId="4039348235" sldId="502"/>
            <ac:graphicFrameMk id="19" creationId="{AA46B4C8-9BB9-6546-9D3E-A83D2BE9E03A}"/>
          </ac:graphicFrameMkLst>
        </pc:graphicFrameChg>
      </pc:sldChg>
      <pc:sldChg chg="addSp delSp modSp del mod">
        <pc:chgData name="Sanjana Haque" userId="4ec88ec9-1ffb-4beb-bd49-1f8c8e5d4516" providerId="ADAL" clId="{801B4D1C-362A-4DF4-A2BF-8E6D3F41CF66}" dt="2024-11-12T23:11:46.505" v="1373" actId="47"/>
        <pc:sldMkLst>
          <pc:docMk/>
          <pc:sldMk cId="78511091" sldId="505"/>
        </pc:sldMkLst>
        <pc:spChg chg="mod">
          <ac:chgData name="Sanjana Haque" userId="4ec88ec9-1ffb-4beb-bd49-1f8c8e5d4516" providerId="ADAL" clId="{801B4D1C-362A-4DF4-A2BF-8E6D3F41CF66}" dt="2024-11-12T23:10:11.788" v="1332" actId="21"/>
          <ac:spMkLst>
            <pc:docMk/>
            <pc:sldMk cId="78511091" sldId="505"/>
            <ac:spMk id="2" creationId="{595B8E52-7DB3-3E4E-8622-EC62129669E1}"/>
          </ac:spMkLst>
        </pc:spChg>
        <pc:spChg chg="add del mod">
          <ac:chgData name="Sanjana Haque" userId="4ec88ec9-1ffb-4beb-bd49-1f8c8e5d4516" providerId="ADAL" clId="{801B4D1C-362A-4DF4-A2BF-8E6D3F41CF66}" dt="2024-11-12T23:11:34.711" v="1364" actId="21"/>
          <ac:spMkLst>
            <pc:docMk/>
            <pc:sldMk cId="78511091" sldId="505"/>
            <ac:spMk id="7" creationId="{F3BC3BF4-A1D4-D44C-A745-C12D448548CE}"/>
          </ac:spMkLst>
        </pc:spChg>
        <pc:graphicFrameChg chg="modGraphic">
          <ac:chgData name="Sanjana Haque" userId="4ec88ec9-1ffb-4beb-bd49-1f8c8e5d4516" providerId="ADAL" clId="{801B4D1C-362A-4DF4-A2BF-8E6D3F41CF66}" dt="2024-11-12T23:10:26.871" v="1335" actId="21"/>
          <ac:graphicFrameMkLst>
            <pc:docMk/>
            <pc:sldMk cId="78511091" sldId="505"/>
            <ac:graphicFrameMk id="6" creationId="{FAE4E797-16C3-0C4F-B564-8D9D9077FA87}"/>
          </ac:graphicFrameMkLst>
        </pc:graphicFrameChg>
      </pc:sldChg>
      <pc:sldChg chg="delSp modSp del mod">
        <pc:chgData name="Sanjana Haque" userId="4ec88ec9-1ffb-4beb-bd49-1f8c8e5d4516" providerId="ADAL" clId="{801B4D1C-362A-4DF4-A2BF-8E6D3F41CF66}" dt="2024-11-12T23:21:45.382" v="1515" actId="47"/>
        <pc:sldMkLst>
          <pc:docMk/>
          <pc:sldMk cId="349979639" sldId="514"/>
        </pc:sldMkLst>
        <pc:spChg chg="del mod">
          <ac:chgData name="Sanjana Haque" userId="4ec88ec9-1ffb-4beb-bd49-1f8c8e5d4516" providerId="ADAL" clId="{801B4D1C-362A-4DF4-A2BF-8E6D3F41CF66}" dt="2024-11-12T23:21:29.765" v="1508" actId="21"/>
          <ac:spMkLst>
            <pc:docMk/>
            <pc:sldMk cId="349979639" sldId="514"/>
            <ac:spMk id="9" creationId="{00000000-0000-0000-0000-000000000000}"/>
          </ac:spMkLst>
        </pc:spChg>
      </pc:sldChg>
      <pc:sldChg chg="ord">
        <pc:chgData name="Sanjana Haque" userId="4ec88ec9-1ffb-4beb-bd49-1f8c8e5d4516" providerId="ADAL" clId="{801B4D1C-362A-4DF4-A2BF-8E6D3F41CF66}" dt="2024-11-12T23:21:58.747" v="1520"/>
        <pc:sldMkLst>
          <pc:docMk/>
          <pc:sldMk cId="1607208965" sldId="515"/>
        </pc:sldMkLst>
      </pc:sldChg>
      <pc:sldChg chg="delSp del mod">
        <pc:chgData name="Sanjana Haque" userId="4ec88ec9-1ffb-4beb-bd49-1f8c8e5d4516" providerId="ADAL" clId="{801B4D1C-362A-4DF4-A2BF-8E6D3F41CF66}" dt="2024-11-12T23:24:10.690" v="1554" actId="47"/>
        <pc:sldMkLst>
          <pc:docMk/>
          <pc:sldMk cId="3622200022" sldId="517"/>
        </pc:sldMkLst>
        <pc:spChg chg="del">
          <ac:chgData name="Sanjana Haque" userId="4ec88ec9-1ffb-4beb-bd49-1f8c8e5d4516" providerId="ADAL" clId="{801B4D1C-362A-4DF4-A2BF-8E6D3F41CF66}" dt="2024-11-12T23:23:07.417" v="1542" actId="21"/>
          <ac:spMkLst>
            <pc:docMk/>
            <pc:sldMk cId="3622200022" sldId="517"/>
            <ac:spMk id="4" creationId="{241ABAE8-A26B-7C41-ACAA-521461A294AB}"/>
          </ac:spMkLst>
        </pc:spChg>
        <pc:spChg chg="del">
          <ac:chgData name="Sanjana Haque" userId="4ec88ec9-1ffb-4beb-bd49-1f8c8e5d4516" providerId="ADAL" clId="{801B4D1C-362A-4DF4-A2BF-8E6D3F41CF66}" dt="2024-11-12T23:23:07.417" v="1542" actId="21"/>
          <ac:spMkLst>
            <pc:docMk/>
            <pc:sldMk cId="3622200022" sldId="517"/>
            <ac:spMk id="9" creationId="{00000000-0000-0000-0000-000000000000}"/>
          </ac:spMkLst>
        </pc:spChg>
        <pc:graphicFrameChg chg="del">
          <ac:chgData name="Sanjana Haque" userId="4ec88ec9-1ffb-4beb-bd49-1f8c8e5d4516" providerId="ADAL" clId="{801B4D1C-362A-4DF4-A2BF-8E6D3F41CF66}" dt="2024-11-12T23:23:07.417" v="1542" actId="21"/>
          <ac:graphicFrameMkLst>
            <pc:docMk/>
            <pc:sldMk cId="3622200022" sldId="517"/>
            <ac:graphicFrameMk id="8" creationId="{16217A55-8BD0-8F47-88E1-33883F25EC96}"/>
          </ac:graphicFrameMkLst>
        </pc:graphicFrameChg>
        <pc:picChg chg="del">
          <ac:chgData name="Sanjana Haque" userId="4ec88ec9-1ffb-4beb-bd49-1f8c8e5d4516" providerId="ADAL" clId="{801B4D1C-362A-4DF4-A2BF-8E6D3F41CF66}" dt="2024-11-12T23:23:06.140" v="1541" actId="478"/>
          <ac:picMkLst>
            <pc:docMk/>
            <pc:sldMk cId="3622200022" sldId="517"/>
            <ac:picMk id="10" creationId="{3728913B-353E-604D-924F-799902144370}"/>
          </ac:picMkLst>
        </pc:picChg>
      </pc:sldChg>
      <pc:sldChg chg="addSp delSp modSp del mod delAnim modAnim">
        <pc:chgData name="Sanjana Haque" userId="4ec88ec9-1ffb-4beb-bd49-1f8c8e5d4516" providerId="ADAL" clId="{801B4D1C-362A-4DF4-A2BF-8E6D3F41CF66}" dt="2024-11-12T23:26:29.329" v="1600" actId="47"/>
        <pc:sldMkLst>
          <pc:docMk/>
          <pc:sldMk cId="3845186735" sldId="519"/>
        </pc:sldMkLst>
        <pc:spChg chg="add del">
          <ac:chgData name="Sanjana Haque" userId="4ec88ec9-1ffb-4beb-bd49-1f8c8e5d4516" providerId="ADAL" clId="{801B4D1C-362A-4DF4-A2BF-8E6D3F41CF66}" dt="2024-11-12T23:17:11.750" v="1376" actId="478"/>
          <ac:spMkLst>
            <pc:docMk/>
            <pc:sldMk cId="3845186735" sldId="519"/>
            <ac:spMk id="2" creationId="{7D045C57-4D2D-76EE-9061-62CEB3E1AF3F}"/>
          </ac:spMkLst>
        </pc:spChg>
        <pc:spChg chg="add del mod">
          <ac:chgData name="Sanjana Haque" userId="4ec88ec9-1ffb-4beb-bd49-1f8c8e5d4516" providerId="ADAL" clId="{801B4D1C-362A-4DF4-A2BF-8E6D3F41CF66}" dt="2024-11-12T23:17:43.336" v="1383" actId="478"/>
          <ac:spMkLst>
            <pc:docMk/>
            <pc:sldMk cId="3845186735" sldId="519"/>
            <ac:spMk id="3" creationId="{C672A750-777B-2678-405A-DE4A6B65F541}"/>
          </ac:spMkLst>
        </pc:spChg>
        <pc:spChg chg="del">
          <ac:chgData name="Sanjana Haque" userId="4ec88ec9-1ffb-4beb-bd49-1f8c8e5d4516" providerId="ADAL" clId="{801B4D1C-362A-4DF4-A2BF-8E6D3F41CF66}" dt="2024-11-12T23:25:19.853" v="1573" actId="21"/>
          <ac:spMkLst>
            <pc:docMk/>
            <pc:sldMk cId="3845186735" sldId="519"/>
            <ac:spMk id="5" creationId="{3E9E2964-D619-8849-AB8D-C0E6B94B1F19}"/>
          </ac:spMkLst>
        </pc:spChg>
        <pc:spChg chg="del">
          <ac:chgData name="Sanjana Haque" userId="4ec88ec9-1ffb-4beb-bd49-1f8c8e5d4516" providerId="ADAL" clId="{801B4D1C-362A-4DF4-A2BF-8E6D3F41CF66}" dt="2024-11-12T23:25:19.853" v="1573" actId="21"/>
          <ac:spMkLst>
            <pc:docMk/>
            <pc:sldMk cId="3845186735" sldId="519"/>
            <ac:spMk id="7" creationId="{BAE845D4-C295-BA44-91F3-6CC7406B39AB}"/>
          </ac:spMkLst>
        </pc:spChg>
        <pc:spChg chg="del">
          <ac:chgData name="Sanjana Haque" userId="4ec88ec9-1ffb-4beb-bd49-1f8c8e5d4516" providerId="ADAL" clId="{801B4D1C-362A-4DF4-A2BF-8E6D3F41CF66}" dt="2024-11-12T23:25:19.853" v="1573" actId="21"/>
          <ac:spMkLst>
            <pc:docMk/>
            <pc:sldMk cId="3845186735" sldId="519"/>
            <ac:spMk id="8" creationId="{5670F407-2046-BD47-B3A0-7B86332B2C58}"/>
          </ac:spMkLst>
        </pc:spChg>
        <pc:spChg chg="del mod">
          <ac:chgData name="Sanjana Haque" userId="4ec88ec9-1ffb-4beb-bd49-1f8c8e5d4516" providerId="ADAL" clId="{801B4D1C-362A-4DF4-A2BF-8E6D3F41CF66}" dt="2024-11-12T23:25:19.853" v="1573" actId="21"/>
          <ac:spMkLst>
            <pc:docMk/>
            <pc:sldMk cId="3845186735" sldId="519"/>
            <ac:spMk id="9" creationId="{00000000-0000-0000-0000-000000000000}"/>
          </ac:spMkLst>
        </pc:spChg>
        <pc:spChg chg="del">
          <ac:chgData name="Sanjana Haque" userId="4ec88ec9-1ffb-4beb-bd49-1f8c8e5d4516" providerId="ADAL" clId="{801B4D1C-362A-4DF4-A2BF-8E6D3F41CF66}" dt="2024-11-12T23:25:19.853" v="1573" actId="21"/>
          <ac:spMkLst>
            <pc:docMk/>
            <pc:sldMk cId="3845186735" sldId="519"/>
            <ac:spMk id="10" creationId="{9620A632-A9D1-1944-9295-41D5B89FFE65}"/>
          </ac:spMkLst>
        </pc:spChg>
        <pc:spChg chg="del">
          <ac:chgData name="Sanjana Haque" userId="4ec88ec9-1ffb-4beb-bd49-1f8c8e5d4516" providerId="ADAL" clId="{801B4D1C-362A-4DF4-A2BF-8E6D3F41CF66}" dt="2024-11-12T23:25:19.853" v="1573" actId="21"/>
          <ac:spMkLst>
            <pc:docMk/>
            <pc:sldMk cId="3845186735" sldId="519"/>
            <ac:spMk id="12" creationId="{826F779E-532E-9845-A6C9-1BA0E244B8EA}"/>
          </ac:spMkLst>
        </pc:spChg>
        <pc:spChg chg="del">
          <ac:chgData name="Sanjana Haque" userId="4ec88ec9-1ffb-4beb-bd49-1f8c8e5d4516" providerId="ADAL" clId="{801B4D1C-362A-4DF4-A2BF-8E6D3F41CF66}" dt="2024-11-12T23:25:19.853" v="1573" actId="21"/>
          <ac:spMkLst>
            <pc:docMk/>
            <pc:sldMk cId="3845186735" sldId="519"/>
            <ac:spMk id="13" creationId="{9ABF5F30-A1D7-3B4B-9AE5-7F45C8D9573B}"/>
          </ac:spMkLst>
        </pc:spChg>
        <pc:spChg chg="del">
          <ac:chgData name="Sanjana Haque" userId="4ec88ec9-1ffb-4beb-bd49-1f8c8e5d4516" providerId="ADAL" clId="{801B4D1C-362A-4DF4-A2BF-8E6D3F41CF66}" dt="2024-11-12T23:25:19.853" v="1573" actId="21"/>
          <ac:spMkLst>
            <pc:docMk/>
            <pc:sldMk cId="3845186735" sldId="519"/>
            <ac:spMk id="14" creationId="{0EFDC0B3-60B0-A84E-95FE-04DE72AF3A64}"/>
          </ac:spMkLst>
        </pc:spChg>
        <pc:spChg chg="add del mod">
          <ac:chgData name="Sanjana Haque" userId="4ec88ec9-1ffb-4beb-bd49-1f8c8e5d4516" providerId="ADAL" clId="{801B4D1C-362A-4DF4-A2BF-8E6D3F41CF66}" dt="2024-11-12T23:20:39" v="1495" actId="21"/>
          <ac:spMkLst>
            <pc:docMk/>
            <pc:sldMk cId="3845186735" sldId="519"/>
            <ac:spMk id="15" creationId="{7FD3DFC1-2287-4EA7-2D2A-ACF8BBB0FD93}"/>
          </ac:spMkLst>
        </pc:spChg>
        <pc:spChg chg="add del mod">
          <ac:chgData name="Sanjana Haque" userId="4ec88ec9-1ffb-4beb-bd49-1f8c8e5d4516" providerId="ADAL" clId="{801B4D1C-362A-4DF4-A2BF-8E6D3F41CF66}" dt="2024-11-12T23:25:28.845" v="1576" actId="21"/>
          <ac:spMkLst>
            <pc:docMk/>
            <pc:sldMk cId="3845186735" sldId="519"/>
            <ac:spMk id="17" creationId="{00000000-0000-0000-0000-000000000000}"/>
          </ac:spMkLst>
        </pc:spChg>
        <pc:spChg chg="add del mod">
          <ac:chgData name="Sanjana Haque" userId="4ec88ec9-1ffb-4beb-bd49-1f8c8e5d4516" providerId="ADAL" clId="{801B4D1C-362A-4DF4-A2BF-8E6D3F41CF66}" dt="2024-11-12T23:25:28.845" v="1576" actId="21"/>
          <ac:spMkLst>
            <pc:docMk/>
            <pc:sldMk cId="3845186735" sldId="519"/>
            <ac:spMk id="19" creationId="{BAE845D4-C295-BA44-91F3-6CC7406B39AB}"/>
          </ac:spMkLst>
        </pc:spChg>
        <pc:spChg chg="add del mod">
          <ac:chgData name="Sanjana Haque" userId="4ec88ec9-1ffb-4beb-bd49-1f8c8e5d4516" providerId="ADAL" clId="{801B4D1C-362A-4DF4-A2BF-8E6D3F41CF66}" dt="2024-11-12T23:25:28.845" v="1576" actId="21"/>
          <ac:spMkLst>
            <pc:docMk/>
            <pc:sldMk cId="3845186735" sldId="519"/>
            <ac:spMk id="20" creationId="{5670F407-2046-BD47-B3A0-7B86332B2C58}"/>
          </ac:spMkLst>
        </pc:spChg>
        <pc:spChg chg="add del mod">
          <ac:chgData name="Sanjana Haque" userId="4ec88ec9-1ffb-4beb-bd49-1f8c8e5d4516" providerId="ADAL" clId="{801B4D1C-362A-4DF4-A2BF-8E6D3F41CF66}" dt="2024-11-12T23:25:28.845" v="1576" actId="21"/>
          <ac:spMkLst>
            <pc:docMk/>
            <pc:sldMk cId="3845186735" sldId="519"/>
            <ac:spMk id="21" creationId="{3E9E2964-D619-8849-AB8D-C0E6B94B1F19}"/>
          </ac:spMkLst>
        </pc:spChg>
        <pc:spChg chg="add del mod">
          <ac:chgData name="Sanjana Haque" userId="4ec88ec9-1ffb-4beb-bd49-1f8c8e5d4516" providerId="ADAL" clId="{801B4D1C-362A-4DF4-A2BF-8E6D3F41CF66}" dt="2024-11-12T23:25:28.845" v="1576" actId="21"/>
          <ac:spMkLst>
            <pc:docMk/>
            <pc:sldMk cId="3845186735" sldId="519"/>
            <ac:spMk id="22" creationId="{9620A632-A9D1-1944-9295-41D5B89FFE65}"/>
          </ac:spMkLst>
        </pc:spChg>
        <pc:spChg chg="add del mod">
          <ac:chgData name="Sanjana Haque" userId="4ec88ec9-1ffb-4beb-bd49-1f8c8e5d4516" providerId="ADAL" clId="{801B4D1C-362A-4DF4-A2BF-8E6D3F41CF66}" dt="2024-11-12T23:25:28.845" v="1576" actId="21"/>
          <ac:spMkLst>
            <pc:docMk/>
            <pc:sldMk cId="3845186735" sldId="519"/>
            <ac:spMk id="23" creationId="{826F779E-532E-9845-A6C9-1BA0E244B8EA}"/>
          </ac:spMkLst>
        </pc:spChg>
        <pc:spChg chg="add del mod">
          <ac:chgData name="Sanjana Haque" userId="4ec88ec9-1ffb-4beb-bd49-1f8c8e5d4516" providerId="ADAL" clId="{801B4D1C-362A-4DF4-A2BF-8E6D3F41CF66}" dt="2024-11-12T23:25:28.845" v="1576" actId="21"/>
          <ac:spMkLst>
            <pc:docMk/>
            <pc:sldMk cId="3845186735" sldId="519"/>
            <ac:spMk id="24" creationId="{9ABF5F30-A1D7-3B4B-9AE5-7F45C8D9573B}"/>
          </ac:spMkLst>
        </pc:spChg>
        <pc:spChg chg="add del mod">
          <ac:chgData name="Sanjana Haque" userId="4ec88ec9-1ffb-4beb-bd49-1f8c8e5d4516" providerId="ADAL" clId="{801B4D1C-362A-4DF4-A2BF-8E6D3F41CF66}" dt="2024-11-12T23:25:28.845" v="1576" actId="21"/>
          <ac:spMkLst>
            <pc:docMk/>
            <pc:sldMk cId="3845186735" sldId="519"/>
            <ac:spMk id="25" creationId="{0EFDC0B3-60B0-A84E-95FE-04DE72AF3A64}"/>
          </ac:spMkLst>
        </pc:spChg>
        <pc:graphicFrameChg chg="del">
          <ac:chgData name="Sanjana Haque" userId="4ec88ec9-1ffb-4beb-bd49-1f8c8e5d4516" providerId="ADAL" clId="{801B4D1C-362A-4DF4-A2BF-8E6D3F41CF66}" dt="2024-11-12T23:25:19.853" v="1573" actId="21"/>
          <ac:graphicFrameMkLst>
            <pc:docMk/>
            <pc:sldMk cId="3845186735" sldId="519"/>
            <ac:graphicFrameMk id="4" creationId="{2FB39478-3B91-BC4B-BD05-CE12BE3798C3}"/>
          </ac:graphicFrameMkLst>
        </pc:graphicFrameChg>
        <pc:graphicFrameChg chg="add del mod">
          <ac:chgData name="Sanjana Haque" userId="4ec88ec9-1ffb-4beb-bd49-1f8c8e5d4516" providerId="ADAL" clId="{801B4D1C-362A-4DF4-A2BF-8E6D3F41CF66}" dt="2024-11-12T23:25:28.845" v="1576" actId="21"/>
          <ac:graphicFrameMkLst>
            <pc:docMk/>
            <pc:sldMk cId="3845186735" sldId="519"/>
            <ac:graphicFrameMk id="18" creationId="{2FB39478-3B91-BC4B-BD05-CE12BE3798C3}"/>
          </ac:graphicFrameMkLst>
        </pc:graphicFrameChg>
        <pc:picChg chg="add del mod">
          <ac:chgData name="Sanjana Haque" userId="4ec88ec9-1ffb-4beb-bd49-1f8c8e5d4516" providerId="ADAL" clId="{801B4D1C-362A-4DF4-A2BF-8E6D3F41CF66}" dt="2024-11-12T23:18:30.793" v="1397" actId="478"/>
          <ac:picMkLst>
            <pc:docMk/>
            <pc:sldMk cId="3845186735" sldId="519"/>
            <ac:picMk id="11" creationId="{7F2C9DCE-C177-E7B8-BC03-CA24D14E3CDB}"/>
          </ac:picMkLst>
        </pc:picChg>
        <pc:picChg chg="del mod">
          <ac:chgData name="Sanjana Haque" userId="4ec88ec9-1ffb-4beb-bd49-1f8c8e5d4516" providerId="ADAL" clId="{801B4D1C-362A-4DF4-A2BF-8E6D3F41CF66}" dt="2024-11-12T23:20:13.979" v="1492" actId="478"/>
          <ac:picMkLst>
            <pc:docMk/>
            <pc:sldMk cId="3845186735" sldId="519"/>
            <ac:picMk id="16" creationId="{2A58039A-C747-424E-8529-7213A842E5C3}"/>
          </ac:picMkLst>
        </pc:picChg>
      </pc:sldChg>
      <pc:sldChg chg="delSp del mod delAnim">
        <pc:chgData name="Sanjana Haque" userId="4ec88ec9-1ffb-4beb-bd49-1f8c8e5d4516" providerId="ADAL" clId="{801B4D1C-362A-4DF4-A2BF-8E6D3F41CF66}" dt="2024-11-12T23:26:27.727" v="1599" actId="47"/>
        <pc:sldMkLst>
          <pc:docMk/>
          <pc:sldMk cId="1459585017" sldId="520"/>
        </pc:sldMkLst>
        <pc:spChg chg="del">
          <ac:chgData name="Sanjana Haque" userId="4ec88ec9-1ffb-4beb-bd49-1f8c8e5d4516" providerId="ADAL" clId="{801B4D1C-362A-4DF4-A2BF-8E6D3F41CF66}" dt="2024-11-12T23:25:45.866" v="1582" actId="21"/>
          <ac:spMkLst>
            <pc:docMk/>
            <pc:sldMk cId="1459585017" sldId="520"/>
            <ac:spMk id="7" creationId="{284F56C3-6786-444D-927F-F80A9A9834E9}"/>
          </ac:spMkLst>
        </pc:spChg>
        <pc:spChg chg="del">
          <ac:chgData name="Sanjana Haque" userId="4ec88ec9-1ffb-4beb-bd49-1f8c8e5d4516" providerId="ADAL" clId="{801B4D1C-362A-4DF4-A2BF-8E6D3F41CF66}" dt="2024-11-12T23:25:45.866" v="1582" actId="21"/>
          <ac:spMkLst>
            <pc:docMk/>
            <pc:sldMk cId="1459585017" sldId="520"/>
            <ac:spMk id="8" creationId="{E6BD5633-ED56-B640-AA58-24D5DAFE9E17}"/>
          </ac:spMkLst>
        </pc:spChg>
        <pc:spChg chg="del">
          <ac:chgData name="Sanjana Haque" userId="4ec88ec9-1ffb-4beb-bd49-1f8c8e5d4516" providerId="ADAL" clId="{801B4D1C-362A-4DF4-A2BF-8E6D3F41CF66}" dt="2024-11-12T23:25:45.866" v="1582" actId="21"/>
          <ac:spMkLst>
            <pc:docMk/>
            <pc:sldMk cId="1459585017" sldId="520"/>
            <ac:spMk id="9" creationId="{00000000-0000-0000-0000-000000000000}"/>
          </ac:spMkLst>
        </pc:spChg>
        <pc:spChg chg="del">
          <ac:chgData name="Sanjana Haque" userId="4ec88ec9-1ffb-4beb-bd49-1f8c8e5d4516" providerId="ADAL" clId="{801B4D1C-362A-4DF4-A2BF-8E6D3F41CF66}" dt="2024-11-12T23:25:45.866" v="1582" actId="21"/>
          <ac:spMkLst>
            <pc:docMk/>
            <pc:sldMk cId="1459585017" sldId="520"/>
            <ac:spMk id="10" creationId="{1D58E24F-8DE1-6E4E-85A0-757F758EFECB}"/>
          </ac:spMkLst>
        </pc:spChg>
        <pc:spChg chg="del">
          <ac:chgData name="Sanjana Haque" userId="4ec88ec9-1ffb-4beb-bd49-1f8c8e5d4516" providerId="ADAL" clId="{801B4D1C-362A-4DF4-A2BF-8E6D3F41CF66}" dt="2024-11-12T23:25:45.866" v="1582" actId="21"/>
          <ac:spMkLst>
            <pc:docMk/>
            <pc:sldMk cId="1459585017" sldId="520"/>
            <ac:spMk id="11" creationId="{DE71B1A2-DC2F-6D4B-82D4-F1B5489C59A3}"/>
          </ac:spMkLst>
        </pc:spChg>
        <pc:spChg chg="del">
          <ac:chgData name="Sanjana Haque" userId="4ec88ec9-1ffb-4beb-bd49-1f8c8e5d4516" providerId="ADAL" clId="{801B4D1C-362A-4DF4-A2BF-8E6D3F41CF66}" dt="2024-11-12T23:25:45.866" v="1582" actId="21"/>
          <ac:spMkLst>
            <pc:docMk/>
            <pc:sldMk cId="1459585017" sldId="520"/>
            <ac:spMk id="12" creationId="{CA812AEC-6DE1-774C-819E-8E21D710B91B}"/>
          </ac:spMkLst>
        </pc:spChg>
        <pc:spChg chg="del">
          <ac:chgData name="Sanjana Haque" userId="4ec88ec9-1ffb-4beb-bd49-1f8c8e5d4516" providerId="ADAL" clId="{801B4D1C-362A-4DF4-A2BF-8E6D3F41CF66}" dt="2024-11-12T23:25:45.866" v="1582" actId="21"/>
          <ac:spMkLst>
            <pc:docMk/>
            <pc:sldMk cId="1459585017" sldId="520"/>
            <ac:spMk id="13" creationId="{2E79FDBD-F355-8C4C-954E-81CB987A7AD8}"/>
          </ac:spMkLst>
        </pc:spChg>
        <pc:graphicFrameChg chg="del">
          <ac:chgData name="Sanjana Haque" userId="4ec88ec9-1ffb-4beb-bd49-1f8c8e5d4516" providerId="ADAL" clId="{801B4D1C-362A-4DF4-A2BF-8E6D3F41CF66}" dt="2024-11-12T23:25:45.866" v="1582" actId="21"/>
          <ac:graphicFrameMkLst>
            <pc:docMk/>
            <pc:sldMk cId="1459585017" sldId="520"/>
            <ac:graphicFrameMk id="4" creationId="{2FB39478-3B91-BC4B-BD05-CE12BE3798C3}"/>
          </ac:graphicFrameMkLst>
        </pc:graphicFrameChg>
        <pc:picChg chg="del">
          <ac:chgData name="Sanjana Haque" userId="4ec88ec9-1ffb-4beb-bd49-1f8c8e5d4516" providerId="ADAL" clId="{801B4D1C-362A-4DF4-A2BF-8E6D3F41CF66}" dt="2024-11-12T23:25:44.793" v="1581" actId="478"/>
          <ac:picMkLst>
            <pc:docMk/>
            <pc:sldMk cId="1459585017" sldId="520"/>
            <ac:picMk id="16" creationId="{CB15779D-F399-8B48-A446-5A4389045AB9}"/>
          </ac:picMkLst>
        </pc:picChg>
      </pc:sldChg>
      <pc:sldChg chg="delSp modSp add del mod">
        <pc:chgData name="Sanjana Haque" userId="4ec88ec9-1ffb-4beb-bd49-1f8c8e5d4516" providerId="ADAL" clId="{801B4D1C-362A-4DF4-A2BF-8E6D3F41CF66}" dt="2024-11-12T21:43:27.359" v="789" actId="47"/>
        <pc:sldMkLst>
          <pc:docMk/>
          <pc:sldMk cId="2811209543" sldId="544"/>
        </pc:sldMkLst>
        <pc:spChg chg="del">
          <ac:chgData name="Sanjana Haque" userId="4ec88ec9-1ffb-4beb-bd49-1f8c8e5d4516" providerId="ADAL" clId="{801B4D1C-362A-4DF4-A2BF-8E6D3F41CF66}" dt="2024-11-12T21:41:14.844" v="755" actId="21"/>
          <ac:spMkLst>
            <pc:docMk/>
            <pc:sldMk cId="2811209543" sldId="544"/>
            <ac:spMk id="5" creationId="{595195A4-C326-FB4B-A694-557E2D809BCB}"/>
          </ac:spMkLst>
        </pc:spChg>
        <pc:spChg chg="mod">
          <ac:chgData name="Sanjana Haque" userId="4ec88ec9-1ffb-4beb-bd49-1f8c8e5d4516" providerId="ADAL" clId="{801B4D1C-362A-4DF4-A2BF-8E6D3F41CF66}" dt="2024-11-12T21:41:10.092" v="753" actId="21"/>
          <ac:spMkLst>
            <pc:docMk/>
            <pc:sldMk cId="2811209543" sldId="544"/>
            <ac:spMk id="10" creationId="{36EB41DC-3887-42E3-A584-F51278792C99}"/>
          </ac:spMkLst>
        </pc:spChg>
        <pc:picChg chg="del mod">
          <ac:chgData name="Sanjana Haque" userId="4ec88ec9-1ffb-4beb-bd49-1f8c8e5d4516" providerId="ADAL" clId="{801B4D1C-362A-4DF4-A2BF-8E6D3F41CF66}" dt="2024-11-12T21:41:14.844" v="755" actId="21"/>
          <ac:picMkLst>
            <pc:docMk/>
            <pc:sldMk cId="2811209543" sldId="544"/>
            <ac:picMk id="4" creationId="{8D6C3236-958F-5B4E-B0A9-96967CF71287}"/>
          </ac:picMkLst>
        </pc:picChg>
      </pc:sldChg>
      <pc:sldChg chg="modSp del mod">
        <pc:chgData name="Sanjana Haque" userId="4ec88ec9-1ffb-4beb-bd49-1f8c8e5d4516" providerId="ADAL" clId="{801B4D1C-362A-4DF4-A2BF-8E6D3F41CF66}" dt="2024-11-12T21:48:24.494" v="851" actId="47"/>
        <pc:sldMkLst>
          <pc:docMk/>
          <pc:sldMk cId="544607388" sldId="545"/>
        </pc:sldMkLst>
        <pc:spChg chg="mod">
          <ac:chgData name="Sanjana Haque" userId="4ec88ec9-1ffb-4beb-bd49-1f8c8e5d4516" providerId="ADAL" clId="{801B4D1C-362A-4DF4-A2BF-8E6D3F41CF66}" dt="2024-11-12T21:44:00.864" v="791" actId="21"/>
          <ac:spMkLst>
            <pc:docMk/>
            <pc:sldMk cId="544607388" sldId="545"/>
            <ac:spMk id="2" creationId="{F8292021-87C7-0049-8E56-7D24239911E8}"/>
          </ac:spMkLst>
        </pc:spChg>
        <pc:spChg chg="mod">
          <ac:chgData name="Sanjana Haque" userId="4ec88ec9-1ffb-4beb-bd49-1f8c8e5d4516" providerId="ADAL" clId="{801B4D1C-362A-4DF4-A2BF-8E6D3F41CF66}" dt="2024-11-12T21:44:11.968" v="796" actId="27636"/>
          <ac:spMkLst>
            <pc:docMk/>
            <pc:sldMk cId="544607388" sldId="545"/>
            <ac:spMk id="3" creationId="{58CD0547-5FA5-A74C-9CFE-861418DFE955}"/>
          </ac:spMkLst>
        </pc:spChg>
      </pc:sldChg>
      <pc:sldChg chg="delSp del mod">
        <pc:chgData name="Sanjana Haque" userId="4ec88ec9-1ffb-4beb-bd49-1f8c8e5d4516" providerId="ADAL" clId="{801B4D1C-362A-4DF4-A2BF-8E6D3F41CF66}" dt="2024-11-12T23:25:14.583" v="1572" actId="47"/>
        <pc:sldMkLst>
          <pc:docMk/>
          <pc:sldMk cId="280971142" sldId="551"/>
        </pc:sldMkLst>
        <pc:spChg chg="del">
          <ac:chgData name="Sanjana Haque" userId="4ec88ec9-1ffb-4beb-bd49-1f8c8e5d4516" providerId="ADAL" clId="{801B4D1C-362A-4DF4-A2BF-8E6D3F41CF66}" dt="2024-11-12T23:24:13.633" v="1556" actId="21"/>
          <ac:spMkLst>
            <pc:docMk/>
            <pc:sldMk cId="280971142" sldId="551"/>
            <ac:spMk id="4" creationId="{241ABAE8-A26B-7C41-ACAA-521461A294AB}"/>
          </ac:spMkLst>
        </pc:spChg>
        <pc:spChg chg="del">
          <ac:chgData name="Sanjana Haque" userId="4ec88ec9-1ffb-4beb-bd49-1f8c8e5d4516" providerId="ADAL" clId="{801B4D1C-362A-4DF4-A2BF-8E6D3F41CF66}" dt="2024-11-12T23:24:13.633" v="1556" actId="21"/>
          <ac:spMkLst>
            <pc:docMk/>
            <pc:sldMk cId="280971142" sldId="551"/>
            <ac:spMk id="9" creationId="{00000000-0000-0000-0000-000000000000}"/>
          </ac:spMkLst>
        </pc:spChg>
        <pc:graphicFrameChg chg="del">
          <ac:chgData name="Sanjana Haque" userId="4ec88ec9-1ffb-4beb-bd49-1f8c8e5d4516" providerId="ADAL" clId="{801B4D1C-362A-4DF4-A2BF-8E6D3F41CF66}" dt="2024-11-12T23:24:13.633" v="1556" actId="21"/>
          <ac:graphicFrameMkLst>
            <pc:docMk/>
            <pc:sldMk cId="280971142" sldId="551"/>
            <ac:graphicFrameMk id="8" creationId="{16217A55-8BD0-8F47-88E1-33883F25EC96}"/>
          </ac:graphicFrameMkLst>
        </pc:graphicFrameChg>
        <pc:picChg chg="del">
          <ac:chgData name="Sanjana Haque" userId="4ec88ec9-1ffb-4beb-bd49-1f8c8e5d4516" providerId="ADAL" clId="{801B4D1C-362A-4DF4-A2BF-8E6D3F41CF66}" dt="2024-11-12T23:24:12.472" v="1555" actId="478"/>
          <ac:picMkLst>
            <pc:docMk/>
            <pc:sldMk cId="280971142" sldId="551"/>
            <ac:picMk id="13" creationId="{B8780B7D-794E-6D44-A9EC-4F6FFDD5485D}"/>
          </ac:picMkLst>
        </pc:picChg>
      </pc:sldChg>
      <pc:sldChg chg="modSp del">
        <pc:chgData name="Sanjana Haque" userId="4ec88ec9-1ffb-4beb-bd49-1f8c8e5d4516" providerId="ADAL" clId="{801B4D1C-362A-4DF4-A2BF-8E6D3F41CF66}" dt="2024-11-12T21:40:33.154" v="747" actId="47"/>
        <pc:sldMkLst>
          <pc:docMk/>
          <pc:sldMk cId="2194491142" sldId="558"/>
        </pc:sldMkLst>
        <pc:graphicFrameChg chg="mod">
          <ac:chgData name="Sanjana Haque" userId="4ec88ec9-1ffb-4beb-bd49-1f8c8e5d4516" providerId="ADAL" clId="{801B4D1C-362A-4DF4-A2BF-8E6D3F41CF66}" dt="2024-11-12T21:39:10.602" v="727"/>
          <ac:graphicFrameMkLst>
            <pc:docMk/>
            <pc:sldMk cId="2194491142" sldId="558"/>
            <ac:graphicFrameMk id="6" creationId="{D99751D6-5592-3F49-8B93-8F62F49C9EE7}"/>
          </ac:graphicFrameMkLst>
        </pc:graphicFrameChg>
      </pc:sldChg>
      <pc:sldChg chg="modSp del mod">
        <pc:chgData name="Sanjana Haque" userId="4ec88ec9-1ffb-4beb-bd49-1f8c8e5d4516" providerId="ADAL" clId="{801B4D1C-362A-4DF4-A2BF-8E6D3F41CF66}" dt="2024-11-12T21:48:24.494" v="851" actId="47"/>
        <pc:sldMkLst>
          <pc:docMk/>
          <pc:sldMk cId="751101055" sldId="559"/>
        </pc:sldMkLst>
        <pc:spChg chg="mod">
          <ac:chgData name="Sanjana Haque" userId="4ec88ec9-1ffb-4beb-bd49-1f8c8e5d4516" providerId="ADAL" clId="{801B4D1C-362A-4DF4-A2BF-8E6D3F41CF66}" dt="2024-11-12T21:46:17.435" v="827" actId="21"/>
          <ac:spMkLst>
            <pc:docMk/>
            <pc:sldMk cId="751101055" sldId="559"/>
            <ac:spMk id="3" creationId="{3A5A7889-1F05-AF4E-84CE-6B412129CDB3}"/>
          </ac:spMkLst>
        </pc:spChg>
      </pc:sldChg>
      <pc:sldChg chg="addSp delSp modSp add del mod">
        <pc:chgData name="Sanjana Haque" userId="4ec88ec9-1ffb-4beb-bd49-1f8c8e5d4516" providerId="ADAL" clId="{801B4D1C-362A-4DF4-A2BF-8E6D3F41CF66}" dt="2024-11-12T21:43:27.359" v="789" actId="47"/>
        <pc:sldMkLst>
          <pc:docMk/>
          <pc:sldMk cId="3237598164" sldId="718"/>
        </pc:sldMkLst>
        <pc:spChg chg="mod">
          <ac:chgData name="Sanjana Haque" userId="4ec88ec9-1ffb-4beb-bd49-1f8c8e5d4516" providerId="ADAL" clId="{801B4D1C-362A-4DF4-A2BF-8E6D3F41CF66}" dt="2024-11-12T21:42:27.700" v="769" actId="21"/>
          <ac:spMkLst>
            <pc:docMk/>
            <pc:sldMk cId="3237598164" sldId="718"/>
            <ac:spMk id="4" creationId="{639EE3F4-6BA1-1A33-5159-19C0E89E8BD9}"/>
          </ac:spMkLst>
        </pc:spChg>
        <pc:spChg chg="add del mod">
          <ac:chgData name="Sanjana Haque" userId="4ec88ec9-1ffb-4beb-bd49-1f8c8e5d4516" providerId="ADAL" clId="{801B4D1C-362A-4DF4-A2BF-8E6D3F41CF66}" dt="2024-11-12T21:43:01.068" v="784" actId="21"/>
          <ac:spMkLst>
            <pc:docMk/>
            <pc:sldMk cId="3237598164" sldId="718"/>
            <ac:spMk id="6" creationId="{595195A4-C326-FB4B-A694-557E2D809BCB}"/>
          </ac:spMkLst>
        </pc:spChg>
        <pc:picChg chg="add del mod">
          <ac:chgData name="Sanjana Haque" userId="4ec88ec9-1ffb-4beb-bd49-1f8c8e5d4516" providerId="ADAL" clId="{801B4D1C-362A-4DF4-A2BF-8E6D3F41CF66}" dt="2024-11-12T21:43:01.068" v="784" actId="21"/>
          <ac:picMkLst>
            <pc:docMk/>
            <pc:sldMk cId="3237598164" sldId="718"/>
            <ac:picMk id="2" creationId="{8D6C3236-958F-5B4E-B0A9-96967CF71287}"/>
          </ac:picMkLst>
        </pc:picChg>
      </pc:sldChg>
      <pc:sldChg chg="addSp delSp modSp del mod delAnim">
        <pc:chgData name="Sanjana Haque" userId="4ec88ec9-1ffb-4beb-bd49-1f8c8e5d4516" providerId="ADAL" clId="{801B4D1C-362A-4DF4-A2BF-8E6D3F41CF66}" dt="2024-11-12T22:27:23.898" v="1233" actId="47"/>
        <pc:sldMkLst>
          <pc:docMk/>
          <pc:sldMk cId="942562421" sldId="928"/>
        </pc:sldMkLst>
        <pc:spChg chg="del mod">
          <ac:chgData name="Sanjana Haque" userId="4ec88ec9-1ffb-4beb-bd49-1f8c8e5d4516" providerId="ADAL" clId="{801B4D1C-362A-4DF4-A2BF-8E6D3F41CF66}" dt="2024-11-12T22:10:07.263" v="1147" actId="478"/>
          <ac:spMkLst>
            <pc:docMk/>
            <pc:sldMk cId="942562421" sldId="928"/>
            <ac:spMk id="2" creationId="{0510315B-ED7A-D347-B546-99E67A29A06F}"/>
          </ac:spMkLst>
        </pc:spChg>
        <pc:spChg chg="del">
          <ac:chgData name="Sanjana Haque" userId="4ec88ec9-1ffb-4beb-bd49-1f8c8e5d4516" providerId="ADAL" clId="{801B4D1C-362A-4DF4-A2BF-8E6D3F41CF66}" dt="2024-11-12T22:10:08.861" v="1148" actId="21"/>
          <ac:spMkLst>
            <pc:docMk/>
            <pc:sldMk cId="942562421" sldId="928"/>
            <ac:spMk id="6" creationId="{B3C9B809-16BA-8B4D-9A06-2AF5369B97AD}"/>
          </ac:spMkLst>
        </pc:spChg>
        <pc:spChg chg="del">
          <ac:chgData name="Sanjana Haque" userId="4ec88ec9-1ffb-4beb-bd49-1f8c8e5d4516" providerId="ADAL" clId="{801B4D1C-362A-4DF4-A2BF-8E6D3F41CF66}" dt="2024-11-12T22:10:08.861" v="1148" actId="21"/>
          <ac:spMkLst>
            <pc:docMk/>
            <pc:sldMk cId="942562421" sldId="928"/>
            <ac:spMk id="7" creationId="{E5F1D9F1-27F9-5246-9BD1-D6395F4CB1C4}"/>
          </ac:spMkLst>
        </pc:spChg>
        <pc:spChg chg="del">
          <ac:chgData name="Sanjana Haque" userId="4ec88ec9-1ffb-4beb-bd49-1f8c8e5d4516" providerId="ADAL" clId="{801B4D1C-362A-4DF4-A2BF-8E6D3F41CF66}" dt="2024-11-12T22:10:08.861" v="1148" actId="21"/>
          <ac:spMkLst>
            <pc:docMk/>
            <pc:sldMk cId="942562421" sldId="928"/>
            <ac:spMk id="8" creationId="{A334CF63-8D60-1448-9498-833A96C3731B}"/>
          </ac:spMkLst>
        </pc:spChg>
        <pc:spChg chg="add mod">
          <ac:chgData name="Sanjana Haque" userId="4ec88ec9-1ffb-4beb-bd49-1f8c8e5d4516" providerId="ADAL" clId="{801B4D1C-362A-4DF4-A2BF-8E6D3F41CF66}" dt="2024-11-12T22:10:08.861" v="1148" actId="21"/>
          <ac:spMkLst>
            <pc:docMk/>
            <pc:sldMk cId="942562421" sldId="928"/>
            <ac:spMk id="10" creationId="{91B18BA9-CD7B-E622-EF5C-D185F9771508}"/>
          </ac:spMkLst>
        </pc:spChg>
        <pc:picChg chg="del">
          <ac:chgData name="Sanjana Haque" userId="4ec88ec9-1ffb-4beb-bd49-1f8c8e5d4516" providerId="ADAL" clId="{801B4D1C-362A-4DF4-A2BF-8E6D3F41CF66}" dt="2024-11-12T22:10:08.861" v="1148" actId="21"/>
          <ac:picMkLst>
            <pc:docMk/>
            <pc:sldMk cId="942562421" sldId="928"/>
            <ac:picMk id="3" creationId="{2CB5E46D-80CF-7B4A-B8EA-3CB2FE0C4E02}"/>
          </ac:picMkLst>
        </pc:picChg>
        <pc:picChg chg="del">
          <ac:chgData name="Sanjana Haque" userId="4ec88ec9-1ffb-4beb-bd49-1f8c8e5d4516" providerId="ADAL" clId="{801B4D1C-362A-4DF4-A2BF-8E6D3F41CF66}" dt="2024-11-12T22:10:08.861" v="1148" actId="21"/>
          <ac:picMkLst>
            <pc:docMk/>
            <pc:sldMk cId="942562421" sldId="928"/>
            <ac:picMk id="5" creationId="{6FCF4BF9-1A8C-F44C-98CE-FE642C4B44BC}"/>
          </ac:picMkLst>
        </pc:picChg>
        <pc:picChg chg="del">
          <ac:chgData name="Sanjana Haque" userId="4ec88ec9-1ffb-4beb-bd49-1f8c8e5d4516" providerId="ADAL" clId="{801B4D1C-362A-4DF4-A2BF-8E6D3F41CF66}" dt="2024-11-12T22:10:08.861" v="1148" actId="21"/>
          <ac:picMkLst>
            <pc:docMk/>
            <pc:sldMk cId="942562421" sldId="928"/>
            <ac:picMk id="9" creationId="{664549F2-3743-6C4F-A7CE-49B7B01AB448}"/>
          </ac:picMkLst>
        </pc:picChg>
      </pc:sldChg>
      <pc:sldChg chg="addSp delSp modSp del mod">
        <pc:chgData name="Sanjana Haque" userId="4ec88ec9-1ffb-4beb-bd49-1f8c8e5d4516" providerId="ADAL" clId="{801B4D1C-362A-4DF4-A2BF-8E6D3F41CF66}" dt="2024-11-12T21:56:21.468" v="1025" actId="47"/>
        <pc:sldMkLst>
          <pc:docMk/>
          <pc:sldMk cId="2500179421" sldId="935"/>
        </pc:sldMkLst>
        <pc:spChg chg="mod">
          <ac:chgData name="Sanjana Haque" userId="4ec88ec9-1ffb-4beb-bd49-1f8c8e5d4516" providerId="ADAL" clId="{801B4D1C-362A-4DF4-A2BF-8E6D3F41CF66}" dt="2024-11-12T21:55:21.269" v="1012" actId="21"/>
          <ac:spMkLst>
            <pc:docMk/>
            <pc:sldMk cId="2500179421" sldId="935"/>
            <ac:spMk id="2" creationId="{4D9D123B-DC70-8548-824D-0C647786BD6B}"/>
          </ac:spMkLst>
        </pc:spChg>
        <pc:spChg chg="add mod">
          <ac:chgData name="Sanjana Haque" userId="4ec88ec9-1ffb-4beb-bd49-1f8c8e5d4516" providerId="ADAL" clId="{801B4D1C-362A-4DF4-A2BF-8E6D3F41CF66}" dt="2024-11-12T21:55:32.093" v="1014" actId="21"/>
          <ac:spMkLst>
            <pc:docMk/>
            <pc:sldMk cId="2500179421" sldId="935"/>
            <ac:spMk id="4" creationId="{E0A98448-14AE-3A85-425D-DAC39B922759}"/>
          </ac:spMkLst>
        </pc:spChg>
        <pc:graphicFrameChg chg="del">
          <ac:chgData name="Sanjana Haque" userId="4ec88ec9-1ffb-4beb-bd49-1f8c8e5d4516" providerId="ADAL" clId="{801B4D1C-362A-4DF4-A2BF-8E6D3F41CF66}" dt="2024-11-12T21:55:32.093" v="1014" actId="21"/>
          <ac:graphicFrameMkLst>
            <pc:docMk/>
            <pc:sldMk cId="2500179421" sldId="935"/>
            <ac:graphicFrameMk id="5" creationId="{99AD9E04-D285-4ACB-A4AB-D09F19D58612}"/>
          </ac:graphicFrameMkLst>
        </pc:graphicFrameChg>
        <pc:picChg chg="del">
          <ac:chgData name="Sanjana Haque" userId="4ec88ec9-1ffb-4beb-bd49-1f8c8e5d4516" providerId="ADAL" clId="{801B4D1C-362A-4DF4-A2BF-8E6D3F41CF66}" dt="2024-11-12T21:55:32.093" v="1014" actId="21"/>
          <ac:picMkLst>
            <pc:docMk/>
            <pc:sldMk cId="2500179421" sldId="935"/>
            <ac:picMk id="7" creationId="{FEE39553-1B2C-0648-87BB-BB8FDB787AC4}"/>
          </ac:picMkLst>
        </pc:picChg>
        <pc:picChg chg="del">
          <ac:chgData name="Sanjana Haque" userId="4ec88ec9-1ffb-4beb-bd49-1f8c8e5d4516" providerId="ADAL" clId="{801B4D1C-362A-4DF4-A2BF-8E6D3F41CF66}" dt="2024-11-12T21:55:32.093" v="1014" actId="21"/>
          <ac:picMkLst>
            <pc:docMk/>
            <pc:sldMk cId="2500179421" sldId="935"/>
            <ac:picMk id="10" creationId="{D4CC4889-7954-B046-BA87-049CAC766D23}"/>
          </ac:picMkLst>
        </pc:picChg>
        <pc:picChg chg="del">
          <ac:chgData name="Sanjana Haque" userId="4ec88ec9-1ffb-4beb-bd49-1f8c8e5d4516" providerId="ADAL" clId="{801B4D1C-362A-4DF4-A2BF-8E6D3F41CF66}" dt="2024-11-12T21:55:32.093" v="1014" actId="21"/>
          <ac:picMkLst>
            <pc:docMk/>
            <pc:sldMk cId="2500179421" sldId="935"/>
            <ac:picMk id="14" creationId="{FC0CA976-5DA0-3F4D-82B0-CFE478B766E2}"/>
          </ac:picMkLst>
        </pc:picChg>
        <pc:picChg chg="del">
          <ac:chgData name="Sanjana Haque" userId="4ec88ec9-1ffb-4beb-bd49-1f8c8e5d4516" providerId="ADAL" clId="{801B4D1C-362A-4DF4-A2BF-8E6D3F41CF66}" dt="2024-11-12T21:55:32.093" v="1014" actId="21"/>
          <ac:picMkLst>
            <pc:docMk/>
            <pc:sldMk cId="2500179421" sldId="935"/>
            <ac:picMk id="22" creationId="{3C5FF6C2-A15F-2B42-9156-84034D4F933F}"/>
          </ac:picMkLst>
        </pc:picChg>
      </pc:sldChg>
      <pc:sldChg chg="delSp modSp del mod">
        <pc:chgData name="Sanjana Haque" userId="4ec88ec9-1ffb-4beb-bd49-1f8c8e5d4516" providerId="ADAL" clId="{801B4D1C-362A-4DF4-A2BF-8E6D3F41CF66}" dt="2024-11-12T23:21:45.382" v="1515" actId="47"/>
        <pc:sldMkLst>
          <pc:docMk/>
          <pc:sldMk cId="4268406509" sldId="941"/>
        </pc:sldMkLst>
        <pc:picChg chg="del">
          <ac:chgData name="Sanjana Haque" userId="4ec88ec9-1ffb-4beb-bd49-1f8c8e5d4516" providerId="ADAL" clId="{801B4D1C-362A-4DF4-A2BF-8E6D3F41CF66}" dt="2024-11-12T23:21:14.961" v="1502" actId="21"/>
          <ac:picMkLst>
            <pc:docMk/>
            <pc:sldMk cId="4268406509" sldId="941"/>
            <ac:picMk id="2" creationId="{EBDFFA00-A7D6-A843-93EB-7E00C97D718E}"/>
          </ac:picMkLst>
        </pc:picChg>
        <pc:picChg chg="mod">
          <ac:chgData name="Sanjana Haque" userId="4ec88ec9-1ffb-4beb-bd49-1f8c8e5d4516" providerId="ADAL" clId="{801B4D1C-362A-4DF4-A2BF-8E6D3F41CF66}" dt="2024-11-12T23:21:13.870" v="1501" actId="1076"/>
          <ac:picMkLst>
            <pc:docMk/>
            <pc:sldMk cId="4268406509" sldId="941"/>
            <ac:picMk id="3" creationId="{6D8B5001-A9BF-A64F-8EEB-5E6BCC59BC06}"/>
          </ac:picMkLst>
        </pc:picChg>
      </pc:sldChg>
      <pc:sldChg chg="addSp delSp modSp del mod">
        <pc:chgData name="Sanjana Haque" userId="4ec88ec9-1ffb-4beb-bd49-1f8c8e5d4516" providerId="ADAL" clId="{801B4D1C-362A-4DF4-A2BF-8E6D3F41CF66}" dt="2024-11-12T23:10:05.400" v="1330" actId="47"/>
        <pc:sldMkLst>
          <pc:docMk/>
          <pc:sldMk cId="1630847622" sldId="964"/>
        </pc:sldMkLst>
        <pc:spChg chg="mod">
          <ac:chgData name="Sanjana Haque" userId="4ec88ec9-1ffb-4beb-bd49-1f8c8e5d4516" providerId="ADAL" clId="{801B4D1C-362A-4DF4-A2BF-8E6D3F41CF66}" dt="2024-11-12T23:09:13.954" v="1310" actId="21"/>
          <ac:spMkLst>
            <pc:docMk/>
            <pc:sldMk cId="1630847622" sldId="964"/>
            <ac:spMk id="2" creationId="{5CD1509D-6821-DB4C-B206-0C92AFF0B896}"/>
          </ac:spMkLst>
        </pc:spChg>
        <pc:spChg chg="add mod">
          <ac:chgData name="Sanjana Haque" userId="4ec88ec9-1ffb-4beb-bd49-1f8c8e5d4516" providerId="ADAL" clId="{801B4D1C-362A-4DF4-A2BF-8E6D3F41CF66}" dt="2024-11-12T23:09:39.883" v="1319" actId="21"/>
          <ac:spMkLst>
            <pc:docMk/>
            <pc:sldMk cId="1630847622" sldId="964"/>
            <ac:spMk id="5" creationId="{59A2EAC0-B32B-0A79-8A68-44E253A90D54}"/>
          </ac:spMkLst>
        </pc:spChg>
        <pc:graphicFrameChg chg="del">
          <ac:chgData name="Sanjana Haque" userId="4ec88ec9-1ffb-4beb-bd49-1f8c8e5d4516" providerId="ADAL" clId="{801B4D1C-362A-4DF4-A2BF-8E6D3F41CF66}" dt="2024-11-12T23:09:39.883" v="1319" actId="21"/>
          <ac:graphicFrameMkLst>
            <pc:docMk/>
            <pc:sldMk cId="1630847622" sldId="964"/>
            <ac:graphicFrameMk id="4" creationId="{6D6031CA-E2DB-404D-9746-733B0D449083}"/>
          </ac:graphicFrameMkLst>
        </pc:graphicFrameChg>
      </pc:sldChg>
      <pc:sldChg chg="addSp delSp modSp del mod">
        <pc:chgData name="Sanjana Haque" userId="4ec88ec9-1ffb-4beb-bd49-1f8c8e5d4516" providerId="ADAL" clId="{801B4D1C-362A-4DF4-A2BF-8E6D3F41CF66}" dt="2024-11-12T23:10:05.400" v="1330" actId="47"/>
        <pc:sldMkLst>
          <pc:docMk/>
          <pc:sldMk cId="2982671937" sldId="965"/>
        </pc:sldMkLst>
        <pc:spChg chg="mod">
          <ac:chgData name="Sanjana Haque" userId="4ec88ec9-1ffb-4beb-bd49-1f8c8e5d4516" providerId="ADAL" clId="{801B4D1C-362A-4DF4-A2BF-8E6D3F41CF66}" dt="2024-11-12T23:09:57.668" v="1327" actId="21"/>
          <ac:spMkLst>
            <pc:docMk/>
            <pc:sldMk cId="2982671937" sldId="965"/>
            <ac:spMk id="2" creationId="{5CD1509D-6821-DB4C-B206-0C92AFF0B896}"/>
          </ac:spMkLst>
        </pc:spChg>
        <pc:spChg chg="add mod">
          <ac:chgData name="Sanjana Haque" userId="4ec88ec9-1ffb-4beb-bd49-1f8c8e5d4516" providerId="ADAL" clId="{801B4D1C-362A-4DF4-A2BF-8E6D3F41CF66}" dt="2024-11-12T23:09:51.629" v="1323" actId="21"/>
          <ac:spMkLst>
            <pc:docMk/>
            <pc:sldMk cId="2982671937" sldId="965"/>
            <ac:spMk id="5" creationId="{EA155006-0AC6-512A-2462-0830C46F1862}"/>
          </ac:spMkLst>
        </pc:spChg>
        <pc:graphicFrameChg chg="del mod">
          <ac:chgData name="Sanjana Haque" userId="4ec88ec9-1ffb-4beb-bd49-1f8c8e5d4516" providerId="ADAL" clId="{801B4D1C-362A-4DF4-A2BF-8E6D3F41CF66}" dt="2024-11-12T23:09:51.629" v="1323" actId="21"/>
          <ac:graphicFrameMkLst>
            <pc:docMk/>
            <pc:sldMk cId="2982671937" sldId="965"/>
            <ac:graphicFrameMk id="4" creationId="{6D6031CA-E2DB-404D-9746-733B0D449083}"/>
          </ac:graphicFrameMkLst>
        </pc:graphicFrameChg>
      </pc:sldChg>
      <pc:sldChg chg="del">
        <pc:chgData name="Sanjana Haque" userId="4ec88ec9-1ffb-4beb-bd49-1f8c8e5d4516" providerId="ADAL" clId="{801B4D1C-362A-4DF4-A2BF-8E6D3F41CF66}" dt="2024-11-12T21:36:23.788" v="679" actId="47"/>
        <pc:sldMkLst>
          <pc:docMk/>
          <pc:sldMk cId="1934232675" sldId="1007"/>
        </pc:sldMkLst>
      </pc:sldChg>
      <pc:sldChg chg="addSp delSp modSp del mod addAnim delAnim">
        <pc:chgData name="Sanjana Haque" userId="4ec88ec9-1ffb-4beb-bd49-1f8c8e5d4516" providerId="ADAL" clId="{801B4D1C-362A-4DF4-A2BF-8E6D3F41CF66}" dt="2024-11-12T21:36:23.788" v="679" actId="47"/>
        <pc:sldMkLst>
          <pc:docMk/>
          <pc:sldMk cId="22189662" sldId="1011"/>
        </pc:sldMkLst>
        <pc:spChg chg="add del">
          <ac:chgData name="Sanjana Haque" userId="4ec88ec9-1ffb-4beb-bd49-1f8c8e5d4516" providerId="ADAL" clId="{801B4D1C-362A-4DF4-A2BF-8E6D3F41CF66}" dt="2024-11-12T21:34:51.199" v="651" actId="21"/>
          <ac:spMkLst>
            <pc:docMk/>
            <pc:sldMk cId="22189662" sldId="1011"/>
            <ac:spMk id="5" creationId="{CB2ABD7E-F6F8-4879-A011-432E70D21C82}"/>
          </ac:spMkLst>
        </pc:spChg>
        <pc:spChg chg="del">
          <ac:chgData name="Sanjana Haque" userId="4ec88ec9-1ffb-4beb-bd49-1f8c8e5d4516" providerId="ADAL" clId="{801B4D1C-362A-4DF4-A2BF-8E6D3F41CF66}" dt="2024-11-12T21:34:51.199" v="651" actId="21"/>
          <ac:spMkLst>
            <pc:docMk/>
            <pc:sldMk cId="22189662" sldId="1011"/>
            <ac:spMk id="6" creationId="{3158BE8E-2E78-4694-A0B9-7095CF2E2BAD}"/>
          </ac:spMkLst>
        </pc:spChg>
        <pc:picChg chg="add del mod">
          <ac:chgData name="Sanjana Haque" userId="4ec88ec9-1ffb-4beb-bd49-1f8c8e5d4516" providerId="ADAL" clId="{801B4D1C-362A-4DF4-A2BF-8E6D3F41CF66}" dt="2024-11-12T21:34:51.199" v="651" actId="21"/>
          <ac:picMkLst>
            <pc:docMk/>
            <pc:sldMk cId="22189662" sldId="1011"/>
            <ac:picMk id="4" creationId="{D6F44B6B-9870-41F6-9441-39A97D6BC56D}"/>
          </ac:picMkLst>
        </pc:picChg>
      </pc:sldChg>
      <pc:sldChg chg="addSp delSp modSp del mod addAnim delAnim">
        <pc:chgData name="Sanjana Haque" userId="4ec88ec9-1ffb-4beb-bd49-1f8c8e5d4516" providerId="ADAL" clId="{801B4D1C-362A-4DF4-A2BF-8E6D3F41CF66}" dt="2024-11-12T22:08:44.379" v="1136" actId="47"/>
        <pc:sldMkLst>
          <pc:docMk/>
          <pc:sldMk cId="3655948310" sldId="1038"/>
        </pc:sldMkLst>
        <pc:spChg chg="add del">
          <ac:chgData name="Sanjana Haque" userId="4ec88ec9-1ffb-4beb-bd49-1f8c8e5d4516" providerId="ADAL" clId="{801B4D1C-362A-4DF4-A2BF-8E6D3F41CF66}" dt="2024-11-12T22:07:17.317" v="1109" actId="21"/>
          <ac:spMkLst>
            <pc:docMk/>
            <pc:sldMk cId="3655948310" sldId="1038"/>
            <ac:spMk id="2" creationId="{8E0A71CB-F5BB-0949-89C4-A71560420C1F}"/>
          </ac:spMkLst>
        </pc:spChg>
        <pc:spChg chg="del">
          <ac:chgData name="Sanjana Haque" userId="4ec88ec9-1ffb-4beb-bd49-1f8c8e5d4516" providerId="ADAL" clId="{801B4D1C-362A-4DF4-A2BF-8E6D3F41CF66}" dt="2024-11-12T22:07:17.317" v="1109" actId="21"/>
          <ac:spMkLst>
            <pc:docMk/>
            <pc:sldMk cId="3655948310" sldId="1038"/>
            <ac:spMk id="3" creationId="{A02D55C1-5C00-AA47-9D6A-3B196865B50A}"/>
          </ac:spMkLst>
        </pc:spChg>
        <pc:spChg chg="del mod">
          <ac:chgData name="Sanjana Haque" userId="4ec88ec9-1ffb-4beb-bd49-1f8c8e5d4516" providerId="ADAL" clId="{801B4D1C-362A-4DF4-A2BF-8E6D3F41CF66}" dt="2024-11-12T22:07:15.196" v="1108" actId="478"/>
          <ac:spMkLst>
            <pc:docMk/>
            <pc:sldMk cId="3655948310" sldId="1038"/>
            <ac:spMk id="4" creationId="{87C80E5A-2B08-904C-B7F5-191B78707803}"/>
          </ac:spMkLst>
        </pc:spChg>
        <pc:spChg chg="add del mod">
          <ac:chgData name="Sanjana Haque" userId="4ec88ec9-1ffb-4beb-bd49-1f8c8e5d4516" providerId="ADAL" clId="{801B4D1C-362A-4DF4-A2BF-8E6D3F41CF66}" dt="2024-11-12T22:06:52.366" v="1102" actId="21"/>
          <ac:spMkLst>
            <pc:docMk/>
            <pc:sldMk cId="3655948310" sldId="1038"/>
            <ac:spMk id="6" creationId="{D9D4BD53-C9C7-3D14-E0BB-AC8DA4078DF7}"/>
          </ac:spMkLst>
        </pc:spChg>
        <pc:spChg chg="add mod">
          <ac:chgData name="Sanjana Haque" userId="4ec88ec9-1ffb-4beb-bd49-1f8c8e5d4516" providerId="ADAL" clId="{801B4D1C-362A-4DF4-A2BF-8E6D3F41CF66}" dt="2024-11-12T22:07:17.317" v="1109" actId="21"/>
          <ac:spMkLst>
            <pc:docMk/>
            <pc:sldMk cId="3655948310" sldId="1038"/>
            <ac:spMk id="8" creationId="{15EBFD9C-AA7C-59EE-055D-D565761FA46D}"/>
          </ac:spMkLst>
        </pc:spChg>
        <pc:spChg chg="add del mod">
          <ac:chgData name="Sanjana Haque" userId="4ec88ec9-1ffb-4beb-bd49-1f8c8e5d4516" providerId="ADAL" clId="{801B4D1C-362A-4DF4-A2BF-8E6D3F41CF66}" dt="2024-11-12T22:07:17.317" v="1109" actId="21"/>
          <ac:spMkLst>
            <pc:docMk/>
            <pc:sldMk cId="3655948310" sldId="1038"/>
            <ac:spMk id="13" creationId="{EA540A1A-E8AA-B94B-9F70-F05C901ED13C}"/>
          </ac:spMkLst>
        </pc:spChg>
        <pc:spChg chg="add del">
          <ac:chgData name="Sanjana Haque" userId="4ec88ec9-1ffb-4beb-bd49-1f8c8e5d4516" providerId="ADAL" clId="{801B4D1C-362A-4DF4-A2BF-8E6D3F41CF66}" dt="2024-11-12T22:07:17.317" v="1109" actId="21"/>
          <ac:spMkLst>
            <pc:docMk/>
            <pc:sldMk cId="3655948310" sldId="1038"/>
            <ac:spMk id="15" creationId="{52993E92-E39C-624B-8F01-900DD23A9569}"/>
          </ac:spMkLst>
        </pc:spChg>
        <pc:picChg chg="add del">
          <ac:chgData name="Sanjana Haque" userId="4ec88ec9-1ffb-4beb-bd49-1f8c8e5d4516" providerId="ADAL" clId="{801B4D1C-362A-4DF4-A2BF-8E6D3F41CF66}" dt="2024-11-12T22:07:17.317" v="1109" actId="21"/>
          <ac:picMkLst>
            <pc:docMk/>
            <pc:sldMk cId="3655948310" sldId="1038"/>
            <ac:picMk id="11" creationId="{9B206DB3-F3F8-214E-8C34-18BB2F6B084E}"/>
          </ac:picMkLst>
        </pc:picChg>
      </pc:sldChg>
      <pc:sldChg chg="addSp delSp modSp del mod addAnim delAnim modAnim">
        <pc:chgData name="Sanjana Haque" userId="4ec88ec9-1ffb-4beb-bd49-1f8c8e5d4516" providerId="ADAL" clId="{801B4D1C-362A-4DF4-A2BF-8E6D3F41CF66}" dt="2024-11-12T23:07:45.889" v="1291" actId="47"/>
        <pc:sldMkLst>
          <pc:docMk/>
          <pc:sldMk cId="808711458" sldId="1074"/>
        </pc:sldMkLst>
        <pc:spChg chg="add del mod">
          <ac:chgData name="Sanjana Haque" userId="4ec88ec9-1ffb-4beb-bd49-1f8c8e5d4516" providerId="ADAL" clId="{801B4D1C-362A-4DF4-A2BF-8E6D3F41CF66}" dt="2024-11-12T23:06:22.896" v="1245"/>
          <ac:spMkLst>
            <pc:docMk/>
            <pc:sldMk cId="808711458" sldId="1074"/>
            <ac:spMk id="5" creationId="{F5DD73ED-684F-144D-863D-6A98BE8F762C}"/>
          </ac:spMkLst>
        </pc:spChg>
        <pc:spChg chg="del">
          <ac:chgData name="Sanjana Haque" userId="4ec88ec9-1ffb-4beb-bd49-1f8c8e5d4516" providerId="ADAL" clId="{801B4D1C-362A-4DF4-A2BF-8E6D3F41CF66}" dt="2024-11-12T23:07:26.301" v="1286" actId="21"/>
          <ac:spMkLst>
            <pc:docMk/>
            <pc:sldMk cId="808711458" sldId="1074"/>
            <ac:spMk id="15" creationId="{3CA8D3D6-1238-3D44-AA6B-A2593AA303D7}"/>
          </ac:spMkLst>
        </pc:spChg>
        <pc:graphicFrameChg chg="del">
          <ac:chgData name="Sanjana Haque" userId="4ec88ec9-1ffb-4beb-bd49-1f8c8e5d4516" providerId="ADAL" clId="{801B4D1C-362A-4DF4-A2BF-8E6D3F41CF66}" dt="2024-11-12T23:07:26.301" v="1286" actId="21"/>
          <ac:graphicFrameMkLst>
            <pc:docMk/>
            <pc:sldMk cId="808711458" sldId="1074"/>
            <ac:graphicFrameMk id="3" creationId="{52EED587-4638-724B-B60B-7C318A367CAE}"/>
          </ac:graphicFrameMkLst>
        </pc:graphicFrameChg>
      </pc:sldChg>
      <pc:sldChg chg="modSp del mod">
        <pc:chgData name="Sanjana Haque" userId="4ec88ec9-1ffb-4beb-bd49-1f8c8e5d4516" providerId="ADAL" clId="{801B4D1C-362A-4DF4-A2BF-8E6D3F41CF66}" dt="2024-11-12T22:26:40.793" v="1223" actId="47"/>
        <pc:sldMkLst>
          <pc:docMk/>
          <pc:sldMk cId="200271046" sldId="1075"/>
        </pc:sldMkLst>
        <pc:spChg chg="mod">
          <ac:chgData name="Sanjana Haque" userId="4ec88ec9-1ffb-4beb-bd49-1f8c8e5d4516" providerId="ADAL" clId="{801B4D1C-362A-4DF4-A2BF-8E6D3F41CF66}" dt="2024-11-12T22:11:49.963" v="1162" actId="21"/>
          <ac:spMkLst>
            <pc:docMk/>
            <pc:sldMk cId="200271046" sldId="1075"/>
            <ac:spMk id="8" creationId="{BB6C5368-B916-A74D-A5EA-04F15BCD2114}"/>
          </ac:spMkLst>
        </pc:spChg>
        <pc:spChg chg="mod">
          <ac:chgData name="Sanjana Haque" userId="4ec88ec9-1ffb-4beb-bd49-1f8c8e5d4516" providerId="ADAL" clId="{801B4D1C-362A-4DF4-A2BF-8E6D3F41CF66}" dt="2024-11-12T22:11:33.899" v="1158" actId="21"/>
          <ac:spMkLst>
            <pc:docMk/>
            <pc:sldMk cId="200271046" sldId="1075"/>
            <ac:spMk id="14" creationId="{FEAE045C-1094-2747-A010-AADF61BF9D2F}"/>
          </ac:spMkLst>
        </pc:spChg>
        <pc:spChg chg="mod">
          <ac:chgData name="Sanjana Haque" userId="4ec88ec9-1ffb-4beb-bd49-1f8c8e5d4516" providerId="ADAL" clId="{801B4D1C-362A-4DF4-A2BF-8E6D3F41CF66}" dt="2024-11-12T22:11:44.561" v="1160" actId="21"/>
          <ac:spMkLst>
            <pc:docMk/>
            <pc:sldMk cId="200271046" sldId="1075"/>
            <ac:spMk id="16" creationId="{60A0744B-5E75-D048-B41A-D5F2379C4C8B}"/>
          </ac:spMkLst>
        </pc:spChg>
      </pc:sldChg>
      <pc:sldChg chg="modSp mod">
        <pc:chgData name="Sanjana Haque" userId="4ec88ec9-1ffb-4beb-bd49-1f8c8e5d4516" providerId="ADAL" clId="{801B4D1C-362A-4DF4-A2BF-8E6D3F41CF66}" dt="2024-11-12T22:27:12.427" v="1232" actId="1076"/>
        <pc:sldMkLst>
          <pc:docMk/>
          <pc:sldMk cId="700242370" sldId="1076"/>
        </pc:sldMkLst>
        <pc:spChg chg="mod">
          <ac:chgData name="Sanjana Haque" userId="4ec88ec9-1ffb-4beb-bd49-1f8c8e5d4516" providerId="ADAL" clId="{801B4D1C-362A-4DF4-A2BF-8E6D3F41CF66}" dt="2024-11-12T22:27:06.550" v="1231" actId="1076"/>
          <ac:spMkLst>
            <pc:docMk/>
            <pc:sldMk cId="700242370" sldId="1076"/>
            <ac:spMk id="8" creationId="{438582E2-93C4-D048-A660-CAB63E62C185}"/>
          </ac:spMkLst>
        </pc:spChg>
        <pc:spChg chg="mod">
          <ac:chgData name="Sanjana Haque" userId="4ec88ec9-1ffb-4beb-bd49-1f8c8e5d4516" providerId="ADAL" clId="{801B4D1C-362A-4DF4-A2BF-8E6D3F41CF66}" dt="2024-11-12T22:27:12.427" v="1232" actId="1076"/>
          <ac:spMkLst>
            <pc:docMk/>
            <pc:sldMk cId="700242370" sldId="1076"/>
            <ac:spMk id="18" creationId="{BB3C729C-D07F-9C43-815E-1130BBFBB350}"/>
          </ac:spMkLst>
        </pc:spChg>
      </pc:sldChg>
      <pc:sldChg chg="delSp modSp add del mod addAnim delAnim">
        <pc:chgData name="Sanjana Haque" userId="4ec88ec9-1ffb-4beb-bd49-1f8c8e5d4516" providerId="ADAL" clId="{801B4D1C-362A-4DF4-A2BF-8E6D3F41CF66}" dt="2024-11-12T21:38:34.545" v="720" actId="47"/>
        <pc:sldMkLst>
          <pc:docMk/>
          <pc:sldMk cId="144263903" sldId="1086"/>
        </pc:sldMkLst>
        <pc:spChg chg="mod">
          <ac:chgData name="Sanjana Haque" userId="4ec88ec9-1ffb-4beb-bd49-1f8c8e5d4516" providerId="ADAL" clId="{801B4D1C-362A-4DF4-A2BF-8E6D3F41CF66}" dt="2024-11-12T21:36:56.771" v="688" actId="21"/>
          <ac:spMkLst>
            <pc:docMk/>
            <pc:sldMk cId="144263903" sldId="1086"/>
            <ac:spMk id="9" creationId="{BD7C2D5F-5AFC-D946-8E98-3875605422CD}"/>
          </ac:spMkLst>
        </pc:spChg>
        <pc:picChg chg="del">
          <ac:chgData name="Sanjana Haque" userId="4ec88ec9-1ffb-4beb-bd49-1f8c8e5d4516" providerId="ADAL" clId="{801B4D1C-362A-4DF4-A2BF-8E6D3F41CF66}" dt="2024-11-12T21:37:10.811" v="696" actId="21"/>
          <ac:picMkLst>
            <pc:docMk/>
            <pc:sldMk cId="144263903" sldId="1086"/>
            <ac:picMk id="10" creationId="{00000000-0000-0000-0000-000000000000}"/>
          </ac:picMkLst>
        </pc:picChg>
      </pc:sldChg>
      <pc:sldChg chg="delSp del mod">
        <pc:chgData name="Sanjana Haque" userId="4ec88ec9-1ffb-4beb-bd49-1f8c8e5d4516" providerId="ADAL" clId="{801B4D1C-362A-4DF4-A2BF-8E6D3F41CF66}" dt="2024-11-08T20:39:53.908" v="407" actId="47"/>
        <pc:sldMkLst>
          <pc:docMk/>
          <pc:sldMk cId="3643614039" sldId="1087"/>
        </pc:sldMkLst>
        <pc:picChg chg="del">
          <ac:chgData name="Sanjana Haque" userId="4ec88ec9-1ffb-4beb-bd49-1f8c8e5d4516" providerId="ADAL" clId="{801B4D1C-362A-4DF4-A2BF-8E6D3F41CF66}" dt="2024-11-08T20:35:37.940" v="249" actId="21"/>
          <ac:picMkLst>
            <pc:docMk/>
            <pc:sldMk cId="3643614039" sldId="1087"/>
            <ac:picMk id="5" creationId="{5C520112-07D8-7E7B-C1AD-69A5CD4DC90A}"/>
          </ac:picMkLst>
        </pc:picChg>
      </pc:sldChg>
      <pc:sldChg chg="delSp add del mod delAnim">
        <pc:chgData name="Sanjana Haque" userId="4ec88ec9-1ffb-4beb-bd49-1f8c8e5d4516" providerId="ADAL" clId="{801B4D1C-362A-4DF4-A2BF-8E6D3F41CF66}" dt="2024-11-12T21:54:54.949" v="1009" actId="47"/>
        <pc:sldMkLst>
          <pc:docMk/>
          <pc:sldMk cId="2161660926" sldId="1089"/>
        </pc:sldMkLst>
        <pc:spChg chg="del">
          <ac:chgData name="Sanjana Haque" userId="4ec88ec9-1ffb-4beb-bd49-1f8c8e5d4516" providerId="ADAL" clId="{801B4D1C-362A-4DF4-A2BF-8E6D3F41CF66}" dt="2024-11-12T21:52:57.600" v="970" actId="21"/>
          <ac:spMkLst>
            <pc:docMk/>
            <pc:sldMk cId="2161660926" sldId="1089"/>
            <ac:spMk id="5" creationId="{A5273043-785F-054C-9B46-6ADBAF230FC7}"/>
          </ac:spMkLst>
        </pc:spChg>
        <pc:spChg chg="del">
          <ac:chgData name="Sanjana Haque" userId="4ec88ec9-1ffb-4beb-bd49-1f8c8e5d4516" providerId="ADAL" clId="{801B4D1C-362A-4DF4-A2BF-8E6D3F41CF66}" dt="2024-11-12T21:52:57.600" v="970" actId="21"/>
          <ac:spMkLst>
            <pc:docMk/>
            <pc:sldMk cId="2161660926" sldId="1089"/>
            <ac:spMk id="8" creationId="{BDA41CD6-A493-EE4D-9478-6C05DADC958A}"/>
          </ac:spMkLst>
        </pc:spChg>
        <pc:spChg chg="del">
          <ac:chgData name="Sanjana Haque" userId="4ec88ec9-1ffb-4beb-bd49-1f8c8e5d4516" providerId="ADAL" clId="{801B4D1C-362A-4DF4-A2BF-8E6D3F41CF66}" dt="2024-11-12T21:52:57.600" v="970" actId="21"/>
          <ac:spMkLst>
            <pc:docMk/>
            <pc:sldMk cId="2161660926" sldId="1089"/>
            <ac:spMk id="10" creationId="{073B60B5-6C7A-7B46-AEA0-9FB8D08BA63D}"/>
          </ac:spMkLst>
        </pc:spChg>
        <pc:spChg chg="del">
          <ac:chgData name="Sanjana Haque" userId="4ec88ec9-1ffb-4beb-bd49-1f8c8e5d4516" providerId="ADAL" clId="{801B4D1C-362A-4DF4-A2BF-8E6D3F41CF66}" dt="2024-11-12T21:52:57.600" v="970" actId="21"/>
          <ac:spMkLst>
            <pc:docMk/>
            <pc:sldMk cId="2161660926" sldId="1089"/>
            <ac:spMk id="14" creationId="{B842604B-5F0D-8F4D-BC2E-EB9718524430}"/>
          </ac:spMkLst>
        </pc:spChg>
        <pc:spChg chg="del">
          <ac:chgData name="Sanjana Haque" userId="4ec88ec9-1ffb-4beb-bd49-1f8c8e5d4516" providerId="ADAL" clId="{801B4D1C-362A-4DF4-A2BF-8E6D3F41CF66}" dt="2024-11-12T21:52:57.600" v="970" actId="21"/>
          <ac:spMkLst>
            <pc:docMk/>
            <pc:sldMk cId="2161660926" sldId="1089"/>
            <ac:spMk id="16" creationId="{5ABED279-7D19-CE49-BD6A-4E736E8F41EE}"/>
          </ac:spMkLst>
        </pc:spChg>
        <pc:spChg chg="del">
          <ac:chgData name="Sanjana Haque" userId="4ec88ec9-1ffb-4beb-bd49-1f8c8e5d4516" providerId="ADAL" clId="{801B4D1C-362A-4DF4-A2BF-8E6D3F41CF66}" dt="2024-11-12T21:52:57.600" v="970" actId="21"/>
          <ac:spMkLst>
            <pc:docMk/>
            <pc:sldMk cId="2161660926" sldId="1089"/>
            <ac:spMk id="27" creationId="{6936BEA0-63B9-5F4D-933B-2A54EA14791F}"/>
          </ac:spMkLst>
        </pc:spChg>
        <pc:spChg chg="del">
          <ac:chgData name="Sanjana Haque" userId="4ec88ec9-1ffb-4beb-bd49-1f8c8e5d4516" providerId="ADAL" clId="{801B4D1C-362A-4DF4-A2BF-8E6D3F41CF66}" dt="2024-11-12T21:52:57.600" v="970" actId="21"/>
          <ac:spMkLst>
            <pc:docMk/>
            <pc:sldMk cId="2161660926" sldId="1089"/>
            <ac:spMk id="29" creationId="{EF449B27-1A73-CD4C-A9A9-0768D206D26C}"/>
          </ac:spMkLst>
        </pc:spChg>
        <pc:spChg chg="del">
          <ac:chgData name="Sanjana Haque" userId="4ec88ec9-1ffb-4beb-bd49-1f8c8e5d4516" providerId="ADAL" clId="{801B4D1C-362A-4DF4-A2BF-8E6D3F41CF66}" dt="2024-11-12T21:52:57.600" v="970" actId="21"/>
          <ac:spMkLst>
            <pc:docMk/>
            <pc:sldMk cId="2161660926" sldId="1089"/>
            <ac:spMk id="34" creationId="{DED828D3-FCD5-0747-9659-2F808CC63630}"/>
          </ac:spMkLst>
        </pc:spChg>
      </pc:sldChg>
      <pc:sldChg chg="addSp delSp modSp new mod ord">
        <pc:chgData name="Sanjana Haque" userId="4ec88ec9-1ffb-4beb-bd49-1f8c8e5d4516" providerId="ADAL" clId="{801B4D1C-362A-4DF4-A2BF-8E6D3F41CF66}" dt="2024-11-12T21:40:28.179" v="746" actId="1076"/>
        <pc:sldMkLst>
          <pc:docMk/>
          <pc:sldMk cId="3952599979" sldId="1090"/>
        </pc:sldMkLst>
        <pc:spChg chg="add del mod">
          <ac:chgData name="Sanjana Haque" userId="4ec88ec9-1ffb-4beb-bd49-1f8c8e5d4516" providerId="ADAL" clId="{801B4D1C-362A-4DF4-A2BF-8E6D3F41CF66}" dt="2024-11-12T21:39:36.085" v="733" actId="478"/>
          <ac:spMkLst>
            <pc:docMk/>
            <pc:sldMk cId="3952599979" sldId="1090"/>
            <ac:spMk id="2" creationId="{EADDEA1B-0569-0C5A-44B3-22856B134A4D}"/>
          </ac:spMkLst>
        </pc:spChg>
        <pc:spChg chg="add del mod">
          <ac:chgData name="Sanjana Haque" userId="4ec88ec9-1ffb-4beb-bd49-1f8c8e5d4516" providerId="ADAL" clId="{801B4D1C-362A-4DF4-A2BF-8E6D3F41CF66}" dt="2024-11-12T21:38:28.690" v="717" actId="478"/>
          <ac:spMkLst>
            <pc:docMk/>
            <pc:sldMk cId="3952599979" sldId="1090"/>
            <ac:spMk id="4" creationId="{17D24246-C697-40CC-D240-D7130B9D6DBC}"/>
          </ac:spMkLst>
        </pc:spChg>
        <pc:spChg chg="add mod">
          <ac:chgData name="Sanjana Haque" userId="4ec88ec9-1ffb-4beb-bd49-1f8c8e5d4516" providerId="ADAL" clId="{801B4D1C-362A-4DF4-A2BF-8E6D3F41CF66}" dt="2024-11-12T21:38:28.685" v="716"/>
          <ac:spMkLst>
            <pc:docMk/>
            <pc:sldMk cId="3952599979" sldId="1090"/>
            <ac:spMk id="5" creationId="{E164E722-E085-3646-378F-DD83859E4FFD}"/>
          </ac:spMkLst>
        </pc:spChg>
        <pc:spChg chg="add mod">
          <ac:chgData name="Sanjana Haque" userId="4ec88ec9-1ffb-4beb-bd49-1f8c8e5d4516" providerId="ADAL" clId="{801B4D1C-362A-4DF4-A2BF-8E6D3F41CF66}" dt="2024-11-12T21:39:17.358" v="729"/>
          <ac:spMkLst>
            <pc:docMk/>
            <pc:sldMk cId="3952599979" sldId="1090"/>
            <ac:spMk id="11" creationId="{72CCCD07-DCB5-A635-C90E-F257EC0AE9E4}"/>
          </ac:spMkLst>
        </pc:spChg>
        <pc:spChg chg="add mod">
          <ac:chgData name="Sanjana Haque" userId="4ec88ec9-1ffb-4beb-bd49-1f8c8e5d4516" providerId="ADAL" clId="{801B4D1C-362A-4DF4-A2BF-8E6D3F41CF66}" dt="2024-11-12T21:39:17.358" v="729"/>
          <ac:spMkLst>
            <pc:docMk/>
            <pc:sldMk cId="3952599979" sldId="1090"/>
            <ac:spMk id="12" creationId="{771C8629-72D4-3EC3-BB35-170C6D7796BC}"/>
          </ac:spMkLst>
        </pc:spChg>
        <pc:spChg chg="add mod">
          <ac:chgData name="Sanjana Haque" userId="4ec88ec9-1ffb-4beb-bd49-1f8c8e5d4516" providerId="ADAL" clId="{801B4D1C-362A-4DF4-A2BF-8E6D3F41CF66}" dt="2024-11-12T21:39:17.358" v="729"/>
          <ac:spMkLst>
            <pc:docMk/>
            <pc:sldMk cId="3952599979" sldId="1090"/>
            <ac:spMk id="13" creationId="{B43C0011-0498-96A3-FC41-D879ECA4E24F}"/>
          </ac:spMkLst>
        </pc:spChg>
        <pc:spChg chg="add mod">
          <ac:chgData name="Sanjana Haque" userId="4ec88ec9-1ffb-4beb-bd49-1f8c8e5d4516" providerId="ADAL" clId="{801B4D1C-362A-4DF4-A2BF-8E6D3F41CF66}" dt="2024-11-12T21:39:17.358" v="729"/>
          <ac:spMkLst>
            <pc:docMk/>
            <pc:sldMk cId="3952599979" sldId="1090"/>
            <ac:spMk id="14" creationId="{E9B161C9-0447-2CCB-9D22-C3D581C37F98}"/>
          </ac:spMkLst>
        </pc:spChg>
        <pc:spChg chg="add mod">
          <ac:chgData name="Sanjana Haque" userId="4ec88ec9-1ffb-4beb-bd49-1f8c8e5d4516" providerId="ADAL" clId="{801B4D1C-362A-4DF4-A2BF-8E6D3F41CF66}" dt="2024-11-12T21:39:17.358" v="729"/>
          <ac:spMkLst>
            <pc:docMk/>
            <pc:sldMk cId="3952599979" sldId="1090"/>
            <ac:spMk id="15" creationId="{824F0EBA-B4A4-29E9-8E7E-E19A99DEF9F5}"/>
          </ac:spMkLst>
        </pc:spChg>
        <pc:spChg chg="add mod">
          <ac:chgData name="Sanjana Haque" userId="4ec88ec9-1ffb-4beb-bd49-1f8c8e5d4516" providerId="ADAL" clId="{801B4D1C-362A-4DF4-A2BF-8E6D3F41CF66}" dt="2024-11-12T21:39:17.358" v="729"/>
          <ac:spMkLst>
            <pc:docMk/>
            <pc:sldMk cId="3952599979" sldId="1090"/>
            <ac:spMk id="16" creationId="{B2F00746-3DEB-9FEA-173A-771F2048818D}"/>
          </ac:spMkLst>
        </pc:spChg>
        <pc:spChg chg="add mod">
          <ac:chgData name="Sanjana Haque" userId="4ec88ec9-1ffb-4beb-bd49-1f8c8e5d4516" providerId="ADAL" clId="{801B4D1C-362A-4DF4-A2BF-8E6D3F41CF66}" dt="2024-11-12T21:39:17.358" v="729"/>
          <ac:spMkLst>
            <pc:docMk/>
            <pc:sldMk cId="3952599979" sldId="1090"/>
            <ac:spMk id="17" creationId="{B22287EF-5A3F-6DFF-1E4D-C816FDB1FFE3}"/>
          </ac:spMkLst>
        </pc:spChg>
        <pc:spChg chg="add mod">
          <ac:chgData name="Sanjana Haque" userId="4ec88ec9-1ffb-4beb-bd49-1f8c8e5d4516" providerId="ADAL" clId="{801B4D1C-362A-4DF4-A2BF-8E6D3F41CF66}" dt="2024-11-12T21:39:17.358" v="729"/>
          <ac:spMkLst>
            <pc:docMk/>
            <pc:sldMk cId="3952599979" sldId="1090"/>
            <ac:spMk id="18" creationId="{AD68FD44-C37D-A50C-43D5-D05F41A2C42A}"/>
          </ac:spMkLst>
        </pc:spChg>
        <pc:spChg chg="add mod">
          <ac:chgData name="Sanjana Haque" userId="4ec88ec9-1ffb-4beb-bd49-1f8c8e5d4516" providerId="ADAL" clId="{801B4D1C-362A-4DF4-A2BF-8E6D3F41CF66}" dt="2024-11-12T21:39:53.422" v="736" actId="2711"/>
          <ac:spMkLst>
            <pc:docMk/>
            <pc:sldMk cId="3952599979" sldId="1090"/>
            <ac:spMk id="23" creationId="{B499B5AE-DE28-558F-3E05-876E5F02478C}"/>
          </ac:spMkLst>
        </pc:spChg>
        <pc:spChg chg="add mod">
          <ac:chgData name="Sanjana Haque" userId="4ec88ec9-1ffb-4beb-bd49-1f8c8e5d4516" providerId="ADAL" clId="{801B4D1C-362A-4DF4-A2BF-8E6D3F41CF66}" dt="2024-11-12T21:39:53.422" v="736" actId="2711"/>
          <ac:spMkLst>
            <pc:docMk/>
            <pc:sldMk cId="3952599979" sldId="1090"/>
            <ac:spMk id="24" creationId="{828D64C8-4E03-97DC-53C5-B46CC8A745A3}"/>
          </ac:spMkLst>
        </pc:spChg>
        <pc:spChg chg="add mod">
          <ac:chgData name="Sanjana Haque" userId="4ec88ec9-1ffb-4beb-bd49-1f8c8e5d4516" providerId="ADAL" clId="{801B4D1C-362A-4DF4-A2BF-8E6D3F41CF66}" dt="2024-11-12T21:39:53.422" v="736" actId="2711"/>
          <ac:spMkLst>
            <pc:docMk/>
            <pc:sldMk cId="3952599979" sldId="1090"/>
            <ac:spMk id="25" creationId="{94A0005E-0FDE-BF93-BF92-04719689DC5E}"/>
          </ac:spMkLst>
        </pc:spChg>
        <pc:spChg chg="add mod">
          <ac:chgData name="Sanjana Haque" userId="4ec88ec9-1ffb-4beb-bd49-1f8c8e5d4516" providerId="ADAL" clId="{801B4D1C-362A-4DF4-A2BF-8E6D3F41CF66}" dt="2024-11-12T21:40:16.510" v="744" actId="1076"/>
          <ac:spMkLst>
            <pc:docMk/>
            <pc:sldMk cId="3952599979" sldId="1090"/>
            <ac:spMk id="26" creationId="{7E9B54BD-1B0A-D995-7967-A03038E7BADF}"/>
          </ac:spMkLst>
        </pc:spChg>
        <pc:spChg chg="add mod">
          <ac:chgData name="Sanjana Haque" userId="4ec88ec9-1ffb-4beb-bd49-1f8c8e5d4516" providerId="ADAL" clId="{801B4D1C-362A-4DF4-A2BF-8E6D3F41CF66}" dt="2024-11-12T21:39:53.422" v="736" actId="2711"/>
          <ac:spMkLst>
            <pc:docMk/>
            <pc:sldMk cId="3952599979" sldId="1090"/>
            <ac:spMk id="27" creationId="{5FB57D40-8510-A8C2-1ED9-58861147DFA8}"/>
          </ac:spMkLst>
        </pc:spChg>
        <pc:spChg chg="add mod">
          <ac:chgData name="Sanjana Haque" userId="4ec88ec9-1ffb-4beb-bd49-1f8c8e5d4516" providerId="ADAL" clId="{801B4D1C-362A-4DF4-A2BF-8E6D3F41CF66}" dt="2024-11-12T21:39:53.422" v="736" actId="2711"/>
          <ac:spMkLst>
            <pc:docMk/>
            <pc:sldMk cId="3952599979" sldId="1090"/>
            <ac:spMk id="28" creationId="{7C667ECA-3EF9-E9F2-32B8-746722ED9363}"/>
          </ac:spMkLst>
        </pc:spChg>
        <pc:spChg chg="add mod">
          <ac:chgData name="Sanjana Haque" userId="4ec88ec9-1ffb-4beb-bd49-1f8c8e5d4516" providerId="ADAL" clId="{801B4D1C-362A-4DF4-A2BF-8E6D3F41CF66}" dt="2024-11-12T21:39:58.707" v="738" actId="404"/>
          <ac:spMkLst>
            <pc:docMk/>
            <pc:sldMk cId="3952599979" sldId="1090"/>
            <ac:spMk id="29" creationId="{8B2B5331-68EA-6F93-7E13-56415C72FE68}"/>
          </ac:spMkLst>
        </pc:spChg>
        <pc:spChg chg="add mod">
          <ac:chgData name="Sanjana Haque" userId="4ec88ec9-1ffb-4beb-bd49-1f8c8e5d4516" providerId="ADAL" clId="{801B4D1C-362A-4DF4-A2BF-8E6D3F41CF66}" dt="2024-11-12T21:39:58.707" v="738" actId="404"/>
          <ac:spMkLst>
            <pc:docMk/>
            <pc:sldMk cId="3952599979" sldId="1090"/>
            <ac:spMk id="30" creationId="{280BCE26-13C0-C811-53F3-FB29622B1934}"/>
          </ac:spMkLst>
        </pc:spChg>
        <pc:grpChg chg="add mod">
          <ac:chgData name="Sanjana Haque" userId="4ec88ec9-1ffb-4beb-bd49-1f8c8e5d4516" providerId="ADAL" clId="{801B4D1C-362A-4DF4-A2BF-8E6D3F41CF66}" dt="2024-11-12T21:39:17.358" v="729"/>
          <ac:grpSpMkLst>
            <pc:docMk/>
            <pc:sldMk cId="3952599979" sldId="1090"/>
            <ac:grpSpMk id="7" creationId="{14E26CA6-7764-3B4B-82D6-3F6EF85000C4}"/>
          </ac:grpSpMkLst>
        </pc:grpChg>
        <pc:grpChg chg="add mod">
          <ac:chgData name="Sanjana Haque" userId="4ec88ec9-1ffb-4beb-bd49-1f8c8e5d4516" providerId="ADAL" clId="{801B4D1C-362A-4DF4-A2BF-8E6D3F41CF66}" dt="2024-11-12T21:39:17.358" v="729"/>
          <ac:grpSpMkLst>
            <pc:docMk/>
            <pc:sldMk cId="3952599979" sldId="1090"/>
            <ac:grpSpMk id="8" creationId="{7B570D19-85B2-F641-FF64-6DBA2E576303}"/>
          </ac:grpSpMkLst>
        </pc:grpChg>
        <pc:grpChg chg="add mod">
          <ac:chgData name="Sanjana Haque" userId="4ec88ec9-1ffb-4beb-bd49-1f8c8e5d4516" providerId="ADAL" clId="{801B4D1C-362A-4DF4-A2BF-8E6D3F41CF66}" dt="2024-11-12T21:39:17.358" v="729"/>
          <ac:grpSpMkLst>
            <pc:docMk/>
            <pc:sldMk cId="3952599979" sldId="1090"/>
            <ac:grpSpMk id="9" creationId="{43C817D1-EF97-5BE2-741D-27601EC01C88}"/>
          </ac:grpSpMkLst>
        </pc:grpChg>
        <pc:grpChg chg="add mod">
          <ac:chgData name="Sanjana Haque" userId="4ec88ec9-1ffb-4beb-bd49-1f8c8e5d4516" providerId="ADAL" clId="{801B4D1C-362A-4DF4-A2BF-8E6D3F41CF66}" dt="2024-11-12T21:39:17.358" v="729"/>
          <ac:grpSpMkLst>
            <pc:docMk/>
            <pc:sldMk cId="3952599979" sldId="1090"/>
            <ac:grpSpMk id="10" creationId="{1FA5C947-B5E6-BE0A-C8AE-EA6F9B1ED259}"/>
          </ac:grpSpMkLst>
        </pc:grpChg>
        <pc:grpChg chg="add mod">
          <ac:chgData name="Sanjana Haque" userId="4ec88ec9-1ffb-4beb-bd49-1f8c8e5d4516" providerId="ADAL" clId="{801B4D1C-362A-4DF4-A2BF-8E6D3F41CF66}" dt="2024-11-12T21:39:39.700" v="734" actId="1076"/>
          <ac:grpSpMkLst>
            <pc:docMk/>
            <pc:sldMk cId="3952599979" sldId="1090"/>
            <ac:grpSpMk id="19" creationId="{B92C7001-DD35-11D2-6241-543151C37964}"/>
          </ac:grpSpMkLst>
        </pc:grpChg>
        <pc:grpChg chg="add mod">
          <ac:chgData name="Sanjana Haque" userId="4ec88ec9-1ffb-4beb-bd49-1f8c8e5d4516" providerId="ADAL" clId="{801B4D1C-362A-4DF4-A2BF-8E6D3F41CF66}" dt="2024-11-12T21:39:43.944" v="735" actId="1076"/>
          <ac:grpSpMkLst>
            <pc:docMk/>
            <pc:sldMk cId="3952599979" sldId="1090"/>
            <ac:grpSpMk id="20" creationId="{8903A33A-91A5-FCF7-B375-B52EA8A6CF33}"/>
          </ac:grpSpMkLst>
        </pc:grpChg>
        <pc:grpChg chg="add mod">
          <ac:chgData name="Sanjana Haque" userId="4ec88ec9-1ffb-4beb-bd49-1f8c8e5d4516" providerId="ADAL" clId="{801B4D1C-362A-4DF4-A2BF-8E6D3F41CF66}" dt="2024-11-12T21:40:21.747" v="745" actId="1076"/>
          <ac:grpSpMkLst>
            <pc:docMk/>
            <pc:sldMk cId="3952599979" sldId="1090"/>
            <ac:grpSpMk id="21" creationId="{33674FB1-BD27-1420-4D0F-285FDFC6F0F9}"/>
          </ac:grpSpMkLst>
        </pc:grpChg>
        <pc:grpChg chg="add mod">
          <ac:chgData name="Sanjana Haque" userId="4ec88ec9-1ffb-4beb-bd49-1f8c8e5d4516" providerId="ADAL" clId="{801B4D1C-362A-4DF4-A2BF-8E6D3F41CF66}" dt="2024-11-12T21:40:28.179" v="746" actId="1076"/>
          <ac:grpSpMkLst>
            <pc:docMk/>
            <pc:sldMk cId="3952599979" sldId="1090"/>
            <ac:grpSpMk id="22" creationId="{3CCE1B62-8F91-ABE3-40FC-EB98465D7721}"/>
          </ac:grpSpMkLst>
        </pc:grpChg>
        <pc:graphicFrameChg chg="add mod">
          <ac:chgData name="Sanjana Haque" userId="4ec88ec9-1ffb-4beb-bd49-1f8c8e5d4516" providerId="ADAL" clId="{801B4D1C-362A-4DF4-A2BF-8E6D3F41CF66}" dt="2024-11-12T21:38:28.680" v="715" actId="14100"/>
          <ac:graphicFrameMkLst>
            <pc:docMk/>
            <pc:sldMk cId="3952599979" sldId="1090"/>
            <ac:graphicFrameMk id="6" creationId="{5256CDB5-3EEA-9CB2-8865-1832A81F3699}"/>
          </ac:graphicFrameMkLst>
        </pc:graphicFrameChg>
      </pc:sldChg>
      <pc:sldChg chg="addSp delSp modSp new del mod">
        <pc:chgData name="Sanjana Haque" userId="4ec88ec9-1ffb-4beb-bd49-1f8c8e5d4516" providerId="ADAL" clId="{801B4D1C-362A-4DF4-A2BF-8E6D3F41CF66}" dt="2024-11-08T20:39:53.908" v="407" actId="47"/>
        <pc:sldMkLst>
          <pc:docMk/>
          <pc:sldMk cId="1779531830" sldId="1091"/>
        </pc:sldMkLst>
        <pc:spChg chg="del">
          <ac:chgData name="Sanjana Haque" userId="4ec88ec9-1ffb-4beb-bd49-1f8c8e5d4516" providerId="ADAL" clId="{801B4D1C-362A-4DF4-A2BF-8E6D3F41CF66}" dt="2024-11-08T20:35:40.175" v="250"/>
          <ac:spMkLst>
            <pc:docMk/>
            <pc:sldMk cId="1779531830" sldId="1091"/>
            <ac:spMk id="2" creationId="{B8F760D7-E3FB-C083-60C8-EE133BA8D881}"/>
          </ac:spMkLst>
        </pc:spChg>
        <pc:spChg chg="mod">
          <ac:chgData name="Sanjana Haque" userId="4ec88ec9-1ffb-4beb-bd49-1f8c8e5d4516" providerId="ADAL" clId="{801B4D1C-362A-4DF4-A2BF-8E6D3F41CF66}" dt="2024-11-08T20:37:02.226" v="285" actId="21"/>
          <ac:spMkLst>
            <pc:docMk/>
            <pc:sldMk cId="1779531830" sldId="1091"/>
            <ac:spMk id="3" creationId="{520B8670-F5F5-FF23-5C42-AE40EB09EF60}"/>
          </ac:spMkLst>
        </pc:spChg>
        <pc:spChg chg="mod">
          <ac:chgData name="Sanjana Haque" userId="4ec88ec9-1ffb-4beb-bd49-1f8c8e5d4516" providerId="ADAL" clId="{801B4D1C-362A-4DF4-A2BF-8E6D3F41CF66}" dt="2024-11-08T20:36:07.151" v="276" actId="1076"/>
          <ac:spMkLst>
            <pc:docMk/>
            <pc:sldMk cId="1779531830" sldId="1091"/>
            <ac:spMk id="4" creationId="{C89B611E-537F-D492-B428-521F5D15148C}"/>
          </ac:spMkLst>
        </pc:spChg>
        <pc:spChg chg="mod">
          <ac:chgData name="Sanjana Haque" userId="4ec88ec9-1ffb-4beb-bd49-1f8c8e5d4516" providerId="ADAL" clId="{801B4D1C-362A-4DF4-A2BF-8E6D3F41CF66}" dt="2024-11-08T20:36:09.781" v="277" actId="1076"/>
          <ac:spMkLst>
            <pc:docMk/>
            <pc:sldMk cId="1779531830" sldId="1091"/>
            <ac:spMk id="5" creationId="{FE37C9BD-24C0-DAE3-5CBD-CAAE94C956EC}"/>
          </ac:spMkLst>
        </pc:spChg>
        <pc:spChg chg="add mod">
          <ac:chgData name="Sanjana Haque" userId="4ec88ec9-1ffb-4beb-bd49-1f8c8e5d4516" providerId="ADAL" clId="{801B4D1C-362A-4DF4-A2BF-8E6D3F41CF66}" dt="2024-11-08T20:37:13.240" v="289" actId="21"/>
          <ac:spMkLst>
            <pc:docMk/>
            <pc:sldMk cId="1779531830" sldId="1091"/>
            <ac:spMk id="10" creationId="{528A3B70-3FE4-90DF-EBEE-B6B0CD3474CE}"/>
          </ac:spMkLst>
        </pc:spChg>
        <pc:picChg chg="add del mod">
          <ac:chgData name="Sanjana Haque" userId="4ec88ec9-1ffb-4beb-bd49-1f8c8e5d4516" providerId="ADAL" clId="{801B4D1C-362A-4DF4-A2BF-8E6D3F41CF66}" dt="2024-11-08T20:37:13.240" v="289" actId="21"/>
          <ac:picMkLst>
            <pc:docMk/>
            <pc:sldMk cId="1779531830" sldId="1091"/>
            <ac:picMk id="8" creationId="{5C520112-07D8-7E7B-C1AD-69A5CD4DC90A}"/>
          </ac:picMkLst>
        </pc:picChg>
      </pc:sldChg>
      <pc:sldChg chg="addSp delSp modSp new mod">
        <pc:chgData name="Sanjana Haque" userId="4ec88ec9-1ffb-4beb-bd49-1f8c8e5d4516" providerId="ADAL" clId="{801B4D1C-362A-4DF4-A2BF-8E6D3F41CF66}" dt="2024-11-08T20:39:46.185" v="406" actId="1440"/>
        <pc:sldMkLst>
          <pc:docMk/>
          <pc:sldMk cId="2179933333" sldId="1092"/>
        </pc:sldMkLst>
        <pc:spChg chg="del">
          <ac:chgData name="Sanjana Haque" userId="4ec88ec9-1ffb-4beb-bd49-1f8c8e5d4516" providerId="ADAL" clId="{801B4D1C-362A-4DF4-A2BF-8E6D3F41CF66}" dt="2024-11-08T20:37:14.886" v="290"/>
          <ac:spMkLst>
            <pc:docMk/>
            <pc:sldMk cId="2179933333" sldId="1092"/>
            <ac:spMk id="2" creationId="{2188D4BF-8577-95B3-8720-ADDA30C13807}"/>
          </ac:spMkLst>
        </pc:spChg>
        <pc:spChg chg="mod">
          <ac:chgData name="Sanjana Haque" userId="4ec88ec9-1ffb-4beb-bd49-1f8c8e5d4516" providerId="ADAL" clId="{801B4D1C-362A-4DF4-A2BF-8E6D3F41CF66}" dt="2024-11-08T20:37:07.443" v="288" actId="404"/>
          <ac:spMkLst>
            <pc:docMk/>
            <pc:sldMk cId="2179933333" sldId="1092"/>
            <ac:spMk id="3" creationId="{A58A5338-87AD-13C5-3207-E4766D6F2465}"/>
          </ac:spMkLst>
        </pc:spChg>
        <pc:spChg chg="mod">
          <ac:chgData name="Sanjana Haque" userId="4ec88ec9-1ffb-4beb-bd49-1f8c8e5d4516" providerId="ADAL" clId="{801B4D1C-362A-4DF4-A2BF-8E6D3F41CF66}" dt="2024-11-08T20:37:23.712" v="300" actId="113"/>
          <ac:spMkLst>
            <pc:docMk/>
            <pc:sldMk cId="2179933333" sldId="1092"/>
            <ac:spMk id="4" creationId="{9EB98794-9651-DB5B-9AF3-7622604BEA5E}"/>
          </ac:spMkLst>
        </pc:spChg>
        <pc:spChg chg="mod">
          <ac:chgData name="Sanjana Haque" userId="4ec88ec9-1ffb-4beb-bd49-1f8c8e5d4516" providerId="ADAL" clId="{801B4D1C-362A-4DF4-A2BF-8E6D3F41CF66}" dt="2024-11-08T20:38:02.135" v="316" actId="113"/>
          <ac:spMkLst>
            <pc:docMk/>
            <pc:sldMk cId="2179933333" sldId="1092"/>
            <ac:spMk id="5" creationId="{09D3F2F1-B077-078C-F418-A11571453A32}"/>
          </ac:spMkLst>
        </pc:spChg>
        <pc:spChg chg="add del mod">
          <ac:chgData name="Sanjana Haque" userId="4ec88ec9-1ffb-4beb-bd49-1f8c8e5d4516" providerId="ADAL" clId="{801B4D1C-362A-4DF4-A2BF-8E6D3F41CF66}" dt="2024-11-08T20:39:31.594" v="404" actId="404"/>
          <ac:spMkLst>
            <pc:docMk/>
            <pc:sldMk cId="2179933333" sldId="1092"/>
            <ac:spMk id="6" creationId="{9D69670E-3EB1-DBD5-808D-E3A60E38663E}"/>
          </ac:spMkLst>
        </pc:spChg>
        <pc:spChg chg="add del mod">
          <ac:chgData name="Sanjana Haque" userId="4ec88ec9-1ffb-4beb-bd49-1f8c8e5d4516" providerId="ADAL" clId="{801B4D1C-362A-4DF4-A2BF-8E6D3F41CF66}" dt="2024-11-08T20:39:41.902" v="405"/>
          <ac:spMkLst>
            <pc:docMk/>
            <pc:sldMk cId="2179933333" sldId="1092"/>
            <ac:spMk id="9" creationId="{5644134A-DC43-F0A9-C0EA-14647A38A1E8}"/>
          </ac:spMkLst>
        </pc:spChg>
        <pc:picChg chg="add del mod">
          <ac:chgData name="Sanjana Haque" userId="4ec88ec9-1ffb-4beb-bd49-1f8c8e5d4516" providerId="ADAL" clId="{801B4D1C-362A-4DF4-A2BF-8E6D3F41CF66}" dt="2024-11-08T20:38:04.260" v="317" actId="21"/>
          <ac:picMkLst>
            <pc:docMk/>
            <pc:sldMk cId="2179933333" sldId="1092"/>
            <ac:picMk id="8" creationId="{5C520112-07D8-7E7B-C1AD-69A5CD4DC90A}"/>
          </ac:picMkLst>
        </pc:picChg>
        <pc:picChg chg="add mod">
          <ac:chgData name="Sanjana Haque" userId="4ec88ec9-1ffb-4beb-bd49-1f8c8e5d4516" providerId="ADAL" clId="{801B4D1C-362A-4DF4-A2BF-8E6D3F41CF66}" dt="2024-11-08T20:39:18.289" v="372"/>
          <ac:picMkLst>
            <pc:docMk/>
            <pc:sldMk cId="2179933333" sldId="1092"/>
            <ac:picMk id="10" creationId="{5C520112-07D8-7E7B-C1AD-69A5CD4DC90A}"/>
          </ac:picMkLst>
        </pc:picChg>
        <pc:picChg chg="add mod">
          <ac:chgData name="Sanjana Haque" userId="4ec88ec9-1ffb-4beb-bd49-1f8c8e5d4516" providerId="ADAL" clId="{801B4D1C-362A-4DF4-A2BF-8E6D3F41CF66}" dt="2024-11-08T20:39:46.185" v="406" actId="1440"/>
          <ac:picMkLst>
            <pc:docMk/>
            <pc:sldMk cId="2179933333" sldId="1092"/>
            <ac:picMk id="11" creationId="{3B9B1B95-182B-2A9F-72D5-3305176F5BB6}"/>
          </ac:picMkLst>
        </pc:picChg>
      </pc:sldChg>
      <pc:sldChg chg="modSp new mod">
        <pc:chgData name="Sanjana Haque" userId="4ec88ec9-1ffb-4beb-bd49-1f8c8e5d4516" providerId="ADAL" clId="{801B4D1C-362A-4DF4-A2BF-8E6D3F41CF66}" dt="2024-11-08T20:45:45.473" v="512" actId="12"/>
        <pc:sldMkLst>
          <pc:docMk/>
          <pc:sldMk cId="3119597387" sldId="1093"/>
        </pc:sldMkLst>
        <pc:spChg chg="mod">
          <ac:chgData name="Sanjana Haque" userId="4ec88ec9-1ffb-4beb-bd49-1f8c8e5d4516" providerId="ADAL" clId="{801B4D1C-362A-4DF4-A2BF-8E6D3F41CF66}" dt="2024-11-08T20:43:49.124" v="476" actId="1076"/>
          <ac:spMkLst>
            <pc:docMk/>
            <pc:sldMk cId="3119597387" sldId="1093"/>
            <ac:spMk id="2" creationId="{126E286B-C809-58DD-B0FF-F0B77D641C0A}"/>
          </ac:spMkLst>
        </pc:spChg>
        <pc:spChg chg="mod">
          <ac:chgData name="Sanjana Haque" userId="4ec88ec9-1ffb-4beb-bd49-1f8c8e5d4516" providerId="ADAL" clId="{801B4D1C-362A-4DF4-A2BF-8E6D3F41CF66}" dt="2024-11-08T20:45:45.473" v="512" actId="12"/>
          <ac:spMkLst>
            <pc:docMk/>
            <pc:sldMk cId="3119597387" sldId="1093"/>
            <ac:spMk id="3" creationId="{4422859B-4E0E-B41A-54BA-923B9FB1DF84}"/>
          </ac:spMkLst>
        </pc:spChg>
      </pc:sldChg>
      <pc:sldChg chg="add del">
        <pc:chgData name="Sanjana Haque" userId="4ec88ec9-1ffb-4beb-bd49-1f8c8e5d4516" providerId="ADAL" clId="{801B4D1C-362A-4DF4-A2BF-8E6D3F41CF66}" dt="2024-11-08T20:46:20.795" v="522" actId="47"/>
        <pc:sldMkLst>
          <pc:docMk/>
          <pc:sldMk cId="2205631883" sldId="1094"/>
        </pc:sldMkLst>
      </pc:sldChg>
      <pc:sldChg chg="add del">
        <pc:chgData name="Sanjana Haque" userId="4ec88ec9-1ffb-4beb-bd49-1f8c8e5d4516" providerId="ADAL" clId="{801B4D1C-362A-4DF4-A2BF-8E6D3F41CF66}" dt="2024-11-08T20:46:20.795" v="522" actId="47"/>
        <pc:sldMkLst>
          <pc:docMk/>
          <pc:sldMk cId="3480983987" sldId="1095"/>
        </pc:sldMkLst>
      </pc:sldChg>
      <pc:sldChg chg="modSp add mod">
        <pc:chgData name="Sanjana Haque" userId="4ec88ec9-1ffb-4beb-bd49-1f8c8e5d4516" providerId="ADAL" clId="{801B4D1C-362A-4DF4-A2BF-8E6D3F41CF66}" dt="2024-11-08T20:45:30.825" v="508" actId="12"/>
        <pc:sldMkLst>
          <pc:docMk/>
          <pc:sldMk cId="2262222591" sldId="1096"/>
        </pc:sldMkLst>
        <pc:spChg chg="mod">
          <ac:chgData name="Sanjana Haque" userId="4ec88ec9-1ffb-4beb-bd49-1f8c8e5d4516" providerId="ADAL" clId="{801B4D1C-362A-4DF4-A2BF-8E6D3F41CF66}" dt="2024-11-08T20:45:30.825" v="508" actId="12"/>
          <ac:spMkLst>
            <pc:docMk/>
            <pc:sldMk cId="2262222591" sldId="1096"/>
            <ac:spMk id="3" creationId="{4422859B-4E0E-B41A-54BA-923B9FB1DF84}"/>
          </ac:spMkLst>
        </pc:spChg>
      </pc:sldChg>
      <pc:sldChg chg="modSp add mod">
        <pc:chgData name="Sanjana Haque" userId="4ec88ec9-1ffb-4beb-bd49-1f8c8e5d4516" providerId="ADAL" clId="{801B4D1C-362A-4DF4-A2BF-8E6D3F41CF66}" dt="2024-11-08T20:46:14.390" v="521" actId="1076"/>
        <pc:sldMkLst>
          <pc:docMk/>
          <pc:sldMk cId="1630853078" sldId="1097"/>
        </pc:sldMkLst>
        <pc:spChg chg="mod">
          <ac:chgData name="Sanjana Haque" userId="4ec88ec9-1ffb-4beb-bd49-1f8c8e5d4516" providerId="ADAL" clId="{801B4D1C-362A-4DF4-A2BF-8E6D3F41CF66}" dt="2024-11-08T20:46:14.390" v="521" actId="1076"/>
          <ac:spMkLst>
            <pc:docMk/>
            <pc:sldMk cId="1630853078" sldId="1097"/>
            <ac:spMk id="3" creationId="{4422859B-4E0E-B41A-54BA-923B9FB1DF84}"/>
          </ac:spMkLst>
        </pc:spChg>
      </pc:sldChg>
      <pc:sldChg chg="new del">
        <pc:chgData name="Sanjana Haque" userId="4ec88ec9-1ffb-4beb-bd49-1f8c8e5d4516" providerId="ADAL" clId="{801B4D1C-362A-4DF4-A2BF-8E6D3F41CF66}" dt="2024-11-08T20:49:36.531" v="563" actId="47"/>
        <pc:sldMkLst>
          <pc:docMk/>
          <pc:sldMk cId="1628646711" sldId="1098"/>
        </pc:sldMkLst>
      </pc:sldChg>
      <pc:sldChg chg="new ord">
        <pc:chgData name="Sanjana Haque" userId="4ec88ec9-1ffb-4beb-bd49-1f8c8e5d4516" providerId="ADAL" clId="{801B4D1C-362A-4DF4-A2BF-8E6D3F41CF66}" dt="2024-11-08T20:49:35.360" v="562"/>
        <pc:sldMkLst>
          <pc:docMk/>
          <pc:sldMk cId="540155555" sldId="1099"/>
        </pc:sldMkLst>
      </pc:sldChg>
      <pc:sldChg chg="addSp modSp new mod">
        <pc:chgData name="Sanjana Haque" userId="4ec88ec9-1ffb-4beb-bd49-1f8c8e5d4516" providerId="ADAL" clId="{801B4D1C-362A-4DF4-A2BF-8E6D3F41CF66}" dt="2024-11-12T21:34:08.349" v="645" actId="20577"/>
        <pc:sldMkLst>
          <pc:docMk/>
          <pc:sldMk cId="3279341554" sldId="1100"/>
        </pc:sldMkLst>
        <pc:spChg chg="mod">
          <ac:chgData name="Sanjana Haque" userId="4ec88ec9-1ffb-4beb-bd49-1f8c8e5d4516" providerId="ADAL" clId="{801B4D1C-362A-4DF4-A2BF-8E6D3F41CF66}" dt="2024-11-12T21:32:36.366" v="568" actId="20577"/>
          <ac:spMkLst>
            <pc:docMk/>
            <pc:sldMk cId="3279341554" sldId="1100"/>
            <ac:spMk id="2" creationId="{D53DE9D2-8B20-8FC4-4CC2-F793D0FFE021}"/>
          </ac:spMkLst>
        </pc:spChg>
        <pc:spChg chg="mod">
          <ac:chgData name="Sanjana Haque" userId="4ec88ec9-1ffb-4beb-bd49-1f8c8e5d4516" providerId="ADAL" clId="{801B4D1C-362A-4DF4-A2BF-8E6D3F41CF66}" dt="2024-11-12T21:34:08.349" v="645" actId="20577"/>
          <ac:spMkLst>
            <pc:docMk/>
            <pc:sldMk cId="3279341554" sldId="1100"/>
            <ac:spMk id="3" creationId="{8D018B6A-1C51-9004-ADA7-E0DC99647093}"/>
          </ac:spMkLst>
        </pc:spChg>
        <pc:cxnChg chg="add mod">
          <ac:chgData name="Sanjana Haque" userId="4ec88ec9-1ffb-4beb-bd49-1f8c8e5d4516" providerId="ADAL" clId="{801B4D1C-362A-4DF4-A2BF-8E6D3F41CF66}" dt="2024-11-12T21:33:51.990" v="630" actId="1582"/>
          <ac:cxnSpMkLst>
            <pc:docMk/>
            <pc:sldMk cId="3279341554" sldId="1100"/>
            <ac:cxnSpMk id="4" creationId="{B0894D12-B21E-DD18-76D0-79127DDA06A2}"/>
          </ac:cxnSpMkLst>
        </pc:cxnChg>
      </pc:sldChg>
      <pc:sldChg chg="addSp delSp modSp new del mod delAnim modAnim">
        <pc:chgData name="Sanjana Haque" userId="4ec88ec9-1ffb-4beb-bd49-1f8c8e5d4516" providerId="ADAL" clId="{801B4D1C-362A-4DF4-A2BF-8E6D3F41CF66}" dt="2024-11-12T21:36:23.788" v="679" actId="47"/>
        <pc:sldMkLst>
          <pc:docMk/>
          <pc:sldMk cId="3248095014" sldId="1101"/>
        </pc:sldMkLst>
        <pc:spChg chg="del">
          <ac:chgData name="Sanjana Haque" userId="4ec88ec9-1ffb-4beb-bd49-1f8c8e5d4516" providerId="ADAL" clId="{801B4D1C-362A-4DF4-A2BF-8E6D3F41CF66}" dt="2024-11-12T21:35:07.393" v="658" actId="478"/>
          <ac:spMkLst>
            <pc:docMk/>
            <pc:sldMk cId="3248095014" sldId="1101"/>
            <ac:spMk id="2" creationId="{5BCB00DF-9061-81BA-6537-FC5D80C9F874}"/>
          </ac:spMkLst>
        </pc:spChg>
        <pc:spChg chg="del">
          <ac:chgData name="Sanjana Haque" userId="4ec88ec9-1ffb-4beb-bd49-1f8c8e5d4516" providerId="ADAL" clId="{801B4D1C-362A-4DF4-A2BF-8E6D3F41CF66}" dt="2024-11-12T21:35:04.897" v="657" actId="478"/>
          <ac:spMkLst>
            <pc:docMk/>
            <pc:sldMk cId="3248095014" sldId="1101"/>
            <ac:spMk id="3" creationId="{460CA4FC-EA51-611C-94C8-DA962877E69B}"/>
          </ac:spMkLst>
        </pc:spChg>
        <pc:spChg chg="add del mod">
          <ac:chgData name="Sanjana Haque" userId="4ec88ec9-1ffb-4beb-bd49-1f8c8e5d4516" providerId="ADAL" clId="{801B4D1C-362A-4DF4-A2BF-8E6D3F41CF66}" dt="2024-11-12T21:35:32.144" v="661" actId="21"/>
          <ac:spMkLst>
            <pc:docMk/>
            <pc:sldMk cId="3248095014" sldId="1101"/>
            <ac:spMk id="5" creationId="{CB2ABD7E-F6F8-4879-A011-432E70D21C82}"/>
          </ac:spMkLst>
        </pc:spChg>
        <pc:spChg chg="add del mod">
          <ac:chgData name="Sanjana Haque" userId="4ec88ec9-1ffb-4beb-bd49-1f8c8e5d4516" providerId="ADAL" clId="{801B4D1C-362A-4DF4-A2BF-8E6D3F41CF66}" dt="2024-11-12T21:35:32.144" v="661" actId="21"/>
          <ac:spMkLst>
            <pc:docMk/>
            <pc:sldMk cId="3248095014" sldId="1101"/>
            <ac:spMk id="6" creationId="{3158BE8E-2E78-4694-A0B9-7095CF2E2BAD}"/>
          </ac:spMkLst>
        </pc:spChg>
        <pc:picChg chg="add del mod">
          <ac:chgData name="Sanjana Haque" userId="4ec88ec9-1ffb-4beb-bd49-1f8c8e5d4516" providerId="ADAL" clId="{801B4D1C-362A-4DF4-A2BF-8E6D3F41CF66}" dt="2024-11-12T21:35:32.144" v="661" actId="21"/>
          <ac:picMkLst>
            <pc:docMk/>
            <pc:sldMk cId="3248095014" sldId="1101"/>
            <ac:picMk id="4" creationId="{D6F44B6B-9870-41F6-9441-39A97D6BC56D}"/>
          </ac:picMkLst>
        </pc:picChg>
      </pc:sldChg>
      <pc:sldChg chg="new del">
        <pc:chgData name="Sanjana Haque" userId="4ec88ec9-1ffb-4beb-bd49-1f8c8e5d4516" providerId="ADAL" clId="{801B4D1C-362A-4DF4-A2BF-8E6D3F41CF66}" dt="2024-11-12T21:36:23.788" v="679" actId="47"/>
        <pc:sldMkLst>
          <pc:docMk/>
          <pc:sldMk cId="2572388634" sldId="1102"/>
        </pc:sldMkLst>
      </pc:sldChg>
      <pc:sldChg chg="addSp modSp new mod modAnim">
        <pc:chgData name="Sanjana Haque" userId="4ec88ec9-1ffb-4beb-bd49-1f8c8e5d4516" providerId="ADAL" clId="{801B4D1C-362A-4DF4-A2BF-8E6D3F41CF66}" dt="2024-11-12T21:36:13.829" v="678" actId="207"/>
        <pc:sldMkLst>
          <pc:docMk/>
          <pc:sldMk cId="1014671636" sldId="1103"/>
        </pc:sldMkLst>
        <pc:spChg chg="add mod">
          <ac:chgData name="Sanjana Haque" userId="4ec88ec9-1ffb-4beb-bd49-1f8c8e5d4516" providerId="ADAL" clId="{801B4D1C-362A-4DF4-A2BF-8E6D3F41CF66}" dt="2024-11-12T21:35:58.859" v="674" actId="404"/>
          <ac:spMkLst>
            <pc:docMk/>
            <pc:sldMk cId="1014671636" sldId="1103"/>
            <ac:spMk id="5" creationId="{CB2ABD7E-F6F8-4879-A011-432E70D21C82}"/>
          </ac:spMkLst>
        </pc:spChg>
        <pc:spChg chg="add mod">
          <ac:chgData name="Sanjana Haque" userId="4ec88ec9-1ffb-4beb-bd49-1f8c8e5d4516" providerId="ADAL" clId="{801B4D1C-362A-4DF4-A2BF-8E6D3F41CF66}" dt="2024-11-12T21:36:13.829" v="678" actId="207"/>
          <ac:spMkLst>
            <pc:docMk/>
            <pc:sldMk cId="1014671636" sldId="1103"/>
            <ac:spMk id="6" creationId="{3158BE8E-2E78-4694-A0B9-7095CF2E2BAD}"/>
          </ac:spMkLst>
        </pc:spChg>
        <pc:picChg chg="add mod">
          <ac:chgData name="Sanjana Haque" userId="4ec88ec9-1ffb-4beb-bd49-1f8c8e5d4516" providerId="ADAL" clId="{801B4D1C-362A-4DF4-A2BF-8E6D3F41CF66}" dt="2024-11-12T21:35:42.200" v="666" actId="1076"/>
          <ac:picMkLst>
            <pc:docMk/>
            <pc:sldMk cId="1014671636" sldId="1103"/>
            <ac:picMk id="4" creationId="{D6F44B6B-9870-41F6-9441-39A97D6BC56D}"/>
          </ac:picMkLst>
        </pc:picChg>
      </pc:sldChg>
      <pc:sldChg chg="addSp modSp add mod ord">
        <pc:chgData name="Sanjana Haque" userId="4ec88ec9-1ffb-4beb-bd49-1f8c8e5d4516" providerId="ADAL" clId="{801B4D1C-362A-4DF4-A2BF-8E6D3F41CF66}" dt="2024-11-12T21:37:44.497" v="708" actId="1440"/>
        <pc:sldMkLst>
          <pc:docMk/>
          <pc:sldMk cId="2085367662" sldId="1104"/>
        </pc:sldMkLst>
        <pc:spChg chg="mod">
          <ac:chgData name="Sanjana Haque" userId="4ec88ec9-1ffb-4beb-bd49-1f8c8e5d4516" providerId="ADAL" clId="{801B4D1C-362A-4DF4-A2BF-8E6D3F41CF66}" dt="2024-11-12T21:37:06.144" v="695" actId="122"/>
          <ac:spMkLst>
            <pc:docMk/>
            <pc:sldMk cId="2085367662" sldId="1104"/>
            <ac:spMk id="3" creationId="{8D018B6A-1C51-9004-ADA7-E0DC99647093}"/>
          </ac:spMkLst>
        </pc:spChg>
        <pc:picChg chg="add mod">
          <ac:chgData name="Sanjana Haque" userId="4ec88ec9-1ffb-4beb-bd49-1f8c8e5d4516" providerId="ADAL" clId="{801B4D1C-362A-4DF4-A2BF-8E6D3F41CF66}" dt="2024-11-12T21:37:44.497" v="708" actId="1440"/>
          <ac:picMkLst>
            <pc:docMk/>
            <pc:sldMk cId="2085367662" sldId="1104"/>
            <ac:picMk id="10" creationId="{00000000-0000-0000-0000-000000000000}"/>
          </ac:picMkLst>
        </pc:picChg>
      </pc:sldChg>
      <pc:sldChg chg="addSp delSp modSp new mod">
        <pc:chgData name="Sanjana Haque" userId="4ec88ec9-1ffb-4beb-bd49-1f8c8e5d4516" providerId="ADAL" clId="{801B4D1C-362A-4DF4-A2BF-8E6D3F41CF66}" dt="2024-11-12T21:43:01.769" v="785"/>
        <pc:sldMkLst>
          <pc:docMk/>
          <pc:sldMk cId="1236325349" sldId="1105"/>
        </pc:sldMkLst>
        <pc:spChg chg="add del">
          <ac:chgData name="Sanjana Haque" userId="4ec88ec9-1ffb-4beb-bd49-1f8c8e5d4516" providerId="ADAL" clId="{801B4D1C-362A-4DF4-A2BF-8E6D3F41CF66}" dt="2024-11-12T21:42:27.383" v="768" actId="22"/>
          <ac:spMkLst>
            <pc:docMk/>
            <pc:sldMk cId="1236325349" sldId="1105"/>
            <ac:spMk id="3" creationId="{60E525EE-71D9-76AB-EE85-87B2A3C7412F}"/>
          </ac:spMkLst>
        </pc:spChg>
        <pc:spChg chg="add mod">
          <ac:chgData name="Sanjana Haque" userId="4ec88ec9-1ffb-4beb-bd49-1f8c8e5d4516" providerId="ADAL" clId="{801B4D1C-362A-4DF4-A2BF-8E6D3F41CF66}" dt="2024-11-12T21:42:57.475" v="783" actId="1076"/>
          <ac:spMkLst>
            <pc:docMk/>
            <pc:sldMk cId="1236325349" sldId="1105"/>
            <ac:spMk id="5" creationId="{00C514E3-6F21-6101-A08A-32201274CC02}"/>
          </ac:spMkLst>
        </pc:spChg>
        <pc:spChg chg="add mod">
          <ac:chgData name="Sanjana Haque" userId="4ec88ec9-1ffb-4beb-bd49-1f8c8e5d4516" providerId="ADAL" clId="{801B4D1C-362A-4DF4-A2BF-8E6D3F41CF66}" dt="2024-11-12T21:43:01.769" v="785"/>
          <ac:spMkLst>
            <pc:docMk/>
            <pc:sldMk cId="1236325349" sldId="1105"/>
            <ac:spMk id="7" creationId="{595195A4-C326-FB4B-A694-557E2D809BCB}"/>
          </ac:spMkLst>
        </pc:spChg>
        <pc:picChg chg="add mod">
          <ac:chgData name="Sanjana Haque" userId="4ec88ec9-1ffb-4beb-bd49-1f8c8e5d4516" providerId="ADAL" clId="{801B4D1C-362A-4DF4-A2BF-8E6D3F41CF66}" dt="2024-11-12T21:43:01.769" v="785"/>
          <ac:picMkLst>
            <pc:docMk/>
            <pc:sldMk cId="1236325349" sldId="1105"/>
            <ac:picMk id="6" creationId="{8D6C3236-958F-5B4E-B0A9-96967CF71287}"/>
          </ac:picMkLst>
        </pc:picChg>
      </pc:sldChg>
      <pc:sldChg chg="delSp modSp new del mod">
        <pc:chgData name="Sanjana Haque" userId="4ec88ec9-1ffb-4beb-bd49-1f8c8e5d4516" providerId="ADAL" clId="{801B4D1C-362A-4DF4-A2BF-8E6D3F41CF66}" dt="2024-11-12T21:46:59.075" v="845" actId="47"/>
        <pc:sldMkLst>
          <pc:docMk/>
          <pc:sldMk cId="290776030" sldId="1106"/>
        </pc:sldMkLst>
        <pc:spChg chg="del">
          <ac:chgData name="Sanjana Haque" userId="4ec88ec9-1ffb-4beb-bd49-1f8c8e5d4516" providerId="ADAL" clId="{801B4D1C-362A-4DF4-A2BF-8E6D3F41CF66}" dt="2024-11-12T21:44:08.281" v="794" actId="478"/>
          <ac:spMkLst>
            <pc:docMk/>
            <pc:sldMk cId="290776030" sldId="1106"/>
            <ac:spMk id="2" creationId="{73E2BCA3-304E-8143-601C-ADE5151FA45D}"/>
          </ac:spMkLst>
        </pc:spChg>
        <pc:spChg chg="mod">
          <ac:chgData name="Sanjana Haque" userId="4ec88ec9-1ffb-4beb-bd49-1f8c8e5d4516" providerId="ADAL" clId="{801B4D1C-362A-4DF4-A2BF-8E6D3F41CF66}" dt="2024-11-12T21:44:06.183" v="793" actId="14100"/>
          <ac:spMkLst>
            <pc:docMk/>
            <pc:sldMk cId="290776030" sldId="1106"/>
            <ac:spMk id="3" creationId="{26B314E2-030F-8044-E856-6580A1C70293}"/>
          </ac:spMkLst>
        </pc:spChg>
        <pc:spChg chg="mod">
          <ac:chgData name="Sanjana Haque" userId="4ec88ec9-1ffb-4beb-bd49-1f8c8e5d4516" providerId="ADAL" clId="{801B4D1C-362A-4DF4-A2BF-8E6D3F41CF66}" dt="2024-11-12T21:44:22.221" v="805" actId="242"/>
          <ac:spMkLst>
            <pc:docMk/>
            <pc:sldMk cId="290776030" sldId="1106"/>
            <ac:spMk id="4" creationId="{65E8F875-4FA8-2AE1-25DD-CBE4807F267A}"/>
          </ac:spMkLst>
        </pc:spChg>
        <pc:spChg chg="del">
          <ac:chgData name="Sanjana Haque" userId="4ec88ec9-1ffb-4beb-bd49-1f8c8e5d4516" providerId="ADAL" clId="{801B4D1C-362A-4DF4-A2BF-8E6D3F41CF66}" dt="2024-11-12T21:44:26.321" v="806" actId="478"/>
          <ac:spMkLst>
            <pc:docMk/>
            <pc:sldMk cId="290776030" sldId="1106"/>
            <ac:spMk id="5" creationId="{80B51A28-E225-CF47-4CB2-BF65F6AA22DD}"/>
          </ac:spMkLst>
        </pc:spChg>
      </pc:sldChg>
      <pc:sldChg chg="addSp modSp add mod">
        <pc:chgData name="Sanjana Haque" userId="4ec88ec9-1ffb-4beb-bd49-1f8c8e5d4516" providerId="ADAL" clId="{801B4D1C-362A-4DF4-A2BF-8E6D3F41CF66}" dt="2024-11-12T21:48:12.936" v="850" actId="1076"/>
        <pc:sldMkLst>
          <pc:docMk/>
          <pc:sldMk cId="3781479395" sldId="1107"/>
        </pc:sldMkLst>
        <pc:picChg chg="add mod">
          <ac:chgData name="Sanjana Haque" userId="4ec88ec9-1ffb-4beb-bd49-1f8c8e5d4516" providerId="ADAL" clId="{801B4D1C-362A-4DF4-A2BF-8E6D3F41CF66}" dt="2024-11-12T21:48:12.936" v="850" actId="1076"/>
          <ac:picMkLst>
            <pc:docMk/>
            <pc:sldMk cId="3781479395" sldId="1107"/>
            <ac:picMk id="2" creationId="{09D501B7-04E7-3E26-4A52-88B84CEF0EB5}"/>
          </ac:picMkLst>
        </pc:picChg>
      </pc:sldChg>
      <pc:sldChg chg="addSp delSp modSp new mod">
        <pc:chgData name="Sanjana Haque" userId="4ec88ec9-1ffb-4beb-bd49-1f8c8e5d4516" providerId="ADAL" clId="{801B4D1C-362A-4DF4-A2BF-8E6D3F41CF66}" dt="2024-11-12T21:48:07.545" v="848" actId="1076"/>
        <pc:sldMkLst>
          <pc:docMk/>
          <pc:sldMk cId="2642918228" sldId="1108"/>
        </pc:sldMkLst>
        <pc:spChg chg="mod">
          <ac:chgData name="Sanjana Haque" userId="4ec88ec9-1ffb-4beb-bd49-1f8c8e5d4516" providerId="ADAL" clId="{801B4D1C-362A-4DF4-A2BF-8E6D3F41CF66}" dt="2024-11-12T21:46:14.001" v="826" actId="20577"/>
          <ac:spMkLst>
            <pc:docMk/>
            <pc:sldMk cId="2642918228" sldId="1108"/>
            <ac:spMk id="3" creationId="{E33964E1-1D58-EC3E-E555-8D2E7A1FEAF6}"/>
          </ac:spMkLst>
        </pc:spChg>
        <pc:spChg chg="mod">
          <ac:chgData name="Sanjana Haque" userId="4ec88ec9-1ffb-4beb-bd49-1f8c8e5d4516" providerId="ADAL" clId="{801B4D1C-362A-4DF4-A2BF-8E6D3F41CF66}" dt="2024-11-12T21:46:49.363" v="844" actId="242"/>
          <ac:spMkLst>
            <pc:docMk/>
            <pc:sldMk cId="2642918228" sldId="1108"/>
            <ac:spMk id="4" creationId="{F0843C31-4A35-A6EB-56C1-271CFE913AA9}"/>
          </ac:spMkLst>
        </pc:spChg>
        <pc:spChg chg="del">
          <ac:chgData name="Sanjana Haque" userId="4ec88ec9-1ffb-4beb-bd49-1f8c8e5d4516" providerId="ADAL" clId="{801B4D1C-362A-4DF4-A2BF-8E6D3F41CF66}" dt="2024-11-12T21:47:54.664" v="846" actId="931"/>
          <ac:spMkLst>
            <pc:docMk/>
            <pc:sldMk cId="2642918228" sldId="1108"/>
            <ac:spMk id="5" creationId="{9B6B98BD-9642-25E1-D01F-0031B335D9BF}"/>
          </ac:spMkLst>
        </pc:spChg>
        <pc:picChg chg="add mod">
          <ac:chgData name="Sanjana Haque" userId="4ec88ec9-1ffb-4beb-bd49-1f8c8e5d4516" providerId="ADAL" clId="{801B4D1C-362A-4DF4-A2BF-8E6D3F41CF66}" dt="2024-11-12T21:48:07.545" v="848" actId="1076"/>
          <ac:picMkLst>
            <pc:docMk/>
            <pc:sldMk cId="2642918228" sldId="1108"/>
            <ac:picMk id="7" creationId="{A21436F5-5382-BC41-C999-2B2F5133E181}"/>
          </ac:picMkLst>
        </pc:picChg>
      </pc:sldChg>
      <pc:sldChg chg="new del">
        <pc:chgData name="Sanjana Haque" userId="4ec88ec9-1ffb-4beb-bd49-1f8c8e5d4516" providerId="ADAL" clId="{801B4D1C-362A-4DF4-A2BF-8E6D3F41CF66}" dt="2024-11-12T21:48:47.336" v="854" actId="47"/>
        <pc:sldMkLst>
          <pc:docMk/>
          <pc:sldMk cId="2739499171" sldId="1109"/>
        </pc:sldMkLst>
      </pc:sldChg>
      <pc:sldChg chg="addSp delSp modSp new mod delAnim modAnim">
        <pc:chgData name="Sanjana Haque" userId="4ec88ec9-1ffb-4beb-bd49-1f8c8e5d4516" providerId="ADAL" clId="{801B4D1C-362A-4DF4-A2BF-8E6D3F41CF66}" dt="2024-11-12T21:54:52.027" v="1008"/>
        <pc:sldMkLst>
          <pc:docMk/>
          <pc:sldMk cId="3089181296" sldId="1110"/>
        </pc:sldMkLst>
        <pc:spChg chg="add mod">
          <ac:chgData name="Sanjana Haque" userId="4ec88ec9-1ffb-4beb-bd49-1f8c8e5d4516" providerId="ADAL" clId="{801B4D1C-362A-4DF4-A2BF-8E6D3F41CF66}" dt="2024-11-12T21:49:31.218" v="863"/>
          <ac:spMkLst>
            <pc:docMk/>
            <pc:sldMk cId="3089181296" sldId="1110"/>
            <ac:spMk id="2" creationId="{2ACB9122-48AC-FC5E-B2BE-64846B0F8E2E}"/>
          </ac:spMkLst>
        </pc:spChg>
        <pc:spChg chg="add mod">
          <ac:chgData name="Sanjana Haque" userId="4ec88ec9-1ffb-4beb-bd49-1f8c8e5d4516" providerId="ADAL" clId="{801B4D1C-362A-4DF4-A2BF-8E6D3F41CF66}" dt="2024-11-12T21:49:31.218" v="863"/>
          <ac:spMkLst>
            <pc:docMk/>
            <pc:sldMk cId="3089181296" sldId="1110"/>
            <ac:spMk id="3" creationId="{ECBC2AC0-9102-7928-FF0E-D85C0DAF4FA6}"/>
          </ac:spMkLst>
        </pc:spChg>
        <pc:spChg chg="add mod">
          <ac:chgData name="Sanjana Haque" userId="4ec88ec9-1ffb-4beb-bd49-1f8c8e5d4516" providerId="ADAL" clId="{801B4D1C-362A-4DF4-A2BF-8E6D3F41CF66}" dt="2024-11-12T21:49:31.218" v="863"/>
          <ac:spMkLst>
            <pc:docMk/>
            <pc:sldMk cId="3089181296" sldId="1110"/>
            <ac:spMk id="4" creationId="{1E65EDA4-337C-B7D5-8F7C-898848388F8E}"/>
          </ac:spMkLst>
        </pc:spChg>
        <pc:spChg chg="add del mod">
          <ac:chgData name="Sanjana Haque" userId="4ec88ec9-1ffb-4beb-bd49-1f8c8e5d4516" providerId="ADAL" clId="{801B4D1C-362A-4DF4-A2BF-8E6D3F41CF66}" dt="2024-11-12T21:50:03.890" v="880"/>
          <ac:spMkLst>
            <pc:docMk/>
            <pc:sldMk cId="3089181296" sldId="1110"/>
            <ac:spMk id="5" creationId="{A5273043-785F-054C-9B46-6ADBAF230FC7}"/>
          </ac:spMkLst>
        </pc:spChg>
        <pc:spChg chg="add mod">
          <ac:chgData name="Sanjana Haque" userId="4ec88ec9-1ffb-4beb-bd49-1f8c8e5d4516" providerId="ADAL" clId="{801B4D1C-362A-4DF4-A2BF-8E6D3F41CF66}" dt="2024-11-12T21:49:31.218" v="863"/>
          <ac:spMkLst>
            <pc:docMk/>
            <pc:sldMk cId="3089181296" sldId="1110"/>
            <ac:spMk id="6" creationId="{1B8BF6A9-F1F4-9C7D-BEF3-96C87F5CF6E6}"/>
          </ac:spMkLst>
        </pc:spChg>
        <pc:spChg chg="add mod">
          <ac:chgData name="Sanjana Haque" userId="4ec88ec9-1ffb-4beb-bd49-1f8c8e5d4516" providerId="ADAL" clId="{801B4D1C-362A-4DF4-A2BF-8E6D3F41CF66}" dt="2024-11-12T21:49:31.218" v="863"/>
          <ac:spMkLst>
            <pc:docMk/>
            <pc:sldMk cId="3089181296" sldId="1110"/>
            <ac:spMk id="7" creationId="{AE774FF9-C8D8-DACE-1BC9-6F428C8F86EC}"/>
          </ac:spMkLst>
        </pc:spChg>
        <pc:spChg chg="add del mod">
          <ac:chgData name="Sanjana Haque" userId="4ec88ec9-1ffb-4beb-bd49-1f8c8e5d4516" providerId="ADAL" clId="{801B4D1C-362A-4DF4-A2BF-8E6D3F41CF66}" dt="2024-11-12T21:50:24.610" v="898"/>
          <ac:spMkLst>
            <pc:docMk/>
            <pc:sldMk cId="3089181296" sldId="1110"/>
            <ac:spMk id="8" creationId="{BDA41CD6-A493-EE4D-9478-6C05DADC958A}"/>
          </ac:spMkLst>
        </pc:spChg>
        <pc:spChg chg="add mod">
          <ac:chgData name="Sanjana Haque" userId="4ec88ec9-1ffb-4beb-bd49-1f8c8e5d4516" providerId="ADAL" clId="{801B4D1C-362A-4DF4-A2BF-8E6D3F41CF66}" dt="2024-11-12T21:49:31.218" v="863"/>
          <ac:spMkLst>
            <pc:docMk/>
            <pc:sldMk cId="3089181296" sldId="1110"/>
            <ac:spMk id="9" creationId="{1D6F206E-E7DC-31CB-06B2-86CB43C92133}"/>
          </ac:spMkLst>
        </pc:spChg>
        <pc:spChg chg="add del mod">
          <ac:chgData name="Sanjana Haque" userId="4ec88ec9-1ffb-4beb-bd49-1f8c8e5d4516" providerId="ADAL" clId="{801B4D1C-362A-4DF4-A2BF-8E6D3F41CF66}" dt="2024-11-12T21:50:28.969" v="902"/>
          <ac:spMkLst>
            <pc:docMk/>
            <pc:sldMk cId="3089181296" sldId="1110"/>
            <ac:spMk id="10" creationId="{073B60B5-6C7A-7B46-AEA0-9FB8D08BA63D}"/>
          </ac:spMkLst>
        </pc:spChg>
        <pc:spChg chg="add mod">
          <ac:chgData name="Sanjana Haque" userId="4ec88ec9-1ffb-4beb-bd49-1f8c8e5d4516" providerId="ADAL" clId="{801B4D1C-362A-4DF4-A2BF-8E6D3F41CF66}" dt="2024-11-12T21:49:31.218" v="863"/>
          <ac:spMkLst>
            <pc:docMk/>
            <pc:sldMk cId="3089181296" sldId="1110"/>
            <ac:spMk id="11" creationId="{6D071D8E-64FE-BC04-4FB0-C564FE9F1363}"/>
          </ac:spMkLst>
        </pc:spChg>
        <pc:spChg chg="add mod">
          <ac:chgData name="Sanjana Haque" userId="4ec88ec9-1ffb-4beb-bd49-1f8c8e5d4516" providerId="ADAL" clId="{801B4D1C-362A-4DF4-A2BF-8E6D3F41CF66}" dt="2024-11-12T21:49:31.218" v="863"/>
          <ac:spMkLst>
            <pc:docMk/>
            <pc:sldMk cId="3089181296" sldId="1110"/>
            <ac:spMk id="12" creationId="{229A30AE-0137-53A5-17D0-8B7E4B258789}"/>
          </ac:spMkLst>
        </pc:spChg>
        <pc:spChg chg="add mod">
          <ac:chgData name="Sanjana Haque" userId="4ec88ec9-1ffb-4beb-bd49-1f8c8e5d4516" providerId="ADAL" clId="{801B4D1C-362A-4DF4-A2BF-8E6D3F41CF66}" dt="2024-11-12T21:54:37.671" v="1004" actId="2711"/>
          <ac:spMkLst>
            <pc:docMk/>
            <pc:sldMk cId="3089181296" sldId="1110"/>
            <ac:spMk id="13" creationId="{A5273043-785F-054C-9B46-6ADBAF230FC7}"/>
          </ac:spMkLst>
        </pc:spChg>
        <pc:spChg chg="add del mod">
          <ac:chgData name="Sanjana Haque" userId="4ec88ec9-1ffb-4beb-bd49-1f8c8e5d4516" providerId="ADAL" clId="{801B4D1C-362A-4DF4-A2BF-8E6D3F41CF66}" dt="2024-11-12T21:50:33.654" v="906"/>
          <ac:spMkLst>
            <pc:docMk/>
            <pc:sldMk cId="3089181296" sldId="1110"/>
            <ac:spMk id="14" creationId="{B842604B-5F0D-8F4D-BC2E-EB9718524430}"/>
          </ac:spMkLst>
        </pc:spChg>
        <pc:spChg chg="add mod">
          <ac:chgData name="Sanjana Haque" userId="4ec88ec9-1ffb-4beb-bd49-1f8c8e5d4516" providerId="ADAL" clId="{801B4D1C-362A-4DF4-A2BF-8E6D3F41CF66}" dt="2024-11-12T21:54:37.671" v="1004" actId="2711"/>
          <ac:spMkLst>
            <pc:docMk/>
            <pc:sldMk cId="3089181296" sldId="1110"/>
            <ac:spMk id="15" creationId="{BDA41CD6-A493-EE4D-9478-6C05DADC958A}"/>
          </ac:spMkLst>
        </pc:spChg>
        <pc:spChg chg="add del mod">
          <ac:chgData name="Sanjana Haque" userId="4ec88ec9-1ffb-4beb-bd49-1f8c8e5d4516" providerId="ADAL" clId="{801B4D1C-362A-4DF4-A2BF-8E6D3F41CF66}" dt="2024-11-12T21:49:56.324" v="875"/>
          <ac:spMkLst>
            <pc:docMk/>
            <pc:sldMk cId="3089181296" sldId="1110"/>
            <ac:spMk id="16" creationId="{5ABED279-7D19-CE49-BD6A-4E736E8F41EE}"/>
          </ac:spMkLst>
        </pc:spChg>
        <pc:spChg chg="add mod">
          <ac:chgData name="Sanjana Haque" userId="4ec88ec9-1ffb-4beb-bd49-1f8c8e5d4516" providerId="ADAL" clId="{801B4D1C-362A-4DF4-A2BF-8E6D3F41CF66}" dt="2024-11-12T21:54:37.671" v="1004" actId="2711"/>
          <ac:spMkLst>
            <pc:docMk/>
            <pc:sldMk cId="3089181296" sldId="1110"/>
            <ac:spMk id="17" creationId="{073B60B5-6C7A-7B46-AEA0-9FB8D08BA63D}"/>
          </ac:spMkLst>
        </pc:spChg>
        <pc:spChg chg="add mod">
          <ac:chgData name="Sanjana Haque" userId="4ec88ec9-1ffb-4beb-bd49-1f8c8e5d4516" providerId="ADAL" clId="{801B4D1C-362A-4DF4-A2BF-8E6D3F41CF66}" dt="2024-11-12T21:54:37.671" v="1004" actId="2711"/>
          <ac:spMkLst>
            <pc:docMk/>
            <pc:sldMk cId="3089181296" sldId="1110"/>
            <ac:spMk id="18" creationId="{B842604B-5F0D-8F4D-BC2E-EB9718524430}"/>
          </ac:spMkLst>
        </pc:spChg>
        <pc:spChg chg="add mod">
          <ac:chgData name="Sanjana Haque" userId="4ec88ec9-1ffb-4beb-bd49-1f8c8e5d4516" providerId="ADAL" clId="{801B4D1C-362A-4DF4-A2BF-8E6D3F41CF66}" dt="2024-11-12T21:53:39.107" v="983" actId="1076"/>
          <ac:spMkLst>
            <pc:docMk/>
            <pc:sldMk cId="3089181296" sldId="1110"/>
            <ac:spMk id="19" creationId="{5ABED279-7D19-CE49-BD6A-4E736E8F41EE}"/>
          </ac:spMkLst>
        </pc:spChg>
        <pc:spChg chg="add mod">
          <ac:chgData name="Sanjana Haque" userId="4ec88ec9-1ffb-4beb-bd49-1f8c8e5d4516" providerId="ADAL" clId="{801B4D1C-362A-4DF4-A2BF-8E6D3F41CF66}" dt="2024-11-12T21:53:39.107" v="983" actId="1076"/>
          <ac:spMkLst>
            <pc:docMk/>
            <pc:sldMk cId="3089181296" sldId="1110"/>
            <ac:spMk id="20" creationId="{6936BEA0-63B9-5F4D-933B-2A54EA14791F}"/>
          </ac:spMkLst>
        </pc:spChg>
        <pc:spChg chg="add mod">
          <ac:chgData name="Sanjana Haque" userId="4ec88ec9-1ffb-4beb-bd49-1f8c8e5d4516" providerId="ADAL" clId="{801B4D1C-362A-4DF4-A2BF-8E6D3F41CF66}" dt="2024-11-12T21:53:39.107" v="983" actId="1076"/>
          <ac:spMkLst>
            <pc:docMk/>
            <pc:sldMk cId="3089181296" sldId="1110"/>
            <ac:spMk id="21" creationId="{EF449B27-1A73-CD4C-A9A9-0768D206D26C}"/>
          </ac:spMkLst>
        </pc:spChg>
        <pc:spChg chg="add mod">
          <ac:chgData name="Sanjana Haque" userId="4ec88ec9-1ffb-4beb-bd49-1f8c8e5d4516" providerId="ADAL" clId="{801B4D1C-362A-4DF4-A2BF-8E6D3F41CF66}" dt="2024-11-12T21:53:39.107" v="983" actId="1076"/>
          <ac:spMkLst>
            <pc:docMk/>
            <pc:sldMk cId="3089181296" sldId="1110"/>
            <ac:spMk id="22" creationId="{DED828D3-FCD5-0747-9659-2F808CC63630}"/>
          </ac:spMkLst>
        </pc:spChg>
        <pc:spChg chg="add del mod">
          <ac:chgData name="Sanjana Haque" userId="4ec88ec9-1ffb-4beb-bd49-1f8c8e5d4516" providerId="ADAL" clId="{801B4D1C-362A-4DF4-A2BF-8E6D3F41CF66}" dt="2024-11-12T21:50:11.321" v="886"/>
          <ac:spMkLst>
            <pc:docMk/>
            <pc:sldMk cId="3089181296" sldId="1110"/>
            <ac:spMk id="27" creationId="{6936BEA0-63B9-5F4D-933B-2A54EA14791F}"/>
          </ac:spMkLst>
        </pc:spChg>
        <pc:spChg chg="add del mod">
          <ac:chgData name="Sanjana Haque" userId="4ec88ec9-1ffb-4beb-bd49-1f8c8e5d4516" providerId="ADAL" clId="{801B4D1C-362A-4DF4-A2BF-8E6D3F41CF66}" dt="2024-11-12T21:50:16.960" v="890"/>
          <ac:spMkLst>
            <pc:docMk/>
            <pc:sldMk cId="3089181296" sldId="1110"/>
            <ac:spMk id="29" creationId="{EF449B27-1A73-CD4C-A9A9-0768D206D26C}"/>
          </ac:spMkLst>
        </pc:spChg>
        <pc:spChg chg="add del mod">
          <ac:chgData name="Sanjana Haque" userId="4ec88ec9-1ffb-4beb-bd49-1f8c8e5d4516" providerId="ADAL" clId="{801B4D1C-362A-4DF4-A2BF-8E6D3F41CF66}" dt="2024-11-12T21:50:20.729" v="894"/>
          <ac:spMkLst>
            <pc:docMk/>
            <pc:sldMk cId="3089181296" sldId="1110"/>
            <ac:spMk id="34" creationId="{DED828D3-FCD5-0747-9659-2F808CC63630}"/>
          </ac:spMkLst>
        </pc:spChg>
      </pc:sldChg>
      <pc:sldChg chg="addSp delSp modSp new mod">
        <pc:chgData name="Sanjana Haque" userId="4ec88ec9-1ffb-4beb-bd49-1f8c8e5d4516" providerId="ADAL" clId="{801B4D1C-362A-4DF4-A2BF-8E6D3F41CF66}" dt="2024-11-12T21:56:18.220" v="1024" actId="2711"/>
        <pc:sldMkLst>
          <pc:docMk/>
          <pc:sldMk cId="547787661" sldId="1111"/>
        </pc:sldMkLst>
        <pc:spChg chg="mod">
          <ac:chgData name="Sanjana Haque" userId="4ec88ec9-1ffb-4beb-bd49-1f8c8e5d4516" providerId="ADAL" clId="{801B4D1C-362A-4DF4-A2BF-8E6D3F41CF66}" dt="2024-11-12T21:56:00.788" v="1020" actId="2711"/>
          <ac:spMkLst>
            <pc:docMk/>
            <pc:sldMk cId="547787661" sldId="1111"/>
            <ac:spMk id="2" creationId="{2EF5221D-F5B4-A3B0-7D9F-609063DC2ED2}"/>
          </ac:spMkLst>
        </pc:spChg>
        <pc:spChg chg="del">
          <ac:chgData name="Sanjana Haque" userId="4ec88ec9-1ffb-4beb-bd49-1f8c8e5d4516" providerId="ADAL" clId="{801B4D1C-362A-4DF4-A2BF-8E6D3F41CF66}" dt="2024-11-12T21:55:36.997" v="1016" actId="478"/>
          <ac:spMkLst>
            <pc:docMk/>
            <pc:sldMk cId="547787661" sldId="1111"/>
            <ac:spMk id="3" creationId="{EAA01839-36D8-B16B-A758-6FEECF60C64A}"/>
          </ac:spMkLst>
        </pc:spChg>
        <pc:graphicFrameChg chg="add mod">
          <ac:chgData name="Sanjana Haque" userId="4ec88ec9-1ffb-4beb-bd49-1f8c8e5d4516" providerId="ADAL" clId="{801B4D1C-362A-4DF4-A2BF-8E6D3F41CF66}" dt="2024-11-12T21:56:18.220" v="1024" actId="2711"/>
          <ac:graphicFrameMkLst>
            <pc:docMk/>
            <pc:sldMk cId="547787661" sldId="1111"/>
            <ac:graphicFrameMk id="5" creationId="{99AD9E04-D285-4ACB-A4AB-D09F19D58612}"/>
          </ac:graphicFrameMkLst>
        </pc:graphicFrameChg>
        <pc:picChg chg="add mod">
          <ac:chgData name="Sanjana Haque" userId="4ec88ec9-1ffb-4beb-bd49-1f8c8e5d4516" providerId="ADAL" clId="{801B4D1C-362A-4DF4-A2BF-8E6D3F41CF66}" dt="2024-11-12T21:55:56.379" v="1019" actId="2711"/>
          <ac:picMkLst>
            <pc:docMk/>
            <pc:sldMk cId="547787661" sldId="1111"/>
            <ac:picMk id="7" creationId="{FEE39553-1B2C-0648-87BB-BB8FDB787AC4}"/>
          </ac:picMkLst>
        </pc:picChg>
        <pc:picChg chg="add mod">
          <ac:chgData name="Sanjana Haque" userId="4ec88ec9-1ffb-4beb-bd49-1f8c8e5d4516" providerId="ADAL" clId="{801B4D1C-362A-4DF4-A2BF-8E6D3F41CF66}" dt="2024-11-12T21:55:56.379" v="1019" actId="2711"/>
          <ac:picMkLst>
            <pc:docMk/>
            <pc:sldMk cId="547787661" sldId="1111"/>
            <ac:picMk id="10" creationId="{D4CC4889-7954-B046-BA87-049CAC766D23}"/>
          </ac:picMkLst>
        </pc:picChg>
        <pc:picChg chg="add mod">
          <ac:chgData name="Sanjana Haque" userId="4ec88ec9-1ffb-4beb-bd49-1f8c8e5d4516" providerId="ADAL" clId="{801B4D1C-362A-4DF4-A2BF-8E6D3F41CF66}" dt="2024-11-12T21:55:56.379" v="1019" actId="2711"/>
          <ac:picMkLst>
            <pc:docMk/>
            <pc:sldMk cId="547787661" sldId="1111"/>
            <ac:picMk id="14" creationId="{FC0CA976-5DA0-3F4D-82B0-CFE478B766E2}"/>
          </ac:picMkLst>
        </pc:picChg>
        <pc:picChg chg="add mod">
          <ac:chgData name="Sanjana Haque" userId="4ec88ec9-1ffb-4beb-bd49-1f8c8e5d4516" providerId="ADAL" clId="{801B4D1C-362A-4DF4-A2BF-8E6D3F41CF66}" dt="2024-11-12T21:55:56.379" v="1019" actId="2711"/>
          <ac:picMkLst>
            <pc:docMk/>
            <pc:sldMk cId="547787661" sldId="1111"/>
            <ac:picMk id="22" creationId="{3C5FF6C2-A15F-2B42-9156-84034D4F933F}"/>
          </ac:picMkLst>
        </pc:picChg>
      </pc:sldChg>
      <pc:sldChg chg="addSp delSp modSp add del mod modTransition delAnim modAnim">
        <pc:chgData name="Sanjana Haque" userId="4ec88ec9-1ffb-4beb-bd49-1f8c8e5d4516" providerId="ADAL" clId="{801B4D1C-362A-4DF4-A2BF-8E6D3F41CF66}" dt="2024-11-12T21:55:02.332" v="1010" actId="47"/>
        <pc:sldMkLst>
          <pc:docMk/>
          <pc:sldMk cId="2122076183" sldId="1111"/>
        </pc:sldMkLst>
        <pc:spChg chg="del">
          <ac:chgData name="Sanjana Haque" userId="4ec88ec9-1ffb-4beb-bd49-1f8c8e5d4516" providerId="ADAL" clId="{801B4D1C-362A-4DF4-A2BF-8E6D3F41CF66}" dt="2024-11-12T21:49:36.927" v="867" actId="478"/>
          <ac:spMkLst>
            <pc:docMk/>
            <pc:sldMk cId="2122076183" sldId="1111"/>
            <ac:spMk id="5" creationId="{A5273043-785F-054C-9B46-6ADBAF230FC7}"/>
          </ac:spMkLst>
        </pc:spChg>
        <pc:spChg chg="del">
          <ac:chgData name="Sanjana Haque" userId="4ec88ec9-1ffb-4beb-bd49-1f8c8e5d4516" providerId="ADAL" clId="{801B4D1C-362A-4DF4-A2BF-8E6D3F41CF66}" dt="2024-11-12T21:49:36.927" v="867" actId="478"/>
          <ac:spMkLst>
            <pc:docMk/>
            <pc:sldMk cId="2122076183" sldId="1111"/>
            <ac:spMk id="8" creationId="{BDA41CD6-A493-EE4D-9478-6C05DADC958A}"/>
          </ac:spMkLst>
        </pc:spChg>
        <pc:spChg chg="del">
          <ac:chgData name="Sanjana Haque" userId="4ec88ec9-1ffb-4beb-bd49-1f8c8e5d4516" providerId="ADAL" clId="{801B4D1C-362A-4DF4-A2BF-8E6D3F41CF66}" dt="2024-11-12T21:49:36.927" v="867" actId="478"/>
          <ac:spMkLst>
            <pc:docMk/>
            <pc:sldMk cId="2122076183" sldId="1111"/>
            <ac:spMk id="10" creationId="{073B60B5-6C7A-7B46-AEA0-9FB8D08BA63D}"/>
          </ac:spMkLst>
        </pc:spChg>
        <pc:spChg chg="del">
          <ac:chgData name="Sanjana Haque" userId="4ec88ec9-1ffb-4beb-bd49-1f8c8e5d4516" providerId="ADAL" clId="{801B4D1C-362A-4DF4-A2BF-8E6D3F41CF66}" dt="2024-11-12T21:49:36.927" v="867" actId="478"/>
          <ac:spMkLst>
            <pc:docMk/>
            <pc:sldMk cId="2122076183" sldId="1111"/>
            <ac:spMk id="14" creationId="{B842604B-5F0D-8F4D-BC2E-EB9718524430}"/>
          </ac:spMkLst>
        </pc:spChg>
        <pc:spChg chg="del">
          <ac:chgData name="Sanjana Haque" userId="4ec88ec9-1ffb-4beb-bd49-1f8c8e5d4516" providerId="ADAL" clId="{801B4D1C-362A-4DF4-A2BF-8E6D3F41CF66}" dt="2024-11-12T21:49:36.927" v="867" actId="478"/>
          <ac:spMkLst>
            <pc:docMk/>
            <pc:sldMk cId="2122076183" sldId="1111"/>
            <ac:spMk id="16" creationId="{5ABED279-7D19-CE49-BD6A-4E736E8F41EE}"/>
          </ac:spMkLst>
        </pc:spChg>
        <pc:spChg chg="del">
          <ac:chgData name="Sanjana Haque" userId="4ec88ec9-1ffb-4beb-bd49-1f8c8e5d4516" providerId="ADAL" clId="{801B4D1C-362A-4DF4-A2BF-8E6D3F41CF66}" dt="2024-11-12T21:49:36.927" v="867" actId="478"/>
          <ac:spMkLst>
            <pc:docMk/>
            <pc:sldMk cId="2122076183" sldId="1111"/>
            <ac:spMk id="27" creationId="{6936BEA0-63B9-5F4D-933B-2A54EA14791F}"/>
          </ac:spMkLst>
        </pc:spChg>
        <pc:spChg chg="del">
          <ac:chgData name="Sanjana Haque" userId="4ec88ec9-1ffb-4beb-bd49-1f8c8e5d4516" providerId="ADAL" clId="{801B4D1C-362A-4DF4-A2BF-8E6D3F41CF66}" dt="2024-11-12T21:49:36.927" v="867" actId="478"/>
          <ac:spMkLst>
            <pc:docMk/>
            <pc:sldMk cId="2122076183" sldId="1111"/>
            <ac:spMk id="29" creationId="{EF449B27-1A73-CD4C-A9A9-0768D206D26C}"/>
          </ac:spMkLst>
        </pc:spChg>
        <pc:spChg chg="del">
          <ac:chgData name="Sanjana Haque" userId="4ec88ec9-1ffb-4beb-bd49-1f8c8e5d4516" providerId="ADAL" clId="{801B4D1C-362A-4DF4-A2BF-8E6D3F41CF66}" dt="2024-11-12T21:49:36.927" v="867" actId="478"/>
          <ac:spMkLst>
            <pc:docMk/>
            <pc:sldMk cId="2122076183" sldId="1111"/>
            <ac:spMk id="34" creationId="{DED828D3-FCD5-0747-9659-2F808CC63630}"/>
          </ac:spMkLst>
        </pc:spChg>
        <pc:graphicFrameChg chg="add mod modGraphic">
          <ac:chgData name="Sanjana Haque" userId="4ec88ec9-1ffb-4beb-bd49-1f8c8e5d4516" providerId="ADAL" clId="{801B4D1C-362A-4DF4-A2BF-8E6D3F41CF66}" dt="2024-11-12T21:52:36.301" v="968" actId="1076"/>
          <ac:graphicFrameMkLst>
            <pc:docMk/>
            <pc:sldMk cId="2122076183" sldId="1111"/>
            <ac:graphicFrameMk id="2" creationId="{5A163552-3C03-5FEF-C696-CAF81A286420}"/>
          </ac:graphicFrameMkLst>
        </pc:graphicFrameChg>
      </pc:sldChg>
      <pc:sldChg chg="addSp delSp modSp add mod modAnim">
        <pc:chgData name="Sanjana Haque" userId="4ec88ec9-1ffb-4beb-bd49-1f8c8e5d4516" providerId="ADAL" clId="{801B4D1C-362A-4DF4-A2BF-8E6D3F41CF66}" dt="2024-11-12T22:06:38.729" v="1098" actId="1076"/>
        <pc:sldMkLst>
          <pc:docMk/>
          <pc:sldMk cId="915903528" sldId="1112"/>
        </pc:sldMkLst>
        <pc:spChg chg="mod">
          <ac:chgData name="Sanjana Haque" userId="4ec88ec9-1ffb-4beb-bd49-1f8c8e5d4516" providerId="ADAL" clId="{801B4D1C-362A-4DF4-A2BF-8E6D3F41CF66}" dt="2024-11-12T22:03:44.061" v="1040" actId="2711"/>
          <ac:spMkLst>
            <pc:docMk/>
            <pc:sldMk cId="915903528" sldId="1112"/>
            <ac:spMk id="2" creationId="{2EF5221D-F5B4-A3B0-7D9F-609063DC2ED2}"/>
          </ac:spMkLst>
        </pc:spChg>
        <pc:spChg chg="add mod">
          <ac:chgData name="Sanjana Haque" userId="4ec88ec9-1ffb-4beb-bd49-1f8c8e5d4516" providerId="ADAL" clId="{801B4D1C-362A-4DF4-A2BF-8E6D3F41CF66}" dt="2024-11-12T22:04:24.721" v="1057" actId="1076"/>
          <ac:spMkLst>
            <pc:docMk/>
            <pc:sldMk cId="915903528" sldId="1112"/>
            <ac:spMk id="9" creationId="{70584A6A-0117-894A-A899-B5F70E8DF679}"/>
          </ac:spMkLst>
        </pc:spChg>
        <pc:spChg chg="add mod">
          <ac:chgData name="Sanjana Haque" userId="4ec88ec9-1ffb-4beb-bd49-1f8c8e5d4516" providerId="ADAL" clId="{801B4D1C-362A-4DF4-A2BF-8E6D3F41CF66}" dt="2024-11-12T22:04:24.721" v="1057" actId="1076"/>
          <ac:spMkLst>
            <pc:docMk/>
            <pc:sldMk cId="915903528" sldId="1112"/>
            <ac:spMk id="11" creationId="{5ACA8CFD-0B00-5545-B5D8-689A71CC58AE}"/>
          </ac:spMkLst>
        </pc:spChg>
        <pc:spChg chg="add mod">
          <ac:chgData name="Sanjana Haque" userId="4ec88ec9-1ffb-4beb-bd49-1f8c8e5d4516" providerId="ADAL" clId="{801B4D1C-362A-4DF4-A2BF-8E6D3F41CF66}" dt="2024-11-12T22:04:24.721" v="1057" actId="1076"/>
          <ac:spMkLst>
            <pc:docMk/>
            <pc:sldMk cId="915903528" sldId="1112"/>
            <ac:spMk id="12" creationId="{2445D6C9-CB4B-394B-98F0-E189D966DD6E}"/>
          </ac:spMkLst>
        </pc:spChg>
        <pc:spChg chg="add mod">
          <ac:chgData name="Sanjana Haque" userId="4ec88ec9-1ffb-4beb-bd49-1f8c8e5d4516" providerId="ADAL" clId="{801B4D1C-362A-4DF4-A2BF-8E6D3F41CF66}" dt="2024-11-12T22:04:24.721" v="1057" actId="1076"/>
          <ac:spMkLst>
            <pc:docMk/>
            <pc:sldMk cId="915903528" sldId="1112"/>
            <ac:spMk id="13" creationId="{4052DE05-8205-A14D-A7CB-D68B705F47D3}"/>
          </ac:spMkLst>
        </pc:spChg>
        <pc:spChg chg="add mod">
          <ac:chgData name="Sanjana Haque" userId="4ec88ec9-1ffb-4beb-bd49-1f8c8e5d4516" providerId="ADAL" clId="{801B4D1C-362A-4DF4-A2BF-8E6D3F41CF66}" dt="2024-11-12T22:04:24.721" v="1057" actId="1076"/>
          <ac:spMkLst>
            <pc:docMk/>
            <pc:sldMk cId="915903528" sldId="1112"/>
            <ac:spMk id="15" creationId="{6E00E468-F23A-EF4A-B765-69C612918CB4}"/>
          </ac:spMkLst>
        </pc:spChg>
        <pc:spChg chg="add mod">
          <ac:chgData name="Sanjana Haque" userId="4ec88ec9-1ffb-4beb-bd49-1f8c8e5d4516" providerId="ADAL" clId="{801B4D1C-362A-4DF4-A2BF-8E6D3F41CF66}" dt="2024-11-12T22:04:24.721" v="1057" actId="1076"/>
          <ac:spMkLst>
            <pc:docMk/>
            <pc:sldMk cId="915903528" sldId="1112"/>
            <ac:spMk id="16" creationId="{C48ADD7F-74CB-6248-A5AF-6136ECDC1973}"/>
          </ac:spMkLst>
        </pc:spChg>
        <pc:spChg chg="add mod">
          <ac:chgData name="Sanjana Haque" userId="4ec88ec9-1ffb-4beb-bd49-1f8c8e5d4516" providerId="ADAL" clId="{801B4D1C-362A-4DF4-A2BF-8E6D3F41CF66}" dt="2024-11-12T22:06:38.729" v="1098" actId="1076"/>
          <ac:spMkLst>
            <pc:docMk/>
            <pc:sldMk cId="915903528" sldId="1112"/>
            <ac:spMk id="20" creationId="{6606688D-838A-B34C-8D9B-52F269463272}"/>
          </ac:spMkLst>
        </pc:spChg>
        <pc:graphicFrameChg chg="del mod">
          <ac:chgData name="Sanjana Haque" userId="4ec88ec9-1ffb-4beb-bd49-1f8c8e5d4516" providerId="ADAL" clId="{801B4D1C-362A-4DF4-A2BF-8E6D3F41CF66}" dt="2024-11-12T22:03:23.145" v="1029" actId="478"/>
          <ac:graphicFrameMkLst>
            <pc:docMk/>
            <pc:sldMk cId="915903528" sldId="1112"/>
            <ac:graphicFrameMk id="5" creationId="{99AD9E04-D285-4ACB-A4AB-D09F19D58612}"/>
          </ac:graphicFrameMkLst>
        </pc:graphicFrameChg>
        <pc:graphicFrameChg chg="add mod modGraphic">
          <ac:chgData name="Sanjana Haque" userId="4ec88ec9-1ffb-4beb-bd49-1f8c8e5d4516" providerId="ADAL" clId="{801B4D1C-362A-4DF4-A2BF-8E6D3F41CF66}" dt="2024-11-12T22:06:35.360" v="1097" actId="113"/>
          <ac:graphicFrameMkLst>
            <pc:docMk/>
            <pc:sldMk cId="915903528" sldId="1112"/>
            <ac:graphicFrameMk id="19" creationId="{AA46B4C8-9BB9-6546-9D3E-A83D2BE9E03A}"/>
          </ac:graphicFrameMkLst>
        </pc:graphicFrameChg>
        <pc:picChg chg="add del mod">
          <ac:chgData name="Sanjana Haque" userId="4ec88ec9-1ffb-4beb-bd49-1f8c8e5d4516" providerId="ADAL" clId="{801B4D1C-362A-4DF4-A2BF-8E6D3F41CF66}" dt="2024-11-12T22:03:26.944" v="1031" actId="478"/>
          <ac:picMkLst>
            <pc:docMk/>
            <pc:sldMk cId="915903528" sldId="1112"/>
            <ac:picMk id="3" creationId="{DD56B3A5-1BD2-D505-161E-A49A77C8C5E8}"/>
          </ac:picMkLst>
        </pc:picChg>
        <pc:picChg chg="add del mod">
          <ac:chgData name="Sanjana Haque" userId="4ec88ec9-1ffb-4beb-bd49-1f8c8e5d4516" providerId="ADAL" clId="{801B4D1C-362A-4DF4-A2BF-8E6D3F41CF66}" dt="2024-11-12T22:03:26.944" v="1031" actId="478"/>
          <ac:picMkLst>
            <pc:docMk/>
            <pc:sldMk cId="915903528" sldId="1112"/>
            <ac:picMk id="4" creationId="{D0BCC66A-D1ED-E89A-9523-76D6976EDCA2}"/>
          </ac:picMkLst>
        </pc:picChg>
        <pc:picChg chg="add del mod">
          <ac:chgData name="Sanjana Haque" userId="4ec88ec9-1ffb-4beb-bd49-1f8c8e5d4516" providerId="ADAL" clId="{801B4D1C-362A-4DF4-A2BF-8E6D3F41CF66}" dt="2024-11-12T22:03:26.944" v="1031" actId="478"/>
          <ac:picMkLst>
            <pc:docMk/>
            <pc:sldMk cId="915903528" sldId="1112"/>
            <ac:picMk id="6" creationId="{A99DDF97-FA25-746D-FB50-86696D2EC227}"/>
          </ac:picMkLst>
        </pc:picChg>
        <pc:picChg chg="del mod">
          <ac:chgData name="Sanjana Haque" userId="4ec88ec9-1ffb-4beb-bd49-1f8c8e5d4516" providerId="ADAL" clId="{801B4D1C-362A-4DF4-A2BF-8E6D3F41CF66}" dt="2024-11-12T22:03:29.834" v="1036" actId="478"/>
          <ac:picMkLst>
            <pc:docMk/>
            <pc:sldMk cId="915903528" sldId="1112"/>
            <ac:picMk id="7" creationId="{FEE39553-1B2C-0648-87BB-BB8FDB787AC4}"/>
          </ac:picMkLst>
        </pc:picChg>
        <pc:picChg chg="add del mod">
          <ac:chgData name="Sanjana Haque" userId="4ec88ec9-1ffb-4beb-bd49-1f8c8e5d4516" providerId="ADAL" clId="{801B4D1C-362A-4DF4-A2BF-8E6D3F41CF66}" dt="2024-11-12T22:03:26.944" v="1031" actId="478"/>
          <ac:picMkLst>
            <pc:docMk/>
            <pc:sldMk cId="915903528" sldId="1112"/>
            <ac:picMk id="8" creationId="{9B92860A-4034-F393-6036-68B533D19289}"/>
          </ac:picMkLst>
        </pc:picChg>
        <pc:picChg chg="del mod">
          <ac:chgData name="Sanjana Haque" userId="4ec88ec9-1ffb-4beb-bd49-1f8c8e5d4516" providerId="ADAL" clId="{801B4D1C-362A-4DF4-A2BF-8E6D3F41CF66}" dt="2024-11-12T22:03:28.371" v="1033" actId="478"/>
          <ac:picMkLst>
            <pc:docMk/>
            <pc:sldMk cId="915903528" sldId="1112"/>
            <ac:picMk id="10" creationId="{D4CC4889-7954-B046-BA87-049CAC766D23}"/>
          </ac:picMkLst>
        </pc:picChg>
        <pc:picChg chg="del">
          <ac:chgData name="Sanjana Haque" userId="4ec88ec9-1ffb-4beb-bd49-1f8c8e5d4516" providerId="ADAL" clId="{801B4D1C-362A-4DF4-A2BF-8E6D3F41CF66}" dt="2024-11-12T22:03:29.226" v="1034" actId="478"/>
          <ac:picMkLst>
            <pc:docMk/>
            <pc:sldMk cId="915903528" sldId="1112"/>
            <ac:picMk id="14" creationId="{FC0CA976-5DA0-3F4D-82B0-CFE478B766E2}"/>
          </ac:picMkLst>
        </pc:picChg>
        <pc:picChg chg="del">
          <ac:chgData name="Sanjana Haque" userId="4ec88ec9-1ffb-4beb-bd49-1f8c8e5d4516" providerId="ADAL" clId="{801B4D1C-362A-4DF4-A2BF-8E6D3F41CF66}" dt="2024-11-12T22:03:30.305" v="1037" actId="478"/>
          <ac:picMkLst>
            <pc:docMk/>
            <pc:sldMk cId="915903528" sldId="1112"/>
            <ac:picMk id="22" creationId="{3C5FF6C2-A15F-2B42-9156-84034D4F933F}"/>
          </ac:picMkLst>
        </pc:picChg>
      </pc:sldChg>
      <pc:sldChg chg="new del">
        <pc:chgData name="Sanjana Haque" userId="4ec88ec9-1ffb-4beb-bd49-1f8c8e5d4516" providerId="ADAL" clId="{801B4D1C-362A-4DF4-A2BF-8E6D3F41CF66}" dt="2024-11-12T22:08:44.379" v="1136" actId="47"/>
        <pc:sldMkLst>
          <pc:docMk/>
          <pc:sldMk cId="1570673637" sldId="1113"/>
        </pc:sldMkLst>
      </pc:sldChg>
      <pc:sldChg chg="addSp delSp modSp new mod modAnim">
        <pc:chgData name="Sanjana Haque" userId="4ec88ec9-1ffb-4beb-bd49-1f8c8e5d4516" providerId="ADAL" clId="{801B4D1C-362A-4DF4-A2BF-8E6D3F41CF66}" dt="2024-11-12T22:21:16.710" v="1181" actId="1076"/>
        <pc:sldMkLst>
          <pc:docMk/>
          <pc:sldMk cId="1849175689" sldId="1114"/>
        </pc:sldMkLst>
        <pc:spChg chg="mod">
          <ac:chgData name="Sanjana Haque" userId="4ec88ec9-1ffb-4beb-bd49-1f8c8e5d4516" providerId="ADAL" clId="{801B4D1C-362A-4DF4-A2BF-8E6D3F41CF66}" dt="2024-11-12T22:08:29.800" v="1134" actId="1076"/>
          <ac:spMkLst>
            <pc:docMk/>
            <pc:sldMk cId="1849175689" sldId="1114"/>
            <ac:spMk id="2" creationId="{1116CC03-1D54-0409-7477-277C1C678734}"/>
          </ac:spMkLst>
        </pc:spChg>
        <pc:spChg chg="del">
          <ac:chgData name="Sanjana Haque" userId="4ec88ec9-1ffb-4beb-bd49-1f8c8e5d4516" providerId="ADAL" clId="{801B4D1C-362A-4DF4-A2BF-8E6D3F41CF66}" dt="2024-11-12T22:07:03.291" v="1104" actId="478"/>
          <ac:spMkLst>
            <pc:docMk/>
            <pc:sldMk cId="1849175689" sldId="1114"/>
            <ac:spMk id="3" creationId="{DE223CD0-C9B1-C8E7-3C40-82B3724972B8}"/>
          </ac:spMkLst>
        </pc:spChg>
        <pc:spChg chg="add mod">
          <ac:chgData name="Sanjana Haque" userId="4ec88ec9-1ffb-4beb-bd49-1f8c8e5d4516" providerId="ADAL" clId="{801B4D1C-362A-4DF4-A2BF-8E6D3F41CF66}" dt="2024-11-12T22:21:16.710" v="1181" actId="1076"/>
          <ac:spMkLst>
            <pc:docMk/>
            <pc:sldMk cId="1849175689" sldId="1114"/>
            <ac:spMk id="4" creationId="{8E0A71CB-F5BB-0949-89C4-A71560420C1F}"/>
          </ac:spMkLst>
        </pc:spChg>
        <pc:spChg chg="add del mod">
          <ac:chgData name="Sanjana Haque" userId="4ec88ec9-1ffb-4beb-bd49-1f8c8e5d4516" providerId="ADAL" clId="{801B4D1C-362A-4DF4-A2BF-8E6D3F41CF66}" dt="2024-11-12T22:07:58.243" v="1126"/>
          <ac:spMkLst>
            <pc:docMk/>
            <pc:sldMk cId="1849175689" sldId="1114"/>
            <ac:spMk id="5" creationId="{A02D55C1-5C00-AA47-9D6A-3B196865B50A}"/>
          </ac:spMkLst>
        </pc:spChg>
        <pc:spChg chg="add mod">
          <ac:chgData name="Sanjana Haque" userId="4ec88ec9-1ffb-4beb-bd49-1f8c8e5d4516" providerId="ADAL" clId="{801B4D1C-362A-4DF4-A2BF-8E6D3F41CF66}" dt="2024-11-12T22:08:17.727" v="1129" actId="404"/>
          <ac:spMkLst>
            <pc:docMk/>
            <pc:sldMk cId="1849175689" sldId="1114"/>
            <ac:spMk id="13" creationId="{EA540A1A-E8AA-B94B-9F70-F05C901ED13C}"/>
          </ac:spMkLst>
        </pc:spChg>
        <pc:spChg chg="add mod">
          <ac:chgData name="Sanjana Haque" userId="4ec88ec9-1ffb-4beb-bd49-1f8c8e5d4516" providerId="ADAL" clId="{801B4D1C-362A-4DF4-A2BF-8E6D3F41CF66}" dt="2024-11-12T22:08:15.604" v="1128" actId="404"/>
          <ac:spMkLst>
            <pc:docMk/>
            <pc:sldMk cId="1849175689" sldId="1114"/>
            <ac:spMk id="15" creationId="{52993E92-E39C-624B-8F01-900DD23A9569}"/>
          </ac:spMkLst>
        </pc:spChg>
        <pc:picChg chg="add mod">
          <ac:chgData name="Sanjana Haque" userId="4ec88ec9-1ffb-4beb-bd49-1f8c8e5d4516" providerId="ADAL" clId="{801B4D1C-362A-4DF4-A2BF-8E6D3F41CF66}" dt="2024-11-12T22:07:29.829" v="1114" actId="1076"/>
          <ac:picMkLst>
            <pc:docMk/>
            <pc:sldMk cId="1849175689" sldId="1114"/>
            <ac:picMk id="11" creationId="{9B206DB3-F3F8-214E-8C34-18BB2F6B084E}"/>
          </ac:picMkLst>
        </pc:picChg>
      </pc:sldChg>
      <pc:sldChg chg="modSp add del mod modAnim">
        <pc:chgData name="Sanjana Haque" userId="4ec88ec9-1ffb-4beb-bd49-1f8c8e5d4516" providerId="ADAL" clId="{801B4D1C-362A-4DF4-A2BF-8E6D3F41CF66}" dt="2024-11-12T22:26:40.793" v="1223" actId="47"/>
        <pc:sldMkLst>
          <pc:docMk/>
          <pc:sldMk cId="3697451652" sldId="1115"/>
        </pc:sldMkLst>
        <pc:spChg chg="mod">
          <ac:chgData name="Sanjana Haque" userId="4ec88ec9-1ffb-4beb-bd49-1f8c8e5d4516" providerId="ADAL" clId="{801B4D1C-362A-4DF4-A2BF-8E6D3F41CF66}" dt="2024-11-12T22:26:16.976" v="1203" actId="21"/>
          <ac:spMkLst>
            <pc:docMk/>
            <pc:sldMk cId="3697451652" sldId="1115"/>
            <ac:spMk id="4" creationId="{8E0A71CB-F5BB-0949-89C4-A71560420C1F}"/>
          </ac:spMkLst>
        </pc:spChg>
        <pc:spChg chg="mod">
          <ac:chgData name="Sanjana Haque" userId="4ec88ec9-1ffb-4beb-bd49-1f8c8e5d4516" providerId="ADAL" clId="{801B4D1C-362A-4DF4-A2BF-8E6D3F41CF66}" dt="2024-11-12T22:11:36.011" v="1159"/>
          <ac:spMkLst>
            <pc:docMk/>
            <pc:sldMk cId="3697451652" sldId="1115"/>
            <ac:spMk id="13" creationId="{EA540A1A-E8AA-B94B-9F70-F05C901ED13C}"/>
          </ac:spMkLst>
        </pc:spChg>
        <pc:spChg chg="mod">
          <ac:chgData name="Sanjana Haque" userId="4ec88ec9-1ffb-4beb-bd49-1f8c8e5d4516" providerId="ADAL" clId="{801B4D1C-362A-4DF4-A2BF-8E6D3F41CF66}" dt="2024-11-12T22:11:47.159" v="1161"/>
          <ac:spMkLst>
            <pc:docMk/>
            <pc:sldMk cId="3697451652" sldId="1115"/>
            <ac:spMk id="15" creationId="{52993E92-E39C-624B-8F01-900DD23A9569}"/>
          </ac:spMkLst>
        </pc:spChg>
      </pc:sldChg>
      <pc:sldChg chg="new del">
        <pc:chgData name="Sanjana Haque" userId="4ec88ec9-1ffb-4beb-bd49-1f8c8e5d4516" providerId="ADAL" clId="{801B4D1C-362A-4DF4-A2BF-8E6D3F41CF66}" dt="2024-11-12T22:27:23.898" v="1233" actId="47"/>
        <pc:sldMkLst>
          <pc:docMk/>
          <pc:sldMk cId="231120070" sldId="1116"/>
        </pc:sldMkLst>
      </pc:sldChg>
      <pc:sldChg chg="addSp delSp modSp new mod modAnim">
        <pc:chgData name="Sanjana Haque" userId="4ec88ec9-1ffb-4beb-bd49-1f8c8e5d4516" providerId="ADAL" clId="{801B4D1C-362A-4DF4-A2BF-8E6D3F41CF66}" dt="2024-11-12T22:10:40.031" v="1157" actId="2711"/>
        <pc:sldMkLst>
          <pc:docMk/>
          <pc:sldMk cId="3965326363" sldId="1117"/>
        </pc:sldMkLst>
        <pc:spChg chg="mod">
          <ac:chgData name="Sanjana Haque" userId="4ec88ec9-1ffb-4beb-bd49-1f8c8e5d4516" providerId="ADAL" clId="{801B4D1C-362A-4DF4-A2BF-8E6D3F41CF66}" dt="2024-11-12T22:09:44.491" v="1145" actId="1076"/>
          <ac:spMkLst>
            <pc:docMk/>
            <pc:sldMk cId="3965326363" sldId="1117"/>
            <ac:spMk id="2" creationId="{9A23FA1F-9C8A-C531-4C1F-8152C5CB4BF7}"/>
          </ac:spMkLst>
        </pc:spChg>
        <pc:spChg chg="del mod">
          <ac:chgData name="Sanjana Haque" userId="4ec88ec9-1ffb-4beb-bd49-1f8c8e5d4516" providerId="ADAL" clId="{801B4D1C-362A-4DF4-A2BF-8E6D3F41CF66}" dt="2024-11-12T22:10:13.535" v="1151" actId="478"/>
          <ac:spMkLst>
            <pc:docMk/>
            <pc:sldMk cId="3965326363" sldId="1117"/>
            <ac:spMk id="3" creationId="{81E8A0E8-765B-59B7-F75E-112CB3A544B0}"/>
          </ac:spMkLst>
        </pc:spChg>
        <pc:spChg chg="add mod">
          <ac:chgData name="Sanjana Haque" userId="4ec88ec9-1ffb-4beb-bd49-1f8c8e5d4516" providerId="ADAL" clId="{801B4D1C-362A-4DF4-A2BF-8E6D3F41CF66}" dt="2024-11-12T22:10:24.488" v="1153" actId="1076"/>
          <ac:spMkLst>
            <pc:docMk/>
            <pc:sldMk cId="3965326363" sldId="1117"/>
            <ac:spMk id="6" creationId="{B3C9B809-16BA-8B4D-9A06-2AF5369B97AD}"/>
          </ac:spMkLst>
        </pc:spChg>
        <pc:spChg chg="add mod">
          <ac:chgData name="Sanjana Haque" userId="4ec88ec9-1ffb-4beb-bd49-1f8c8e5d4516" providerId="ADAL" clId="{801B4D1C-362A-4DF4-A2BF-8E6D3F41CF66}" dt="2024-11-12T22:10:40.031" v="1157" actId="2711"/>
          <ac:spMkLst>
            <pc:docMk/>
            <pc:sldMk cId="3965326363" sldId="1117"/>
            <ac:spMk id="7" creationId="{E5F1D9F1-27F9-5246-9BD1-D6395F4CB1C4}"/>
          </ac:spMkLst>
        </pc:spChg>
        <pc:spChg chg="add mod">
          <ac:chgData name="Sanjana Haque" userId="4ec88ec9-1ffb-4beb-bd49-1f8c8e5d4516" providerId="ADAL" clId="{801B4D1C-362A-4DF4-A2BF-8E6D3F41CF66}" dt="2024-11-12T22:10:35.949" v="1156" actId="2711"/>
          <ac:spMkLst>
            <pc:docMk/>
            <pc:sldMk cId="3965326363" sldId="1117"/>
            <ac:spMk id="8" creationId="{A334CF63-8D60-1448-9498-833A96C3731B}"/>
          </ac:spMkLst>
        </pc:spChg>
        <pc:picChg chg="add mod">
          <ac:chgData name="Sanjana Haque" userId="4ec88ec9-1ffb-4beb-bd49-1f8c8e5d4516" providerId="ADAL" clId="{801B4D1C-362A-4DF4-A2BF-8E6D3F41CF66}" dt="2024-11-12T22:10:17.502" v="1152" actId="1076"/>
          <ac:picMkLst>
            <pc:docMk/>
            <pc:sldMk cId="3965326363" sldId="1117"/>
            <ac:picMk id="4" creationId="{2CB5E46D-80CF-7B4A-B8EA-3CB2FE0C4E02}"/>
          </ac:picMkLst>
        </pc:picChg>
        <pc:picChg chg="add mod">
          <ac:chgData name="Sanjana Haque" userId="4ec88ec9-1ffb-4beb-bd49-1f8c8e5d4516" providerId="ADAL" clId="{801B4D1C-362A-4DF4-A2BF-8E6D3F41CF66}" dt="2024-11-12T22:10:10.128" v="1149"/>
          <ac:picMkLst>
            <pc:docMk/>
            <pc:sldMk cId="3965326363" sldId="1117"/>
            <ac:picMk id="5" creationId="{6FCF4BF9-1A8C-F44C-98CE-FE642C4B44BC}"/>
          </ac:picMkLst>
        </pc:picChg>
        <pc:picChg chg="add mod">
          <ac:chgData name="Sanjana Haque" userId="4ec88ec9-1ffb-4beb-bd49-1f8c8e5d4516" providerId="ADAL" clId="{801B4D1C-362A-4DF4-A2BF-8E6D3F41CF66}" dt="2024-11-12T22:10:10.128" v="1149"/>
          <ac:picMkLst>
            <pc:docMk/>
            <pc:sldMk cId="3965326363" sldId="1117"/>
            <ac:picMk id="9" creationId="{664549F2-3743-6C4F-A7CE-49B7B01AB448}"/>
          </ac:picMkLst>
        </pc:picChg>
      </pc:sldChg>
      <pc:sldChg chg="modSp add">
        <pc:chgData name="Sanjana Haque" userId="4ec88ec9-1ffb-4beb-bd49-1f8c8e5d4516" providerId="ADAL" clId="{801B4D1C-362A-4DF4-A2BF-8E6D3F41CF66}" dt="2024-11-12T22:26:34.910" v="1222" actId="20577"/>
        <pc:sldMkLst>
          <pc:docMk/>
          <pc:sldMk cId="1509289205" sldId="1118"/>
        </pc:sldMkLst>
        <pc:spChg chg="mod">
          <ac:chgData name="Sanjana Haque" userId="4ec88ec9-1ffb-4beb-bd49-1f8c8e5d4516" providerId="ADAL" clId="{801B4D1C-362A-4DF4-A2BF-8E6D3F41CF66}" dt="2024-11-12T22:26:24.112" v="1205" actId="113"/>
          <ac:spMkLst>
            <pc:docMk/>
            <pc:sldMk cId="1509289205" sldId="1118"/>
            <ac:spMk id="4" creationId="{8E0A71CB-F5BB-0949-89C4-A71560420C1F}"/>
          </ac:spMkLst>
        </pc:spChg>
        <pc:spChg chg="mod">
          <ac:chgData name="Sanjana Haque" userId="4ec88ec9-1ffb-4beb-bd49-1f8c8e5d4516" providerId="ADAL" clId="{801B4D1C-362A-4DF4-A2BF-8E6D3F41CF66}" dt="2024-11-12T22:21:30.495" v="1202" actId="20577"/>
          <ac:spMkLst>
            <pc:docMk/>
            <pc:sldMk cId="1509289205" sldId="1118"/>
            <ac:spMk id="13" creationId="{EA540A1A-E8AA-B94B-9F70-F05C901ED13C}"/>
          </ac:spMkLst>
        </pc:spChg>
        <pc:spChg chg="mod">
          <ac:chgData name="Sanjana Haque" userId="4ec88ec9-1ffb-4beb-bd49-1f8c8e5d4516" providerId="ADAL" clId="{801B4D1C-362A-4DF4-A2BF-8E6D3F41CF66}" dt="2024-11-12T22:26:34.910" v="1222" actId="20577"/>
          <ac:spMkLst>
            <pc:docMk/>
            <pc:sldMk cId="1509289205" sldId="1118"/>
            <ac:spMk id="15" creationId="{52993E92-E39C-624B-8F01-900DD23A9569}"/>
          </ac:spMkLst>
        </pc:spChg>
      </pc:sldChg>
      <pc:sldChg chg="add del">
        <pc:chgData name="Sanjana Haque" userId="4ec88ec9-1ffb-4beb-bd49-1f8c8e5d4516" providerId="ADAL" clId="{801B4D1C-362A-4DF4-A2BF-8E6D3F41CF66}" dt="2024-11-12T22:26:45.613" v="1225" actId="47"/>
        <pc:sldMkLst>
          <pc:docMk/>
          <pc:sldMk cId="353209035" sldId="1119"/>
        </pc:sldMkLst>
      </pc:sldChg>
      <pc:sldChg chg="addSp delSp modSp new mod modAnim">
        <pc:chgData name="Sanjana Haque" userId="4ec88ec9-1ffb-4beb-bd49-1f8c8e5d4516" providerId="ADAL" clId="{801B4D1C-362A-4DF4-A2BF-8E6D3F41CF66}" dt="2024-11-12T23:07:42.988" v="1290" actId="2711"/>
        <pc:sldMkLst>
          <pc:docMk/>
          <pc:sldMk cId="3942017057" sldId="1119"/>
        </pc:sldMkLst>
        <pc:spChg chg="add mod">
          <ac:chgData name="Sanjana Haque" userId="4ec88ec9-1ffb-4beb-bd49-1f8c8e5d4516" providerId="ADAL" clId="{801B4D1C-362A-4DF4-A2BF-8E6D3F41CF66}" dt="2024-11-12T23:07:17.980" v="1284" actId="1076"/>
          <ac:spMkLst>
            <pc:docMk/>
            <pc:sldMk cId="3942017057" sldId="1119"/>
            <ac:spMk id="12" creationId="{790F3646-AC58-6C71-DF45-58C91376B965}"/>
          </ac:spMkLst>
        </pc:spChg>
        <pc:spChg chg="add mod">
          <ac:chgData name="Sanjana Haque" userId="4ec88ec9-1ffb-4beb-bd49-1f8c8e5d4516" providerId="ADAL" clId="{801B4D1C-362A-4DF4-A2BF-8E6D3F41CF66}" dt="2024-11-12T23:07:42.988" v="1290" actId="2711"/>
          <ac:spMkLst>
            <pc:docMk/>
            <pc:sldMk cId="3942017057" sldId="1119"/>
            <ac:spMk id="15" creationId="{3CA8D3D6-1238-3D44-AA6B-A2593AA303D7}"/>
          </ac:spMkLst>
        </pc:spChg>
        <pc:graphicFrameChg chg="add mod">
          <ac:chgData name="Sanjana Haque" userId="4ec88ec9-1ffb-4beb-bd49-1f8c8e5d4516" providerId="ADAL" clId="{801B4D1C-362A-4DF4-A2BF-8E6D3F41CF66}" dt="2024-11-12T23:07:35.530" v="1289" actId="1076"/>
          <ac:graphicFrameMkLst>
            <pc:docMk/>
            <pc:sldMk cId="3942017057" sldId="1119"/>
            <ac:graphicFrameMk id="3" creationId="{52EED587-4638-724B-B60B-7C318A367CAE}"/>
          </ac:graphicFrameMkLst>
        </pc:graphicFrameChg>
        <pc:picChg chg="add del mod">
          <ac:chgData name="Sanjana Haque" userId="4ec88ec9-1ffb-4beb-bd49-1f8c8e5d4516" providerId="ADAL" clId="{801B4D1C-362A-4DF4-A2BF-8E6D3F41CF66}" dt="2024-11-12T23:07:22.389" v="1285" actId="478"/>
          <ac:picMkLst>
            <pc:docMk/>
            <pc:sldMk cId="3942017057" sldId="1119"/>
            <ac:picMk id="13" creationId="{00000000-0000-0000-0000-000000000000}"/>
          </ac:picMkLst>
        </pc:picChg>
      </pc:sldChg>
      <pc:sldChg chg="new del">
        <pc:chgData name="Sanjana Haque" userId="4ec88ec9-1ffb-4beb-bd49-1f8c8e5d4516" providerId="ADAL" clId="{801B4D1C-362A-4DF4-A2BF-8E6D3F41CF66}" dt="2024-11-12T23:08:59.738" v="1307" actId="47"/>
        <pc:sldMkLst>
          <pc:docMk/>
          <pc:sldMk cId="3809069180" sldId="1120"/>
        </pc:sldMkLst>
      </pc:sldChg>
      <pc:sldChg chg="addSp delSp modSp new mod modAnim">
        <pc:chgData name="Sanjana Haque" userId="4ec88ec9-1ffb-4beb-bd49-1f8c8e5d4516" providerId="ADAL" clId="{801B4D1C-362A-4DF4-A2BF-8E6D3F41CF66}" dt="2024-11-12T23:08:56.022" v="1306" actId="1076"/>
        <pc:sldMkLst>
          <pc:docMk/>
          <pc:sldMk cId="3345107587" sldId="1121"/>
        </pc:sldMkLst>
        <pc:spChg chg="del">
          <ac:chgData name="Sanjana Haque" userId="4ec88ec9-1ffb-4beb-bd49-1f8c8e5d4516" providerId="ADAL" clId="{801B4D1C-362A-4DF4-A2BF-8E6D3F41CF66}" dt="2024-11-12T23:08:17.586" v="1300" actId="478"/>
          <ac:spMkLst>
            <pc:docMk/>
            <pc:sldMk cId="3345107587" sldId="1121"/>
            <ac:spMk id="2" creationId="{5E31427A-4608-1044-09E8-3F6428DC019F}"/>
          </ac:spMkLst>
        </pc:spChg>
        <pc:spChg chg="del">
          <ac:chgData name="Sanjana Haque" userId="4ec88ec9-1ffb-4beb-bd49-1f8c8e5d4516" providerId="ADAL" clId="{801B4D1C-362A-4DF4-A2BF-8E6D3F41CF66}" dt="2024-11-12T23:08:02.690" v="1295" actId="478"/>
          <ac:spMkLst>
            <pc:docMk/>
            <pc:sldMk cId="3345107587" sldId="1121"/>
            <ac:spMk id="3" creationId="{D9627571-9FC3-5531-077D-4EFA475C7EEF}"/>
          </ac:spMkLst>
        </pc:spChg>
        <pc:spChg chg="add mod">
          <ac:chgData name="Sanjana Haque" userId="4ec88ec9-1ffb-4beb-bd49-1f8c8e5d4516" providerId="ADAL" clId="{801B4D1C-362A-4DF4-A2BF-8E6D3F41CF66}" dt="2024-11-12T23:08:27.101" v="1302" actId="2711"/>
          <ac:spMkLst>
            <pc:docMk/>
            <pc:sldMk cId="3345107587" sldId="1121"/>
            <ac:spMk id="4" creationId="{8E0A71CB-F5BB-0949-89C4-A71560420C1F}"/>
          </ac:spMkLst>
        </pc:spChg>
        <pc:spChg chg="add mod">
          <ac:chgData name="Sanjana Haque" userId="4ec88ec9-1ffb-4beb-bd49-1f8c8e5d4516" providerId="ADAL" clId="{801B4D1C-362A-4DF4-A2BF-8E6D3F41CF66}" dt="2024-11-12T23:08:14.255" v="1299" actId="1076"/>
          <ac:spMkLst>
            <pc:docMk/>
            <pc:sldMk cId="3345107587" sldId="1121"/>
            <ac:spMk id="5" creationId="{87C80E5A-2B08-904C-B7F5-191B78707803}"/>
          </ac:spMkLst>
        </pc:spChg>
        <pc:spChg chg="add mod">
          <ac:chgData name="Sanjana Haque" userId="4ec88ec9-1ffb-4beb-bd49-1f8c8e5d4516" providerId="ADAL" clId="{801B4D1C-362A-4DF4-A2BF-8E6D3F41CF66}" dt="2024-11-12T23:08:56.022" v="1306" actId="1076"/>
          <ac:spMkLst>
            <pc:docMk/>
            <pc:sldMk cId="3345107587" sldId="1121"/>
            <ac:spMk id="6" creationId="{00633667-7E9E-3540-8F3F-755ED6773AFA}"/>
          </ac:spMkLst>
        </pc:spChg>
        <pc:spChg chg="add mod">
          <ac:chgData name="Sanjana Haque" userId="4ec88ec9-1ffb-4beb-bd49-1f8c8e5d4516" providerId="ADAL" clId="{801B4D1C-362A-4DF4-A2BF-8E6D3F41CF66}" dt="2024-11-12T23:08:56.022" v="1306" actId="1076"/>
          <ac:spMkLst>
            <pc:docMk/>
            <pc:sldMk cId="3345107587" sldId="1121"/>
            <ac:spMk id="7" creationId="{03D3EBE7-04CB-674F-8141-F4A27D668C72}"/>
          </ac:spMkLst>
        </pc:spChg>
        <pc:spChg chg="add mod">
          <ac:chgData name="Sanjana Haque" userId="4ec88ec9-1ffb-4beb-bd49-1f8c8e5d4516" providerId="ADAL" clId="{801B4D1C-362A-4DF4-A2BF-8E6D3F41CF66}" dt="2024-11-12T23:08:56.022" v="1306" actId="1076"/>
          <ac:spMkLst>
            <pc:docMk/>
            <pc:sldMk cId="3345107587" sldId="1121"/>
            <ac:spMk id="8" creationId="{EE55A74E-F116-6845-A88B-DF7F9F1C0393}"/>
          </ac:spMkLst>
        </pc:spChg>
        <pc:spChg chg="add mod">
          <ac:chgData name="Sanjana Haque" userId="4ec88ec9-1ffb-4beb-bd49-1f8c8e5d4516" providerId="ADAL" clId="{801B4D1C-362A-4DF4-A2BF-8E6D3F41CF66}" dt="2024-11-12T23:08:56.022" v="1306" actId="1076"/>
          <ac:spMkLst>
            <pc:docMk/>
            <pc:sldMk cId="3345107587" sldId="1121"/>
            <ac:spMk id="9" creationId="{79086520-D254-DB4E-9517-DD6EB2A74DD7}"/>
          </ac:spMkLst>
        </pc:spChg>
        <pc:spChg chg="add mod">
          <ac:chgData name="Sanjana Haque" userId="4ec88ec9-1ffb-4beb-bd49-1f8c8e5d4516" providerId="ADAL" clId="{801B4D1C-362A-4DF4-A2BF-8E6D3F41CF66}" dt="2024-11-12T23:08:14.255" v="1299" actId="1076"/>
          <ac:spMkLst>
            <pc:docMk/>
            <pc:sldMk cId="3345107587" sldId="1121"/>
            <ac:spMk id="10" creationId="{AFFC35CC-EAA4-9749-A78F-7AEBE0654320}"/>
          </ac:spMkLst>
        </pc:spChg>
        <pc:spChg chg="add mod">
          <ac:chgData name="Sanjana Haque" userId="4ec88ec9-1ffb-4beb-bd49-1f8c8e5d4516" providerId="ADAL" clId="{801B4D1C-362A-4DF4-A2BF-8E6D3F41CF66}" dt="2024-11-12T23:08:56.022" v="1306" actId="1076"/>
          <ac:spMkLst>
            <pc:docMk/>
            <pc:sldMk cId="3345107587" sldId="1121"/>
            <ac:spMk id="20" creationId="{6606688D-838A-B34C-8D9B-52F269463272}"/>
          </ac:spMkLst>
        </pc:spChg>
        <pc:graphicFrameChg chg="add mod">
          <ac:chgData name="Sanjana Haque" userId="4ec88ec9-1ffb-4beb-bd49-1f8c8e5d4516" providerId="ADAL" clId="{801B4D1C-362A-4DF4-A2BF-8E6D3F41CF66}" dt="2024-11-12T23:08:56.022" v="1306" actId="1076"/>
          <ac:graphicFrameMkLst>
            <pc:docMk/>
            <pc:sldMk cId="3345107587" sldId="1121"/>
            <ac:graphicFrameMk id="19" creationId="{AA46B4C8-9BB9-6546-9D3E-A83D2BE9E03A}"/>
          </ac:graphicFrameMkLst>
        </pc:graphicFrameChg>
      </pc:sldChg>
      <pc:sldChg chg="addSp delSp modSp add mod delAnim">
        <pc:chgData name="Sanjana Haque" userId="4ec88ec9-1ffb-4beb-bd49-1f8c8e5d4516" providerId="ADAL" clId="{801B4D1C-362A-4DF4-A2BF-8E6D3F41CF66}" dt="2024-11-12T23:09:40.985" v="1320"/>
        <pc:sldMkLst>
          <pc:docMk/>
          <pc:sldMk cId="1701268579" sldId="1122"/>
        </pc:sldMkLst>
        <pc:spChg chg="mod">
          <ac:chgData name="Sanjana Haque" userId="4ec88ec9-1ffb-4beb-bd49-1f8c8e5d4516" providerId="ADAL" clId="{801B4D1C-362A-4DF4-A2BF-8E6D3F41CF66}" dt="2024-11-12T23:09:29.826" v="1316" actId="1076"/>
          <ac:spMkLst>
            <pc:docMk/>
            <pc:sldMk cId="1701268579" sldId="1122"/>
            <ac:spMk id="4" creationId="{8E0A71CB-F5BB-0949-89C4-A71560420C1F}"/>
          </ac:spMkLst>
        </pc:spChg>
        <pc:spChg chg="del">
          <ac:chgData name="Sanjana Haque" userId="4ec88ec9-1ffb-4beb-bd49-1f8c8e5d4516" providerId="ADAL" clId="{801B4D1C-362A-4DF4-A2BF-8E6D3F41CF66}" dt="2024-11-12T23:09:36.389" v="1317" actId="478"/>
          <ac:spMkLst>
            <pc:docMk/>
            <pc:sldMk cId="1701268579" sldId="1122"/>
            <ac:spMk id="6" creationId="{00633667-7E9E-3540-8F3F-755ED6773AFA}"/>
          </ac:spMkLst>
        </pc:spChg>
        <pc:spChg chg="del">
          <ac:chgData name="Sanjana Haque" userId="4ec88ec9-1ffb-4beb-bd49-1f8c8e5d4516" providerId="ADAL" clId="{801B4D1C-362A-4DF4-A2BF-8E6D3F41CF66}" dt="2024-11-12T23:09:36.389" v="1317" actId="478"/>
          <ac:spMkLst>
            <pc:docMk/>
            <pc:sldMk cId="1701268579" sldId="1122"/>
            <ac:spMk id="7" creationId="{03D3EBE7-04CB-674F-8141-F4A27D668C72}"/>
          </ac:spMkLst>
        </pc:spChg>
        <pc:spChg chg="del">
          <ac:chgData name="Sanjana Haque" userId="4ec88ec9-1ffb-4beb-bd49-1f8c8e5d4516" providerId="ADAL" clId="{801B4D1C-362A-4DF4-A2BF-8E6D3F41CF66}" dt="2024-11-12T23:09:36.389" v="1317" actId="478"/>
          <ac:spMkLst>
            <pc:docMk/>
            <pc:sldMk cId="1701268579" sldId="1122"/>
            <ac:spMk id="8" creationId="{EE55A74E-F116-6845-A88B-DF7F9F1C0393}"/>
          </ac:spMkLst>
        </pc:spChg>
        <pc:spChg chg="del">
          <ac:chgData name="Sanjana Haque" userId="4ec88ec9-1ffb-4beb-bd49-1f8c8e5d4516" providerId="ADAL" clId="{801B4D1C-362A-4DF4-A2BF-8E6D3F41CF66}" dt="2024-11-12T23:09:36.389" v="1317" actId="478"/>
          <ac:spMkLst>
            <pc:docMk/>
            <pc:sldMk cId="1701268579" sldId="1122"/>
            <ac:spMk id="9" creationId="{79086520-D254-DB4E-9517-DD6EB2A74DD7}"/>
          </ac:spMkLst>
        </pc:spChg>
        <pc:spChg chg="del">
          <ac:chgData name="Sanjana Haque" userId="4ec88ec9-1ffb-4beb-bd49-1f8c8e5d4516" providerId="ADAL" clId="{801B4D1C-362A-4DF4-A2BF-8E6D3F41CF66}" dt="2024-11-12T23:09:37.508" v="1318" actId="478"/>
          <ac:spMkLst>
            <pc:docMk/>
            <pc:sldMk cId="1701268579" sldId="1122"/>
            <ac:spMk id="10" creationId="{AFFC35CC-EAA4-9749-A78F-7AEBE0654320}"/>
          </ac:spMkLst>
        </pc:spChg>
        <pc:spChg chg="del">
          <ac:chgData name="Sanjana Haque" userId="4ec88ec9-1ffb-4beb-bd49-1f8c8e5d4516" providerId="ADAL" clId="{801B4D1C-362A-4DF4-A2BF-8E6D3F41CF66}" dt="2024-11-12T23:09:36.389" v="1317" actId="478"/>
          <ac:spMkLst>
            <pc:docMk/>
            <pc:sldMk cId="1701268579" sldId="1122"/>
            <ac:spMk id="20" creationId="{6606688D-838A-B34C-8D9B-52F269463272}"/>
          </ac:spMkLst>
        </pc:spChg>
        <pc:graphicFrameChg chg="add mod">
          <ac:chgData name="Sanjana Haque" userId="4ec88ec9-1ffb-4beb-bd49-1f8c8e5d4516" providerId="ADAL" clId="{801B4D1C-362A-4DF4-A2BF-8E6D3F41CF66}" dt="2024-11-12T23:09:40.985" v="1320"/>
          <ac:graphicFrameMkLst>
            <pc:docMk/>
            <pc:sldMk cId="1701268579" sldId="1122"/>
            <ac:graphicFrameMk id="2" creationId="{6D6031CA-E2DB-404D-9746-733B0D449083}"/>
          </ac:graphicFrameMkLst>
        </pc:graphicFrameChg>
        <pc:graphicFrameChg chg="del">
          <ac:chgData name="Sanjana Haque" userId="4ec88ec9-1ffb-4beb-bd49-1f8c8e5d4516" providerId="ADAL" clId="{801B4D1C-362A-4DF4-A2BF-8E6D3F41CF66}" dt="2024-11-12T23:09:36.389" v="1317" actId="478"/>
          <ac:graphicFrameMkLst>
            <pc:docMk/>
            <pc:sldMk cId="1701268579" sldId="1122"/>
            <ac:graphicFrameMk id="19" creationId="{AA46B4C8-9BB9-6546-9D3E-A83D2BE9E03A}"/>
          </ac:graphicFrameMkLst>
        </pc:graphicFrameChg>
      </pc:sldChg>
      <pc:sldChg chg="addSp delSp modSp add mod">
        <pc:chgData name="Sanjana Haque" userId="4ec88ec9-1ffb-4beb-bd49-1f8c8e5d4516" providerId="ADAL" clId="{801B4D1C-362A-4DF4-A2BF-8E6D3F41CF66}" dt="2024-11-12T23:10:03.061" v="1329" actId="2711"/>
        <pc:sldMkLst>
          <pc:docMk/>
          <pc:sldMk cId="2519880105" sldId="1123"/>
        </pc:sldMkLst>
        <pc:spChg chg="mod">
          <ac:chgData name="Sanjana Haque" userId="4ec88ec9-1ffb-4beb-bd49-1f8c8e5d4516" providerId="ADAL" clId="{801B4D1C-362A-4DF4-A2BF-8E6D3F41CF66}" dt="2024-11-12T23:10:03.061" v="1329" actId="2711"/>
          <ac:spMkLst>
            <pc:docMk/>
            <pc:sldMk cId="2519880105" sldId="1123"/>
            <ac:spMk id="4" creationId="{8E0A71CB-F5BB-0949-89C4-A71560420C1F}"/>
          </ac:spMkLst>
        </pc:spChg>
        <pc:graphicFrameChg chg="del mod">
          <ac:chgData name="Sanjana Haque" userId="4ec88ec9-1ffb-4beb-bd49-1f8c8e5d4516" providerId="ADAL" clId="{801B4D1C-362A-4DF4-A2BF-8E6D3F41CF66}" dt="2024-11-12T23:09:54.380" v="1325" actId="478"/>
          <ac:graphicFrameMkLst>
            <pc:docMk/>
            <pc:sldMk cId="2519880105" sldId="1123"/>
            <ac:graphicFrameMk id="2" creationId="{6D6031CA-E2DB-404D-9746-733B0D449083}"/>
          </ac:graphicFrameMkLst>
        </pc:graphicFrameChg>
        <pc:graphicFrameChg chg="add mod">
          <ac:chgData name="Sanjana Haque" userId="4ec88ec9-1ffb-4beb-bd49-1f8c8e5d4516" providerId="ADAL" clId="{801B4D1C-362A-4DF4-A2BF-8E6D3F41CF66}" dt="2024-11-12T23:09:54.535" v="1326"/>
          <ac:graphicFrameMkLst>
            <pc:docMk/>
            <pc:sldMk cId="2519880105" sldId="1123"/>
            <ac:graphicFrameMk id="3" creationId="{6D6031CA-E2DB-404D-9746-733B0D449083}"/>
          </ac:graphicFrameMkLst>
        </pc:graphicFrameChg>
      </pc:sldChg>
      <pc:sldChg chg="addSp delSp modSp add mod">
        <pc:chgData name="Sanjana Haque" userId="4ec88ec9-1ffb-4beb-bd49-1f8c8e5d4516" providerId="ADAL" clId="{801B4D1C-362A-4DF4-A2BF-8E6D3F41CF66}" dt="2024-11-12T23:11:43.445" v="1372" actId="1035"/>
        <pc:sldMkLst>
          <pc:docMk/>
          <pc:sldMk cId="2633919160" sldId="1124"/>
        </pc:sldMkLst>
        <pc:spChg chg="mod">
          <ac:chgData name="Sanjana Haque" userId="4ec88ec9-1ffb-4beb-bd49-1f8c8e5d4516" providerId="ADAL" clId="{801B4D1C-362A-4DF4-A2BF-8E6D3F41CF66}" dt="2024-11-12T23:10:16.708" v="1334" actId="2711"/>
          <ac:spMkLst>
            <pc:docMk/>
            <pc:sldMk cId="2633919160" sldId="1124"/>
            <ac:spMk id="4" creationId="{8E0A71CB-F5BB-0949-89C4-A71560420C1F}"/>
          </ac:spMkLst>
        </pc:spChg>
        <pc:spChg chg="add mod">
          <ac:chgData name="Sanjana Haque" userId="4ec88ec9-1ffb-4beb-bd49-1f8c8e5d4516" providerId="ADAL" clId="{801B4D1C-362A-4DF4-A2BF-8E6D3F41CF66}" dt="2024-11-12T23:11:43.445" v="1372" actId="1035"/>
          <ac:spMkLst>
            <pc:docMk/>
            <pc:sldMk cId="2633919160" sldId="1124"/>
            <ac:spMk id="7" creationId="{F3BC3BF4-A1D4-D44C-A745-C12D448548CE}"/>
          </ac:spMkLst>
        </pc:spChg>
        <pc:graphicFrameChg chg="add mod modGraphic">
          <ac:chgData name="Sanjana Haque" userId="4ec88ec9-1ffb-4beb-bd49-1f8c8e5d4516" providerId="ADAL" clId="{801B4D1C-362A-4DF4-A2BF-8E6D3F41CF66}" dt="2024-11-12T23:11:23.776" v="1357" actId="1076"/>
          <ac:graphicFrameMkLst>
            <pc:docMk/>
            <pc:sldMk cId="2633919160" sldId="1124"/>
            <ac:graphicFrameMk id="2" creationId="{CA49B85D-060E-F183-607C-49A6A88072D1}"/>
          </ac:graphicFrameMkLst>
        </pc:graphicFrameChg>
        <pc:graphicFrameChg chg="del">
          <ac:chgData name="Sanjana Haque" userId="4ec88ec9-1ffb-4beb-bd49-1f8c8e5d4516" providerId="ADAL" clId="{801B4D1C-362A-4DF4-A2BF-8E6D3F41CF66}" dt="2024-11-12T23:10:30.907" v="1336" actId="478"/>
          <ac:graphicFrameMkLst>
            <pc:docMk/>
            <pc:sldMk cId="2633919160" sldId="1124"/>
            <ac:graphicFrameMk id="3" creationId="{6D6031CA-E2DB-404D-9746-733B0D449083}"/>
          </ac:graphicFrameMkLst>
        </pc:graphicFrameChg>
      </pc:sldChg>
      <pc:sldChg chg="add del">
        <pc:chgData name="Sanjana Haque" userId="4ec88ec9-1ffb-4beb-bd49-1f8c8e5d4516" providerId="ADAL" clId="{801B4D1C-362A-4DF4-A2BF-8E6D3F41CF66}" dt="2024-11-12T23:11:31.842" v="1361"/>
        <pc:sldMkLst>
          <pc:docMk/>
          <pc:sldMk cId="890057268" sldId="1125"/>
        </pc:sldMkLst>
      </pc:sldChg>
      <pc:sldChg chg="addSp modSp new mod">
        <pc:chgData name="Sanjana Haque" userId="4ec88ec9-1ffb-4beb-bd49-1f8c8e5d4516" providerId="ADAL" clId="{801B4D1C-362A-4DF4-A2BF-8E6D3F41CF66}" dt="2024-11-12T23:21:22.883" v="1505" actId="1076"/>
        <pc:sldMkLst>
          <pc:docMk/>
          <pc:sldMk cId="952331311" sldId="1125"/>
        </pc:sldMkLst>
        <pc:spChg chg="add mod">
          <ac:chgData name="Sanjana Haque" userId="4ec88ec9-1ffb-4beb-bd49-1f8c8e5d4516" providerId="ADAL" clId="{801B4D1C-362A-4DF4-A2BF-8E6D3F41CF66}" dt="2024-11-12T23:21:08.813" v="1500" actId="13822"/>
          <ac:spMkLst>
            <pc:docMk/>
            <pc:sldMk cId="952331311" sldId="1125"/>
            <ac:spMk id="15" creationId="{7FD3DFC1-2287-4EA7-2D2A-ACF8BBB0FD93}"/>
          </ac:spMkLst>
        </pc:spChg>
        <pc:picChg chg="add mod">
          <ac:chgData name="Sanjana Haque" userId="4ec88ec9-1ffb-4beb-bd49-1f8c8e5d4516" providerId="ADAL" clId="{801B4D1C-362A-4DF4-A2BF-8E6D3F41CF66}" dt="2024-11-12T23:21:22.883" v="1505" actId="1076"/>
          <ac:picMkLst>
            <pc:docMk/>
            <pc:sldMk cId="952331311" sldId="1125"/>
            <ac:picMk id="2" creationId="{EBDFFA00-A7D6-A843-93EB-7E00C97D718E}"/>
          </ac:picMkLst>
        </pc:picChg>
      </pc:sldChg>
      <pc:sldChg chg="addSp delSp modSp add mod">
        <pc:chgData name="Sanjana Haque" userId="4ec88ec9-1ffb-4beb-bd49-1f8c8e5d4516" providerId="ADAL" clId="{801B4D1C-362A-4DF4-A2BF-8E6D3F41CF66}" dt="2024-11-12T23:21:42.621" v="1514" actId="1076"/>
        <pc:sldMkLst>
          <pc:docMk/>
          <pc:sldMk cId="1293436090" sldId="1126"/>
        </pc:sldMkLst>
        <pc:spChg chg="add mod">
          <ac:chgData name="Sanjana Haque" userId="4ec88ec9-1ffb-4beb-bd49-1f8c8e5d4516" providerId="ADAL" clId="{801B4D1C-362A-4DF4-A2BF-8E6D3F41CF66}" dt="2024-11-12T23:21:42.621" v="1514" actId="1076"/>
          <ac:spMkLst>
            <pc:docMk/>
            <pc:sldMk cId="1293436090" sldId="1126"/>
            <ac:spMk id="9" creationId="{00000000-0000-0000-0000-000000000000}"/>
          </ac:spMkLst>
        </pc:spChg>
        <pc:picChg chg="del">
          <ac:chgData name="Sanjana Haque" userId="4ec88ec9-1ffb-4beb-bd49-1f8c8e5d4516" providerId="ADAL" clId="{801B4D1C-362A-4DF4-A2BF-8E6D3F41CF66}" dt="2024-11-12T23:21:33.028" v="1509" actId="478"/>
          <ac:picMkLst>
            <pc:docMk/>
            <pc:sldMk cId="1293436090" sldId="1126"/>
            <ac:picMk id="2" creationId="{EBDFFA00-A7D6-A843-93EB-7E00C97D718E}"/>
          </ac:picMkLst>
        </pc:picChg>
      </pc:sldChg>
      <pc:sldChg chg="delSp add del mod">
        <pc:chgData name="Sanjana Haque" userId="4ec88ec9-1ffb-4beb-bd49-1f8c8e5d4516" providerId="ADAL" clId="{801B4D1C-362A-4DF4-A2BF-8E6D3F41CF66}" dt="2024-11-12T23:23:49.278" v="1551" actId="2696"/>
        <pc:sldMkLst>
          <pc:docMk/>
          <pc:sldMk cId="1164224295" sldId="1127"/>
        </pc:sldMkLst>
        <pc:spChg chg="del">
          <ac:chgData name="Sanjana Haque" userId="4ec88ec9-1ffb-4beb-bd49-1f8c8e5d4516" providerId="ADAL" clId="{801B4D1C-362A-4DF4-A2BF-8E6D3F41CF66}" dt="2024-11-12T23:21:52.110" v="1517" actId="478"/>
          <ac:spMkLst>
            <pc:docMk/>
            <pc:sldMk cId="1164224295" sldId="1127"/>
            <ac:spMk id="9" creationId="{00000000-0000-0000-0000-000000000000}"/>
          </ac:spMkLst>
        </pc:spChg>
      </pc:sldChg>
      <pc:sldChg chg="addSp modSp add mod modAnim">
        <pc:chgData name="Sanjana Haque" userId="4ec88ec9-1ffb-4beb-bd49-1f8c8e5d4516" providerId="ADAL" clId="{801B4D1C-362A-4DF4-A2BF-8E6D3F41CF66}" dt="2024-11-12T23:22:55.607" v="1539" actId="403"/>
        <pc:sldMkLst>
          <pc:docMk/>
          <pc:sldMk cId="15283813" sldId="1128"/>
        </pc:sldMkLst>
        <pc:spChg chg="add mod">
          <ac:chgData name="Sanjana Haque" userId="4ec88ec9-1ffb-4beb-bd49-1f8c8e5d4516" providerId="ADAL" clId="{801B4D1C-362A-4DF4-A2BF-8E6D3F41CF66}" dt="2024-11-12T23:22:16.783" v="1527" actId="2711"/>
          <ac:spMkLst>
            <pc:docMk/>
            <pc:sldMk cId="15283813" sldId="1128"/>
            <ac:spMk id="2" creationId="{9A2C6932-E5EC-5164-A9BA-3CF623A2FD48}"/>
          </ac:spMkLst>
        </pc:spChg>
        <pc:spChg chg="add mod">
          <ac:chgData name="Sanjana Haque" userId="4ec88ec9-1ffb-4beb-bd49-1f8c8e5d4516" providerId="ADAL" clId="{801B4D1C-362A-4DF4-A2BF-8E6D3F41CF66}" dt="2024-11-12T23:22:08.233" v="1523"/>
          <ac:spMkLst>
            <pc:docMk/>
            <pc:sldMk cId="15283813" sldId="1128"/>
            <ac:spMk id="9" creationId="{00000000-0000-0000-0000-000000000000}"/>
          </ac:spMkLst>
        </pc:spChg>
        <pc:graphicFrameChg chg="add mod modGraphic">
          <ac:chgData name="Sanjana Haque" userId="4ec88ec9-1ffb-4beb-bd49-1f8c8e5d4516" providerId="ADAL" clId="{801B4D1C-362A-4DF4-A2BF-8E6D3F41CF66}" dt="2024-11-12T23:22:55.607" v="1539" actId="403"/>
          <ac:graphicFrameMkLst>
            <pc:docMk/>
            <pc:sldMk cId="15283813" sldId="1128"/>
            <ac:graphicFrameMk id="3" creationId="{35DC5B39-A782-D76C-45CA-1C3DB1CC7AB7}"/>
          </ac:graphicFrameMkLst>
        </pc:graphicFrameChg>
        <pc:graphicFrameChg chg="add mod">
          <ac:chgData name="Sanjana Haque" userId="4ec88ec9-1ffb-4beb-bd49-1f8c8e5d4516" providerId="ADAL" clId="{801B4D1C-362A-4DF4-A2BF-8E6D3F41CF66}" dt="2024-11-12T23:22:08.233" v="1523"/>
          <ac:graphicFrameMkLst>
            <pc:docMk/>
            <pc:sldMk cId="15283813" sldId="1128"/>
            <ac:graphicFrameMk id="6" creationId="{E6477DB8-F6DF-2748-BD91-51C67132353A}"/>
          </ac:graphicFrameMkLst>
        </pc:graphicFrameChg>
      </pc:sldChg>
      <pc:sldChg chg="addSp modSp add mod">
        <pc:chgData name="Sanjana Haque" userId="4ec88ec9-1ffb-4beb-bd49-1f8c8e5d4516" providerId="ADAL" clId="{801B4D1C-362A-4DF4-A2BF-8E6D3F41CF66}" dt="2024-11-12T23:24:20.627" v="1558" actId="12"/>
        <pc:sldMkLst>
          <pc:docMk/>
          <pc:sldMk cId="2478197546" sldId="1129"/>
        </pc:sldMkLst>
        <pc:spChg chg="add mod">
          <ac:chgData name="Sanjana Haque" userId="4ec88ec9-1ffb-4beb-bd49-1f8c8e5d4516" providerId="ADAL" clId="{801B4D1C-362A-4DF4-A2BF-8E6D3F41CF66}" dt="2024-11-12T23:23:37.802" v="1548" actId="1076"/>
          <ac:spMkLst>
            <pc:docMk/>
            <pc:sldMk cId="2478197546" sldId="1129"/>
            <ac:spMk id="4" creationId="{241ABAE8-A26B-7C41-ACAA-521461A294AB}"/>
          </ac:spMkLst>
        </pc:spChg>
        <pc:spChg chg="add mod">
          <ac:chgData name="Sanjana Haque" userId="4ec88ec9-1ffb-4beb-bd49-1f8c8e5d4516" providerId="ADAL" clId="{801B4D1C-362A-4DF4-A2BF-8E6D3F41CF66}" dt="2024-11-12T23:24:20.627" v="1558" actId="12"/>
          <ac:spMkLst>
            <pc:docMk/>
            <pc:sldMk cId="2478197546" sldId="1129"/>
            <ac:spMk id="9" creationId="{00000000-0000-0000-0000-000000000000}"/>
          </ac:spMkLst>
        </pc:spChg>
        <pc:graphicFrameChg chg="add mod">
          <ac:chgData name="Sanjana Haque" userId="4ec88ec9-1ffb-4beb-bd49-1f8c8e5d4516" providerId="ADAL" clId="{801B4D1C-362A-4DF4-A2BF-8E6D3F41CF66}" dt="2024-11-12T23:23:35.398" v="1547" actId="1076"/>
          <ac:graphicFrameMkLst>
            <pc:docMk/>
            <pc:sldMk cId="2478197546" sldId="1129"/>
            <ac:graphicFrameMk id="8" creationId="{16217A55-8BD0-8F47-88E1-33883F25EC96}"/>
          </ac:graphicFrameMkLst>
        </pc:graphicFrameChg>
      </pc:sldChg>
      <pc:sldChg chg="addSp delSp modSp add del mod">
        <pc:chgData name="Sanjana Haque" userId="4ec88ec9-1ffb-4beb-bd49-1f8c8e5d4516" providerId="ADAL" clId="{801B4D1C-362A-4DF4-A2BF-8E6D3F41CF66}" dt="2024-11-12T23:25:12.922" v="1571" actId="47"/>
        <pc:sldMkLst>
          <pc:docMk/>
          <pc:sldMk cId="612104656" sldId="1130"/>
        </pc:sldMkLst>
        <pc:spChg chg="add mod">
          <ac:chgData name="Sanjana Haque" userId="4ec88ec9-1ffb-4beb-bd49-1f8c8e5d4516" providerId="ADAL" clId="{801B4D1C-362A-4DF4-A2BF-8E6D3F41CF66}" dt="2024-11-12T23:24:15.260" v="1557"/>
          <ac:spMkLst>
            <pc:docMk/>
            <pc:sldMk cId="612104656" sldId="1130"/>
            <ac:spMk id="4" creationId="{241ABAE8-A26B-7C41-ACAA-521461A294AB}"/>
          </ac:spMkLst>
        </pc:spChg>
        <pc:spChg chg="add del mod">
          <ac:chgData name="Sanjana Haque" userId="4ec88ec9-1ffb-4beb-bd49-1f8c8e5d4516" providerId="ADAL" clId="{801B4D1C-362A-4DF4-A2BF-8E6D3F41CF66}" dt="2024-11-12T23:24:51.931" v="1566"/>
          <ac:spMkLst>
            <pc:docMk/>
            <pc:sldMk cId="612104656" sldId="1130"/>
            <ac:spMk id="9" creationId="{00000000-0000-0000-0000-000000000000}"/>
          </ac:spMkLst>
        </pc:spChg>
        <pc:graphicFrameChg chg="add mod">
          <ac:chgData name="Sanjana Haque" userId="4ec88ec9-1ffb-4beb-bd49-1f8c8e5d4516" providerId="ADAL" clId="{801B4D1C-362A-4DF4-A2BF-8E6D3F41CF66}" dt="2024-11-12T23:24:36.913" v="1562" actId="2711"/>
          <ac:graphicFrameMkLst>
            <pc:docMk/>
            <pc:sldMk cId="612104656" sldId="1130"/>
            <ac:graphicFrameMk id="8" creationId="{16217A55-8BD0-8F47-88E1-33883F25EC96}"/>
          </ac:graphicFrameMkLst>
        </pc:graphicFrameChg>
      </pc:sldChg>
      <pc:sldChg chg="addSp delSp modSp add mod">
        <pc:chgData name="Sanjana Haque" userId="4ec88ec9-1ffb-4beb-bd49-1f8c8e5d4516" providerId="ADAL" clId="{801B4D1C-362A-4DF4-A2BF-8E6D3F41CF66}" dt="2024-11-12T23:25:03.808" v="1570" actId="1076"/>
        <pc:sldMkLst>
          <pc:docMk/>
          <pc:sldMk cId="8393188" sldId="1131"/>
        </pc:sldMkLst>
        <pc:spChg chg="add mod">
          <ac:chgData name="Sanjana Haque" userId="4ec88ec9-1ffb-4beb-bd49-1f8c8e5d4516" providerId="ADAL" clId="{801B4D1C-362A-4DF4-A2BF-8E6D3F41CF66}" dt="2024-11-12T23:25:03.808" v="1570" actId="1076"/>
          <ac:spMkLst>
            <pc:docMk/>
            <pc:sldMk cId="8393188" sldId="1131"/>
            <ac:spMk id="2" creationId="{4D131D85-2E0C-037C-6595-B36AB74940DB}"/>
          </ac:spMkLst>
        </pc:spChg>
        <pc:spChg chg="del">
          <ac:chgData name="Sanjana Haque" userId="4ec88ec9-1ffb-4beb-bd49-1f8c8e5d4516" providerId="ADAL" clId="{801B4D1C-362A-4DF4-A2BF-8E6D3F41CF66}" dt="2024-11-12T23:24:58.958" v="1569" actId="478"/>
          <ac:spMkLst>
            <pc:docMk/>
            <pc:sldMk cId="8393188" sldId="1131"/>
            <ac:spMk id="4" creationId="{241ABAE8-A26B-7C41-ACAA-521461A294AB}"/>
          </ac:spMkLst>
        </pc:spChg>
        <pc:spChg chg="mod">
          <ac:chgData name="Sanjana Haque" userId="4ec88ec9-1ffb-4beb-bd49-1f8c8e5d4516" providerId="ADAL" clId="{801B4D1C-362A-4DF4-A2BF-8E6D3F41CF66}" dt="2024-11-12T23:24:53.322" v="1567"/>
          <ac:spMkLst>
            <pc:docMk/>
            <pc:sldMk cId="8393188" sldId="1131"/>
            <ac:spMk id="9" creationId="{00000000-0000-0000-0000-000000000000}"/>
          </ac:spMkLst>
        </pc:spChg>
      </pc:sldChg>
      <pc:sldChg chg="addSp modSp add mod modAnim">
        <pc:chgData name="Sanjana Haque" userId="4ec88ec9-1ffb-4beb-bd49-1f8c8e5d4516" providerId="ADAL" clId="{801B4D1C-362A-4DF4-A2BF-8E6D3F41CF66}" dt="2024-11-12T23:25:35.556" v="1579" actId="1076"/>
        <pc:sldMkLst>
          <pc:docMk/>
          <pc:sldMk cId="435338280" sldId="1132"/>
        </pc:sldMkLst>
        <pc:spChg chg="add mod">
          <ac:chgData name="Sanjana Haque" userId="4ec88ec9-1ffb-4beb-bd49-1f8c8e5d4516" providerId="ADAL" clId="{801B4D1C-362A-4DF4-A2BF-8E6D3F41CF66}" dt="2024-11-12T23:25:35.556" v="1579" actId="1076"/>
          <ac:spMkLst>
            <pc:docMk/>
            <pc:sldMk cId="435338280" sldId="1132"/>
            <ac:spMk id="17" creationId="{00000000-0000-0000-0000-000000000000}"/>
          </ac:spMkLst>
        </pc:spChg>
        <pc:spChg chg="add mod">
          <ac:chgData name="Sanjana Haque" userId="4ec88ec9-1ffb-4beb-bd49-1f8c8e5d4516" providerId="ADAL" clId="{801B4D1C-362A-4DF4-A2BF-8E6D3F41CF66}" dt="2024-11-12T23:25:35.556" v="1579" actId="1076"/>
          <ac:spMkLst>
            <pc:docMk/>
            <pc:sldMk cId="435338280" sldId="1132"/>
            <ac:spMk id="19" creationId="{BAE845D4-C295-BA44-91F3-6CC7406B39AB}"/>
          </ac:spMkLst>
        </pc:spChg>
        <pc:spChg chg="add mod">
          <ac:chgData name="Sanjana Haque" userId="4ec88ec9-1ffb-4beb-bd49-1f8c8e5d4516" providerId="ADAL" clId="{801B4D1C-362A-4DF4-A2BF-8E6D3F41CF66}" dt="2024-11-12T23:25:35.556" v="1579" actId="1076"/>
          <ac:spMkLst>
            <pc:docMk/>
            <pc:sldMk cId="435338280" sldId="1132"/>
            <ac:spMk id="20" creationId="{5670F407-2046-BD47-B3A0-7B86332B2C58}"/>
          </ac:spMkLst>
        </pc:spChg>
        <pc:spChg chg="add mod">
          <ac:chgData name="Sanjana Haque" userId="4ec88ec9-1ffb-4beb-bd49-1f8c8e5d4516" providerId="ADAL" clId="{801B4D1C-362A-4DF4-A2BF-8E6D3F41CF66}" dt="2024-11-12T23:25:35.556" v="1579" actId="1076"/>
          <ac:spMkLst>
            <pc:docMk/>
            <pc:sldMk cId="435338280" sldId="1132"/>
            <ac:spMk id="21" creationId="{3E9E2964-D619-8849-AB8D-C0E6B94B1F19}"/>
          </ac:spMkLst>
        </pc:spChg>
        <pc:spChg chg="add mod">
          <ac:chgData name="Sanjana Haque" userId="4ec88ec9-1ffb-4beb-bd49-1f8c8e5d4516" providerId="ADAL" clId="{801B4D1C-362A-4DF4-A2BF-8E6D3F41CF66}" dt="2024-11-12T23:25:35.556" v="1579" actId="1076"/>
          <ac:spMkLst>
            <pc:docMk/>
            <pc:sldMk cId="435338280" sldId="1132"/>
            <ac:spMk id="22" creationId="{9620A632-A9D1-1944-9295-41D5B89FFE65}"/>
          </ac:spMkLst>
        </pc:spChg>
        <pc:spChg chg="add mod">
          <ac:chgData name="Sanjana Haque" userId="4ec88ec9-1ffb-4beb-bd49-1f8c8e5d4516" providerId="ADAL" clId="{801B4D1C-362A-4DF4-A2BF-8E6D3F41CF66}" dt="2024-11-12T23:25:35.556" v="1579" actId="1076"/>
          <ac:spMkLst>
            <pc:docMk/>
            <pc:sldMk cId="435338280" sldId="1132"/>
            <ac:spMk id="23" creationId="{826F779E-532E-9845-A6C9-1BA0E244B8EA}"/>
          </ac:spMkLst>
        </pc:spChg>
        <pc:spChg chg="add mod">
          <ac:chgData name="Sanjana Haque" userId="4ec88ec9-1ffb-4beb-bd49-1f8c8e5d4516" providerId="ADAL" clId="{801B4D1C-362A-4DF4-A2BF-8E6D3F41CF66}" dt="2024-11-12T23:25:35.556" v="1579" actId="1076"/>
          <ac:spMkLst>
            <pc:docMk/>
            <pc:sldMk cId="435338280" sldId="1132"/>
            <ac:spMk id="24" creationId="{9ABF5F30-A1D7-3B4B-9AE5-7F45C8D9573B}"/>
          </ac:spMkLst>
        </pc:spChg>
        <pc:spChg chg="add mod">
          <ac:chgData name="Sanjana Haque" userId="4ec88ec9-1ffb-4beb-bd49-1f8c8e5d4516" providerId="ADAL" clId="{801B4D1C-362A-4DF4-A2BF-8E6D3F41CF66}" dt="2024-11-12T23:25:35.556" v="1579" actId="1076"/>
          <ac:spMkLst>
            <pc:docMk/>
            <pc:sldMk cId="435338280" sldId="1132"/>
            <ac:spMk id="25" creationId="{0EFDC0B3-60B0-A84E-95FE-04DE72AF3A64}"/>
          </ac:spMkLst>
        </pc:spChg>
        <pc:graphicFrameChg chg="add mod">
          <ac:chgData name="Sanjana Haque" userId="4ec88ec9-1ffb-4beb-bd49-1f8c8e5d4516" providerId="ADAL" clId="{801B4D1C-362A-4DF4-A2BF-8E6D3F41CF66}" dt="2024-11-12T23:25:35.556" v="1579" actId="1076"/>
          <ac:graphicFrameMkLst>
            <pc:docMk/>
            <pc:sldMk cId="435338280" sldId="1132"/>
            <ac:graphicFrameMk id="18" creationId="{2FB39478-3B91-BC4B-BD05-CE12BE3798C3}"/>
          </ac:graphicFrameMkLst>
        </pc:graphicFrameChg>
      </pc:sldChg>
      <pc:sldChg chg="addSp delSp modSp add mod delAnim modAnim">
        <pc:chgData name="Sanjana Haque" userId="4ec88ec9-1ffb-4beb-bd49-1f8c8e5d4516" providerId="ADAL" clId="{801B4D1C-362A-4DF4-A2BF-8E6D3F41CF66}" dt="2024-11-12T23:26:16.061" v="1598" actId="2711"/>
        <pc:sldMkLst>
          <pc:docMk/>
          <pc:sldMk cId="3505746880" sldId="1133"/>
        </pc:sldMkLst>
        <pc:spChg chg="add mod">
          <ac:chgData name="Sanjana Haque" userId="4ec88ec9-1ffb-4beb-bd49-1f8c8e5d4516" providerId="ADAL" clId="{801B4D1C-362A-4DF4-A2BF-8E6D3F41CF66}" dt="2024-11-12T23:26:16.061" v="1598" actId="2711"/>
          <ac:spMkLst>
            <pc:docMk/>
            <pc:sldMk cId="3505746880" sldId="1133"/>
            <ac:spMk id="7" creationId="{284F56C3-6786-444D-927F-F80A9A9834E9}"/>
          </ac:spMkLst>
        </pc:spChg>
        <pc:spChg chg="add mod">
          <ac:chgData name="Sanjana Haque" userId="4ec88ec9-1ffb-4beb-bd49-1f8c8e5d4516" providerId="ADAL" clId="{801B4D1C-362A-4DF4-A2BF-8E6D3F41CF66}" dt="2024-11-12T23:26:16.061" v="1598" actId="2711"/>
          <ac:spMkLst>
            <pc:docMk/>
            <pc:sldMk cId="3505746880" sldId="1133"/>
            <ac:spMk id="8" creationId="{E6BD5633-ED56-B640-AA58-24D5DAFE9E17}"/>
          </ac:spMkLst>
        </pc:spChg>
        <pc:spChg chg="add mod">
          <ac:chgData name="Sanjana Haque" userId="4ec88ec9-1ffb-4beb-bd49-1f8c8e5d4516" providerId="ADAL" clId="{801B4D1C-362A-4DF4-A2BF-8E6D3F41CF66}" dt="2024-11-12T23:26:16.061" v="1598" actId="2711"/>
          <ac:spMkLst>
            <pc:docMk/>
            <pc:sldMk cId="3505746880" sldId="1133"/>
            <ac:spMk id="9" creationId="{00000000-0000-0000-0000-000000000000}"/>
          </ac:spMkLst>
        </pc:spChg>
        <pc:spChg chg="add mod">
          <ac:chgData name="Sanjana Haque" userId="4ec88ec9-1ffb-4beb-bd49-1f8c8e5d4516" providerId="ADAL" clId="{801B4D1C-362A-4DF4-A2BF-8E6D3F41CF66}" dt="2024-11-12T23:26:16.061" v="1598" actId="2711"/>
          <ac:spMkLst>
            <pc:docMk/>
            <pc:sldMk cId="3505746880" sldId="1133"/>
            <ac:spMk id="10" creationId="{1D58E24F-8DE1-6E4E-85A0-757F758EFECB}"/>
          </ac:spMkLst>
        </pc:spChg>
        <pc:spChg chg="add mod">
          <ac:chgData name="Sanjana Haque" userId="4ec88ec9-1ffb-4beb-bd49-1f8c8e5d4516" providerId="ADAL" clId="{801B4D1C-362A-4DF4-A2BF-8E6D3F41CF66}" dt="2024-11-12T23:26:16.061" v="1598" actId="2711"/>
          <ac:spMkLst>
            <pc:docMk/>
            <pc:sldMk cId="3505746880" sldId="1133"/>
            <ac:spMk id="11" creationId="{DE71B1A2-DC2F-6D4B-82D4-F1B5489C59A3}"/>
          </ac:spMkLst>
        </pc:spChg>
        <pc:spChg chg="add mod">
          <ac:chgData name="Sanjana Haque" userId="4ec88ec9-1ffb-4beb-bd49-1f8c8e5d4516" providerId="ADAL" clId="{801B4D1C-362A-4DF4-A2BF-8E6D3F41CF66}" dt="2024-11-12T23:26:16.061" v="1598" actId="2711"/>
          <ac:spMkLst>
            <pc:docMk/>
            <pc:sldMk cId="3505746880" sldId="1133"/>
            <ac:spMk id="12" creationId="{CA812AEC-6DE1-774C-819E-8E21D710B91B}"/>
          </ac:spMkLst>
        </pc:spChg>
        <pc:spChg chg="add mod">
          <ac:chgData name="Sanjana Haque" userId="4ec88ec9-1ffb-4beb-bd49-1f8c8e5d4516" providerId="ADAL" clId="{801B4D1C-362A-4DF4-A2BF-8E6D3F41CF66}" dt="2024-11-12T23:26:16.061" v="1598" actId="2711"/>
          <ac:spMkLst>
            <pc:docMk/>
            <pc:sldMk cId="3505746880" sldId="1133"/>
            <ac:spMk id="13" creationId="{2E79FDBD-F355-8C4C-954E-81CB987A7AD8}"/>
          </ac:spMkLst>
        </pc:spChg>
        <pc:spChg chg="del">
          <ac:chgData name="Sanjana Haque" userId="4ec88ec9-1ffb-4beb-bd49-1f8c8e5d4516" providerId="ADAL" clId="{801B4D1C-362A-4DF4-A2BF-8E6D3F41CF66}" dt="2024-11-12T23:25:59.550" v="1585" actId="478"/>
          <ac:spMkLst>
            <pc:docMk/>
            <pc:sldMk cId="3505746880" sldId="1133"/>
            <ac:spMk id="17" creationId="{00000000-0000-0000-0000-000000000000}"/>
          </ac:spMkLst>
        </pc:spChg>
        <pc:spChg chg="del mod">
          <ac:chgData name="Sanjana Haque" userId="4ec88ec9-1ffb-4beb-bd49-1f8c8e5d4516" providerId="ADAL" clId="{801B4D1C-362A-4DF4-A2BF-8E6D3F41CF66}" dt="2024-11-12T23:26:07.514" v="1595" actId="478"/>
          <ac:spMkLst>
            <pc:docMk/>
            <pc:sldMk cId="3505746880" sldId="1133"/>
            <ac:spMk id="19" creationId="{BAE845D4-C295-BA44-91F3-6CC7406B39AB}"/>
          </ac:spMkLst>
        </pc:spChg>
        <pc:spChg chg="del">
          <ac:chgData name="Sanjana Haque" userId="4ec88ec9-1ffb-4beb-bd49-1f8c8e5d4516" providerId="ADAL" clId="{801B4D1C-362A-4DF4-A2BF-8E6D3F41CF66}" dt="2024-11-12T23:26:06.163" v="1594" actId="478"/>
          <ac:spMkLst>
            <pc:docMk/>
            <pc:sldMk cId="3505746880" sldId="1133"/>
            <ac:spMk id="20" creationId="{5670F407-2046-BD47-B3A0-7B86332B2C58}"/>
          </ac:spMkLst>
        </pc:spChg>
        <pc:spChg chg="del mod">
          <ac:chgData name="Sanjana Haque" userId="4ec88ec9-1ffb-4beb-bd49-1f8c8e5d4516" providerId="ADAL" clId="{801B4D1C-362A-4DF4-A2BF-8E6D3F41CF66}" dt="2024-11-12T23:26:05.647" v="1593" actId="478"/>
          <ac:spMkLst>
            <pc:docMk/>
            <pc:sldMk cId="3505746880" sldId="1133"/>
            <ac:spMk id="21" creationId="{3E9E2964-D619-8849-AB8D-C0E6B94B1F19}"/>
          </ac:spMkLst>
        </pc:spChg>
        <pc:spChg chg="del">
          <ac:chgData name="Sanjana Haque" userId="4ec88ec9-1ffb-4beb-bd49-1f8c8e5d4516" providerId="ADAL" clId="{801B4D1C-362A-4DF4-A2BF-8E6D3F41CF66}" dt="2024-11-12T23:26:02.205" v="1589" actId="478"/>
          <ac:spMkLst>
            <pc:docMk/>
            <pc:sldMk cId="3505746880" sldId="1133"/>
            <ac:spMk id="22" creationId="{9620A632-A9D1-1944-9295-41D5B89FFE65}"/>
          </ac:spMkLst>
        </pc:spChg>
        <pc:spChg chg="del">
          <ac:chgData name="Sanjana Haque" userId="4ec88ec9-1ffb-4beb-bd49-1f8c8e5d4516" providerId="ADAL" clId="{801B4D1C-362A-4DF4-A2BF-8E6D3F41CF66}" dt="2024-11-12T23:26:00.135" v="1586" actId="478"/>
          <ac:spMkLst>
            <pc:docMk/>
            <pc:sldMk cId="3505746880" sldId="1133"/>
            <ac:spMk id="23" creationId="{826F779E-532E-9845-A6C9-1BA0E244B8EA}"/>
          </ac:spMkLst>
        </pc:spChg>
        <pc:spChg chg="del">
          <ac:chgData name="Sanjana Haque" userId="4ec88ec9-1ffb-4beb-bd49-1f8c8e5d4516" providerId="ADAL" clId="{801B4D1C-362A-4DF4-A2BF-8E6D3F41CF66}" dt="2024-11-12T23:26:00.724" v="1587" actId="478"/>
          <ac:spMkLst>
            <pc:docMk/>
            <pc:sldMk cId="3505746880" sldId="1133"/>
            <ac:spMk id="24" creationId="{9ABF5F30-A1D7-3B4B-9AE5-7F45C8D9573B}"/>
          </ac:spMkLst>
        </pc:spChg>
        <pc:spChg chg="del">
          <ac:chgData name="Sanjana Haque" userId="4ec88ec9-1ffb-4beb-bd49-1f8c8e5d4516" providerId="ADAL" clId="{801B4D1C-362A-4DF4-A2BF-8E6D3F41CF66}" dt="2024-11-12T23:26:01.530" v="1588" actId="478"/>
          <ac:spMkLst>
            <pc:docMk/>
            <pc:sldMk cId="3505746880" sldId="1133"/>
            <ac:spMk id="25" creationId="{0EFDC0B3-60B0-A84E-95FE-04DE72AF3A64}"/>
          </ac:spMkLst>
        </pc:spChg>
        <pc:graphicFrameChg chg="add mod">
          <ac:chgData name="Sanjana Haque" userId="4ec88ec9-1ffb-4beb-bd49-1f8c8e5d4516" providerId="ADAL" clId="{801B4D1C-362A-4DF4-A2BF-8E6D3F41CF66}" dt="2024-11-12T23:26:16.061" v="1598" actId="2711"/>
          <ac:graphicFrameMkLst>
            <pc:docMk/>
            <pc:sldMk cId="3505746880" sldId="1133"/>
            <ac:graphicFrameMk id="4" creationId="{2FB39478-3B91-BC4B-BD05-CE12BE3798C3}"/>
          </ac:graphicFrameMkLst>
        </pc:graphicFrameChg>
        <pc:graphicFrameChg chg="del mod">
          <ac:chgData name="Sanjana Haque" userId="4ec88ec9-1ffb-4beb-bd49-1f8c8e5d4516" providerId="ADAL" clId="{801B4D1C-362A-4DF4-A2BF-8E6D3F41CF66}" dt="2024-11-12T23:26:03.855" v="1591" actId="478"/>
          <ac:graphicFrameMkLst>
            <pc:docMk/>
            <pc:sldMk cId="3505746880" sldId="1133"/>
            <ac:graphicFrameMk id="18" creationId="{2FB39478-3B91-BC4B-BD05-CE12BE3798C3}"/>
          </ac:graphicFrameMkLst>
        </pc:graphicFrameChg>
      </pc:sldChg>
      <pc:sldMasterChg chg="addSp delSp modSp mod addSldLayout delSldLayout modSldLayout sldLayoutOrd">
        <pc:chgData name="Sanjana Haque" userId="4ec88ec9-1ffb-4beb-bd49-1f8c8e5d4516" providerId="ADAL" clId="{801B4D1C-362A-4DF4-A2BF-8E6D3F41CF66}" dt="2024-11-12T23:11:46.505" v="1373" actId="47"/>
        <pc:sldMasterMkLst>
          <pc:docMk/>
          <pc:sldMasterMk cId="1591026248" sldId="2147483685"/>
        </pc:sldMasterMkLst>
        <pc:spChg chg="del">
          <ac:chgData name="Sanjana Haque" userId="4ec88ec9-1ffb-4beb-bd49-1f8c8e5d4516" providerId="ADAL" clId="{801B4D1C-362A-4DF4-A2BF-8E6D3F41CF66}" dt="2024-11-08T20:16:08.752" v="23" actId="478"/>
          <ac:spMkLst>
            <pc:docMk/>
            <pc:sldMasterMk cId="1591026248" sldId="2147483685"/>
            <ac:spMk id="3" creationId="{91ACDB4B-0ADB-1688-58B8-38BC09307166}"/>
          </ac:spMkLst>
        </pc:spChg>
        <pc:spChg chg="del">
          <ac:chgData name="Sanjana Haque" userId="4ec88ec9-1ffb-4beb-bd49-1f8c8e5d4516" providerId="ADAL" clId="{801B4D1C-362A-4DF4-A2BF-8E6D3F41CF66}" dt="2024-11-08T20:16:09.952" v="24" actId="478"/>
          <ac:spMkLst>
            <pc:docMk/>
            <pc:sldMasterMk cId="1591026248" sldId="2147483685"/>
            <ac:spMk id="4" creationId="{75291667-B77C-8701-83DE-BF08EDEEAF95}"/>
          </ac:spMkLst>
        </pc:spChg>
        <pc:spChg chg="add del mod">
          <ac:chgData name="Sanjana Haque" userId="4ec88ec9-1ffb-4beb-bd49-1f8c8e5d4516" providerId="ADAL" clId="{801B4D1C-362A-4DF4-A2BF-8E6D3F41CF66}" dt="2024-11-08T20:32:56.388" v="208" actId="21"/>
          <ac:spMkLst>
            <pc:docMk/>
            <pc:sldMasterMk cId="1591026248" sldId="2147483685"/>
            <ac:spMk id="25" creationId="{A87491CC-0C13-ADE1-D7A7-B8E0FADE7BF2}"/>
          </ac:spMkLst>
        </pc:spChg>
        <pc:cxnChg chg="del">
          <ac:chgData name="Sanjana Haque" userId="4ec88ec9-1ffb-4beb-bd49-1f8c8e5d4516" providerId="ADAL" clId="{801B4D1C-362A-4DF4-A2BF-8E6D3F41CF66}" dt="2024-11-08T20:16:09.952" v="24" actId="478"/>
          <ac:cxnSpMkLst>
            <pc:docMk/>
            <pc:sldMasterMk cId="1591026248" sldId="2147483685"/>
            <ac:cxnSpMk id="2" creationId="{78553FC3-F985-660B-DDE1-40680C4F29C4}"/>
          </ac:cxnSpMkLst>
        </pc:cxnChg>
        <pc:sldLayoutChg chg="addSp delSp modSp mod">
          <pc:chgData name="Sanjana Haque" userId="4ec88ec9-1ffb-4beb-bd49-1f8c8e5d4516" providerId="ADAL" clId="{801B4D1C-362A-4DF4-A2BF-8E6D3F41CF66}" dt="2024-11-08T20:32:57.961" v="209"/>
          <pc:sldLayoutMkLst>
            <pc:docMk/>
            <pc:sldMasterMk cId="1591026248" sldId="2147483685"/>
            <pc:sldLayoutMk cId="3494128048" sldId="2147483686"/>
          </pc:sldLayoutMkLst>
          <pc:spChg chg="del">
            <ac:chgData name="Sanjana Haque" userId="4ec88ec9-1ffb-4beb-bd49-1f8c8e5d4516" providerId="ADAL" clId="{801B4D1C-362A-4DF4-A2BF-8E6D3F41CF66}" dt="2024-11-08T20:16:13.566" v="25" actId="478"/>
            <ac:spMkLst>
              <pc:docMk/>
              <pc:sldMasterMk cId="1591026248" sldId="2147483685"/>
              <pc:sldLayoutMk cId="3494128048" sldId="2147483686"/>
              <ac:spMk id="8" creationId="{CA7C2CF3-09C2-94ED-276B-34784D166932}"/>
            </ac:spMkLst>
          </pc:spChg>
          <pc:spChg chg="add mod">
            <ac:chgData name="Sanjana Haque" userId="4ec88ec9-1ffb-4beb-bd49-1f8c8e5d4516" providerId="ADAL" clId="{801B4D1C-362A-4DF4-A2BF-8E6D3F41CF66}" dt="2024-11-08T20:32:57.961" v="209"/>
            <ac:spMkLst>
              <pc:docMk/>
              <pc:sldMasterMk cId="1591026248" sldId="2147483685"/>
              <pc:sldLayoutMk cId="3494128048" sldId="2147483686"/>
              <ac:spMk id="25" creationId="{A87491CC-0C13-ADE1-D7A7-B8E0FADE7BF2}"/>
            </ac:spMkLst>
          </pc:spChg>
          <pc:picChg chg="add mod">
            <ac:chgData name="Sanjana Haque" userId="4ec88ec9-1ffb-4beb-bd49-1f8c8e5d4516" providerId="ADAL" clId="{801B4D1C-362A-4DF4-A2BF-8E6D3F41CF66}" dt="2024-11-08T20:18:48.767" v="74" actId="14100"/>
            <ac:picMkLst>
              <pc:docMk/>
              <pc:sldMasterMk cId="1591026248" sldId="2147483685"/>
              <pc:sldLayoutMk cId="3494128048" sldId="2147483686"/>
              <ac:picMk id="3" creationId="{71357F34-8453-76FC-BD4B-97D8CB9BD20B}"/>
            </ac:picMkLst>
          </pc:picChg>
        </pc:sldLayoutChg>
        <pc:sldLayoutChg chg="addSp delSp modSp mod">
          <pc:chgData name="Sanjana Haque" userId="4ec88ec9-1ffb-4beb-bd49-1f8c8e5d4516" providerId="ADAL" clId="{801B4D1C-362A-4DF4-A2BF-8E6D3F41CF66}" dt="2024-11-08T20:33:50.402" v="224" actId="14100"/>
          <pc:sldLayoutMkLst>
            <pc:docMk/>
            <pc:sldMasterMk cId="1591026248" sldId="2147483685"/>
            <pc:sldLayoutMk cId="2654307589" sldId="2147483687"/>
          </pc:sldLayoutMkLst>
          <pc:spChg chg="del">
            <ac:chgData name="Sanjana Haque" userId="4ec88ec9-1ffb-4beb-bd49-1f8c8e5d4516" providerId="ADAL" clId="{801B4D1C-362A-4DF4-A2BF-8E6D3F41CF66}" dt="2024-11-08T20:15:57.536" v="1" actId="478"/>
            <ac:spMkLst>
              <pc:docMk/>
              <pc:sldMasterMk cId="1591026248" sldId="2147483685"/>
              <pc:sldLayoutMk cId="2654307589" sldId="2147483687"/>
              <ac:spMk id="2" creationId="{A75443DD-9218-6FC0-A0A3-17FD54D1D349}"/>
            </ac:spMkLst>
          </pc:spChg>
          <pc:spChg chg="mod">
            <ac:chgData name="Sanjana Haque" userId="4ec88ec9-1ffb-4beb-bd49-1f8c8e5d4516" providerId="ADAL" clId="{801B4D1C-362A-4DF4-A2BF-8E6D3F41CF66}" dt="2024-11-08T20:30:40.306" v="166"/>
            <ac:spMkLst>
              <pc:docMk/>
              <pc:sldMasterMk cId="1591026248" sldId="2147483685"/>
              <pc:sldLayoutMk cId="2654307589" sldId="2147483687"/>
              <ac:spMk id="4" creationId="{1975BF2D-08B2-24EF-AF75-1ACFE8D1587C}"/>
            </ac:spMkLst>
          </pc:spChg>
          <pc:spChg chg="del">
            <ac:chgData name="Sanjana Haque" userId="4ec88ec9-1ffb-4beb-bd49-1f8c8e5d4516" providerId="ADAL" clId="{801B4D1C-362A-4DF4-A2BF-8E6D3F41CF66}" dt="2024-11-08T20:15:57.536" v="1" actId="478"/>
            <ac:spMkLst>
              <pc:docMk/>
              <pc:sldMasterMk cId="1591026248" sldId="2147483685"/>
              <pc:sldLayoutMk cId="2654307589" sldId="2147483687"/>
              <ac:spMk id="5" creationId="{73F16B58-1FFD-D302-157A-4B77FB226AD0}"/>
            </ac:spMkLst>
          </pc:spChg>
          <pc:spChg chg="mod">
            <ac:chgData name="Sanjana Haque" userId="4ec88ec9-1ffb-4beb-bd49-1f8c8e5d4516" providerId="ADAL" clId="{801B4D1C-362A-4DF4-A2BF-8E6D3F41CF66}" dt="2024-11-08T20:30:40.306" v="166"/>
            <ac:spMkLst>
              <pc:docMk/>
              <pc:sldMasterMk cId="1591026248" sldId="2147483685"/>
              <pc:sldLayoutMk cId="2654307589" sldId="2147483687"/>
              <ac:spMk id="6" creationId="{09CEF3A9-9184-293A-28A0-285F67DBE6CF}"/>
            </ac:spMkLst>
          </pc:spChg>
          <pc:spChg chg="add mod">
            <ac:chgData name="Sanjana Haque" userId="4ec88ec9-1ffb-4beb-bd49-1f8c8e5d4516" providerId="ADAL" clId="{801B4D1C-362A-4DF4-A2BF-8E6D3F41CF66}" dt="2024-11-08T20:33:50.402" v="224" actId="14100"/>
            <ac:spMkLst>
              <pc:docMk/>
              <pc:sldMasterMk cId="1591026248" sldId="2147483685"/>
              <pc:sldLayoutMk cId="2654307589" sldId="2147483687"/>
              <ac:spMk id="10" creationId="{1DE170A9-9A75-D935-0642-B6B365AE6488}"/>
            </ac:spMkLst>
          </pc:spChg>
          <pc:spChg chg="add del mod">
            <ac:chgData name="Sanjana Haque" userId="4ec88ec9-1ffb-4beb-bd49-1f8c8e5d4516" providerId="ADAL" clId="{801B4D1C-362A-4DF4-A2BF-8E6D3F41CF66}" dt="2024-11-08T20:32:13.416" v="199" actId="478"/>
            <ac:spMkLst>
              <pc:docMk/>
              <pc:sldMasterMk cId="1591026248" sldId="2147483685"/>
              <pc:sldLayoutMk cId="2654307589" sldId="2147483687"/>
              <ac:spMk id="11" creationId="{A3BCB52D-9410-F2B4-7B12-216BDD80A062}"/>
            </ac:spMkLst>
          </pc:spChg>
          <pc:spChg chg="del">
            <ac:chgData name="Sanjana Haque" userId="4ec88ec9-1ffb-4beb-bd49-1f8c8e5d4516" providerId="ADAL" clId="{801B4D1C-362A-4DF4-A2BF-8E6D3F41CF66}" dt="2024-11-08T20:15:57.536" v="1" actId="478"/>
            <ac:spMkLst>
              <pc:docMk/>
              <pc:sldMasterMk cId="1591026248" sldId="2147483685"/>
              <pc:sldLayoutMk cId="2654307589" sldId="2147483687"/>
              <ac:spMk id="12" creationId="{31B929B3-16E6-F2C1-03FA-199725D31EE6}"/>
            </ac:spMkLst>
          </pc:spChg>
          <pc:spChg chg="del">
            <ac:chgData name="Sanjana Haque" userId="4ec88ec9-1ffb-4beb-bd49-1f8c8e5d4516" providerId="ADAL" clId="{801B4D1C-362A-4DF4-A2BF-8E6D3F41CF66}" dt="2024-11-08T20:15:57.536" v="1" actId="478"/>
            <ac:spMkLst>
              <pc:docMk/>
              <pc:sldMasterMk cId="1591026248" sldId="2147483685"/>
              <pc:sldLayoutMk cId="2654307589" sldId="2147483687"/>
              <ac:spMk id="18" creationId="{B47DF3A9-25D4-4A93-F286-81AF47FFF5E0}"/>
            </ac:spMkLst>
          </pc:spChg>
          <pc:spChg chg="del">
            <ac:chgData name="Sanjana Haque" userId="4ec88ec9-1ffb-4beb-bd49-1f8c8e5d4516" providerId="ADAL" clId="{801B4D1C-362A-4DF4-A2BF-8E6D3F41CF66}" dt="2024-11-08T20:15:57.536" v="1" actId="478"/>
            <ac:spMkLst>
              <pc:docMk/>
              <pc:sldMasterMk cId="1591026248" sldId="2147483685"/>
              <pc:sldLayoutMk cId="2654307589" sldId="2147483687"/>
              <ac:spMk id="19" creationId="{819FC86D-F668-5404-4F79-381C48D938D5}"/>
            </ac:spMkLst>
          </pc:spChg>
          <pc:spChg chg="del">
            <ac:chgData name="Sanjana Haque" userId="4ec88ec9-1ffb-4beb-bd49-1f8c8e5d4516" providerId="ADAL" clId="{801B4D1C-362A-4DF4-A2BF-8E6D3F41CF66}" dt="2024-11-08T20:15:57.536" v="1" actId="478"/>
            <ac:spMkLst>
              <pc:docMk/>
              <pc:sldMasterMk cId="1591026248" sldId="2147483685"/>
              <pc:sldLayoutMk cId="2654307589" sldId="2147483687"/>
              <ac:spMk id="20" creationId="{6B64B047-C642-4392-0E24-1BFD6790E03C}"/>
            </ac:spMkLst>
          </pc:spChg>
          <pc:spChg chg="del">
            <ac:chgData name="Sanjana Haque" userId="4ec88ec9-1ffb-4beb-bd49-1f8c8e5d4516" providerId="ADAL" clId="{801B4D1C-362A-4DF4-A2BF-8E6D3F41CF66}" dt="2024-11-08T20:15:57.536" v="1" actId="478"/>
            <ac:spMkLst>
              <pc:docMk/>
              <pc:sldMasterMk cId="1591026248" sldId="2147483685"/>
              <pc:sldLayoutMk cId="2654307589" sldId="2147483687"/>
              <ac:spMk id="21" creationId="{3DEE248D-1EDB-2AFF-94B3-ADDFC6105F4C}"/>
            </ac:spMkLst>
          </pc:spChg>
          <pc:spChg chg="del">
            <ac:chgData name="Sanjana Haque" userId="4ec88ec9-1ffb-4beb-bd49-1f8c8e5d4516" providerId="ADAL" clId="{801B4D1C-362A-4DF4-A2BF-8E6D3F41CF66}" dt="2024-11-08T20:15:57.536" v="1" actId="478"/>
            <ac:spMkLst>
              <pc:docMk/>
              <pc:sldMasterMk cId="1591026248" sldId="2147483685"/>
              <pc:sldLayoutMk cId="2654307589" sldId="2147483687"/>
              <ac:spMk id="22" creationId="{E16ABAA0-9FD7-0166-9E22-06EFF878EB6C}"/>
            </ac:spMkLst>
          </pc:spChg>
          <pc:spChg chg="add del mod">
            <ac:chgData name="Sanjana Haque" userId="4ec88ec9-1ffb-4beb-bd49-1f8c8e5d4516" providerId="ADAL" clId="{801B4D1C-362A-4DF4-A2BF-8E6D3F41CF66}" dt="2024-11-08T20:32:40.689" v="204" actId="478"/>
            <ac:spMkLst>
              <pc:docMk/>
              <pc:sldMasterMk cId="1591026248" sldId="2147483685"/>
              <pc:sldLayoutMk cId="2654307589" sldId="2147483687"/>
              <ac:spMk id="24" creationId="{8976B41E-40FA-1025-2F05-C8CA34E9BB87}"/>
            </ac:spMkLst>
          </pc:spChg>
          <pc:spChg chg="add del mod">
            <ac:chgData name="Sanjana Haque" userId="4ec88ec9-1ffb-4beb-bd49-1f8c8e5d4516" providerId="ADAL" clId="{801B4D1C-362A-4DF4-A2BF-8E6D3F41CF66}" dt="2024-11-08T20:32:44.224" v="205" actId="21"/>
            <ac:spMkLst>
              <pc:docMk/>
              <pc:sldMasterMk cId="1591026248" sldId="2147483685"/>
              <pc:sldLayoutMk cId="2654307589" sldId="2147483687"/>
              <ac:spMk id="25" creationId="{A87491CC-0C13-ADE1-D7A7-B8E0FADE7BF2}"/>
            </ac:spMkLst>
          </pc:spChg>
          <pc:spChg chg="add del">
            <ac:chgData name="Sanjana Haque" userId="4ec88ec9-1ffb-4beb-bd49-1f8c8e5d4516" providerId="ADAL" clId="{801B4D1C-362A-4DF4-A2BF-8E6D3F41CF66}" dt="2024-11-08T20:32:26.137" v="200" actId="11529"/>
            <ac:spMkLst>
              <pc:docMk/>
              <pc:sldMasterMk cId="1591026248" sldId="2147483685"/>
              <pc:sldLayoutMk cId="2654307589" sldId="2147483687"/>
              <ac:spMk id="29" creationId="{56EB6CF1-F37F-C8DF-C447-08D2812EC60C}"/>
            </ac:spMkLst>
          </pc:spChg>
          <pc:spChg chg="add mod">
            <ac:chgData name="Sanjana Haque" userId="4ec88ec9-1ffb-4beb-bd49-1f8c8e5d4516" providerId="ADAL" clId="{801B4D1C-362A-4DF4-A2BF-8E6D3F41CF66}" dt="2024-11-08T20:32:26.137" v="200" actId="11529"/>
            <ac:spMkLst>
              <pc:docMk/>
              <pc:sldMasterMk cId="1591026248" sldId="2147483685"/>
              <pc:sldLayoutMk cId="2654307589" sldId="2147483687"/>
              <ac:spMk id="30" creationId="{56F89C1A-26C3-99BF-FF25-948C5B2B8BF9}"/>
            </ac:spMkLst>
          </pc:spChg>
          <pc:spChg chg="add mod">
            <ac:chgData name="Sanjana Haque" userId="4ec88ec9-1ffb-4beb-bd49-1f8c8e5d4516" providerId="ADAL" clId="{801B4D1C-362A-4DF4-A2BF-8E6D3F41CF66}" dt="2024-11-08T20:32:38.301" v="202" actId="1076"/>
            <ac:spMkLst>
              <pc:docMk/>
              <pc:sldMasterMk cId="1591026248" sldId="2147483685"/>
              <pc:sldLayoutMk cId="2654307589" sldId="2147483687"/>
              <ac:spMk id="31" creationId="{D7E5DD5F-244E-B834-81D0-381659D80942}"/>
            </ac:spMkLst>
          </pc:spChg>
          <pc:spChg chg="add mod">
            <ac:chgData name="Sanjana Haque" userId="4ec88ec9-1ffb-4beb-bd49-1f8c8e5d4516" providerId="ADAL" clId="{801B4D1C-362A-4DF4-A2BF-8E6D3F41CF66}" dt="2024-11-08T20:33:00.345" v="211"/>
            <ac:spMkLst>
              <pc:docMk/>
              <pc:sldMasterMk cId="1591026248" sldId="2147483685"/>
              <pc:sldLayoutMk cId="2654307589" sldId="2147483687"/>
              <ac:spMk id="32" creationId="{F02334D4-A6A8-4827-16C1-F8A25D356F68}"/>
            </ac:spMkLst>
          </pc:spChg>
          <pc:grpChg chg="add mod">
            <ac:chgData name="Sanjana Haque" userId="4ec88ec9-1ffb-4beb-bd49-1f8c8e5d4516" providerId="ADAL" clId="{801B4D1C-362A-4DF4-A2BF-8E6D3F41CF66}" dt="2024-11-08T20:31:12.146" v="179" actId="1076"/>
            <ac:grpSpMkLst>
              <pc:docMk/>
              <pc:sldMasterMk cId="1591026248" sldId="2147483685"/>
              <pc:sldLayoutMk cId="2654307589" sldId="2147483687"/>
              <ac:grpSpMk id="3" creationId="{7F996D30-ED52-C5AA-7856-06E3745F30CF}"/>
            </ac:grpSpMkLst>
          </pc:grpChg>
          <pc:grpChg chg="del">
            <ac:chgData name="Sanjana Haque" userId="4ec88ec9-1ffb-4beb-bd49-1f8c8e5d4516" providerId="ADAL" clId="{801B4D1C-362A-4DF4-A2BF-8E6D3F41CF66}" dt="2024-11-08T20:15:57.536" v="1" actId="478"/>
            <ac:grpSpMkLst>
              <pc:docMk/>
              <pc:sldMasterMk cId="1591026248" sldId="2147483685"/>
              <pc:sldLayoutMk cId="2654307589" sldId="2147483687"/>
              <ac:grpSpMk id="7" creationId="{139A2ECF-3859-E60F-0712-2927CE537F9E}"/>
            </ac:grpSpMkLst>
          </pc:grpChg>
          <pc:grpChg chg="del">
            <ac:chgData name="Sanjana Haque" userId="4ec88ec9-1ffb-4beb-bd49-1f8c8e5d4516" providerId="ADAL" clId="{801B4D1C-362A-4DF4-A2BF-8E6D3F41CF66}" dt="2024-11-08T20:15:57.536" v="1" actId="478"/>
            <ac:grpSpMkLst>
              <pc:docMk/>
              <pc:sldMasterMk cId="1591026248" sldId="2147483685"/>
              <pc:sldLayoutMk cId="2654307589" sldId="2147483687"/>
              <ac:grpSpMk id="15" creationId="{F8ACEB4E-2C99-BE9B-CEBD-056F32FEC08D}"/>
            </ac:grpSpMkLst>
          </pc:grpChg>
          <pc:picChg chg="add mod">
            <ac:chgData name="Sanjana Haque" userId="4ec88ec9-1ffb-4beb-bd49-1f8c8e5d4516" providerId="ADAL" clId="{801B4D1C-362A-4DF4-A2BF-8E6D3F41CF66}" dt="2024-11-08T20:31:15.249" v="180" actId="1076"/>
            <ac:picMkLst>
              <pc:docMk/>
              <pc:sldMasterMk cId="1591026248" sldId="2147483685"/>
              <pc:sldLayoutMk cId="2654307589" sldId="2147483687"/>
              <ac:picMk id="14" creationId="{6BCB8B1D-9DD6-E579-F09A-807DA3617396}"/>
            </ac:picMkLst>
          </pc:picChg>
          <pc:picChg chg="add mod">
            <ac:chgData name="Sanjana Haque" userId="4ec88ec9-1ffb-4beb-bd49-1f8c8e5d4516" providerId="ADAL" clId="{801B4D1C-362A-4DF4-A2BF-8E6D3F41CF66}" dt="2024-11-08T20:31:06.428" v="174" actId="1076"/>
            <ac:picMkLst>
              <pc:docMk/>
              <pc:sldMasterMk cId="1591026248" sldId="2147483685"/>
              <pc:sldLayoutMk cId="2654307589" sldId="2147483687"/>
              <ac:picMk id="23" creationId="{D3013EE9-8CC1-F882-E9AF-EB54E8BBA866}"/>
            </ac:picMkLst>
          </pc:picChg>
          <pc:cxnChg chg="add mod">
            <ac:chgData name="Sanjana Haque" userId="4ec88ec9-1ffb-4beb-bd49-1f8c8e5d4516" providerId="ADAL" clId="{801B4D1C-362A-4DF4-A2BF-8E6D3F41CF66}" dt="2024-11-08T20:32:03.422" v="196" actId="14100"/>
            <ac:cxnSpMkLst>
              <pc:docMk/>
              <pc:sldMasterMk cId="1591026248" sldId="2147483685"/>
              <pc:sldLayoutMk cId="2654307589" sldId="2147483687"/>
              <ac:cxnSpMk id="13" creationId="{CB3F149E-C166-A489-35D8-AF988B9DEB66}"/>
            </ac:cxnSpMkLst>
          </pc:cxnChg>
        </pc:sldLayoutChg>
        <pc:sldLayoutChg chg="addSp delSp modSp mod ord">
          <pc:chgData name="Sanjana Haque" userId="4ec88ec9-1ffb-4beb-bd49-1f8c8e5d4516" providerId="ADAL" clId="{801B4D1C-362A-4DF4-A2BF-8E6D3F41CF66}" dt="2024-11-08T20:36:50.893" v="283" actId="11529"/>
          <pc:sldLayoutMkLst>
            <pc:docMk/>
            <pc:sldMasterMk cId="1591026248" sldId="2147483685"/>
            <pc:sldLayoutMk cId="3317666957" sldId="2147483688"/>
          </pc:sldLayoutMkLst>
          <pc:spChg chg="add mod">
            <ac:chgData name="Sanjana Haque" userId="4ec88ec9-1ffb-4beb-bd49-1f8c8e5d4516" providerId="ADAL" clId="{801B4D1C-362A-4DF4-A2BF-8E6D3F41CF66}" dt="2024-11-08T20:18:21.583" v="71" actId="1076"/>
            <ac:spMkLst>
              <pc:docMk/>
              <pc:sldMasterMk cId="1591026248" sldId="2147483685"/>
              <pc:sldLayoutMk cId="3317666957" sldId="2147483688"/>
              <ac:spMk id="5" creationId="{AC0D3708-F027-8487-D18A-C865A51C6D17}"/>
            </ac:spMkLst>
          </pc:spChg>
          <pc:spChg chg="add mod">
            <ac:chgData name="Sanjana Haque" userId="4ec88ec9-1ffb-4beb-bd49-1f8c8e5d4516" providerId="ADAL" clId="{801B4D1C-362A-4DF4-A2BF-8E6D3F41CF66}" dt="2024-11-08T20:32:59.296" v="210"/>
            <ac:spMkLst>
              <pc:docMk/>
              <pc:sldMasterMk cId="1591026248" sldId="2147483685"/>
              <pc:sldLayoutMk cId="3317666957" sldId="2147483688"/>
              <ac:spMk id="10" creationId="{C25CEBB7-1221-20C9-84C0-C7F4D1F736A5}"/>
            </ac:spMkLst>
          </pc:spChg>
          <pc:spChg chg="add del">
            <ac:chgData name="Sanjana Haque" userId="4ec88ec9-1ffb-4beb-bd49-1f8c8e5d4516" providerId="ADAL" clId="{801B4D1C-362A-4DF4-A2BF-8E6D3F41CF66}" dt="2024-11-08T20:36:50.893" v="283" actId="11529"/>
            <ac:spMkLst>
              <pc:docMk/>
              <pc:sldMasterMk cId="1591026248" sldId="2147483685"/>
              <pc:sldLayoutMk cId="3317666957" sldId="2147483688"/>
              <ac:spMk id="11" creationId="{7B3CCC4B-C8CE-A01E-043E-D901B1F02A45}"/>
            </ac:spMkLst>
          </pc:spChg>
          <pc:spChg chg="add mod">
            <ac:chgData name="Sanjana Haque" userId="4ec88ec9-1ffb-4beb-bd49-1f8c8e5d4516" providerId="ADAL" clId="{801B4D1C-362A-4DF4-A2BF-8E6D3F41CF66}" dt="2024-11-08T20:36:50.893" v="283" actId="11529"/>
            <ac:spMkLst>
              <pc:docMk/>
              <pc:sldMasterMk cId="1591026248" sldId="2147483685"/>
              <pc:sldLayoutMk cId="3317666957" sldId="2147483688"/>
              <ac:spMk id="12" creationId="{82D725D7-4C0A-D70B-ED86-8B3090573D7A}"/>
            </ac:spMkLst>
          </pc:spChg>
          <pc:spChg chg="del">
            <ac:chgData name="Sanjana Haque" userId="4ec88ec9-1ffb-4beb-bd49-1f8c8e5d4516" providerId="ADAL" clId="{801B4D1C-362A-4DF4-A2BF-8E6D3F41CF66}" dt="2024-11-08T20:16:41.175" v="37" actId="478"/>
            <ac:spMkLst>
              <pc:docMk/>
              <pc:sldMasterMk cId="1591026248" sldId="2147483685"/>
              <pc:sldLayoutMk cId="3317666957" sldId="2147483688"/>
              <ac:spMk id="14" creationId="{CBF502CF-E979-4D81-EAC9-F78C0B2F9619}"/>
            </ac:spMkLst>
          </pc:spChg>
          <pc:spChg chg="del">
            <ac:chgData name="Sanjana Haque" userId="4ec88ec9-1ffb-4beb-bd49-1f8c8e5d4516" providerId="ADAL" clId="{801B4D1C-362A-4DF4-A2BF-8E6D3F41CF66}" dt="2024-11-08T20:36:36.337" v="281" actId="478"/>
            <ac:spMkLst>
              <pc:docMk/>
              <pc:sldMasterMk cId="1591026248" sldId="2147483685"/>
              <pc:sldLayoutMk cId="3317666957" sldId="2147483688"/>
              <ac:spMk id="17" creationId="{C3D94373-A1DD-0086-F4B4-EF38F0305071}"/>
            </ac:spMkLst>
          </pc:spChg>
          <pc:spChg chg="del">
            <ac:chgData name="Sanjana Haque" userId="4ec88ec9-1ffb-4beb-bd49-1f8c8e5d4516" providerId="ADAL" clId="{801B4D1C-362A-4DF4-A2BF-8E6D3F41CF66}" dt="2024-11-08T20:36:38.724" v="282" actId="478"/>
            <ac:spMkLst>
              <pc:docMk/>
              <pc:sldMasterMk cId="1591026248" sldId="2147483685"/>
              <pc:sldLayoutMk cId="3317666957" sldId="2147483688"/>
              <ac:spMk id="18" creationId="{39334D1D-7D1C-4550-2055-2565D67F1659}"/>
            </ac:spMkLst>
          </pc:spChg>
          <pc:spChg chg="del">
            <ac:chgData name="Sanjana Haque" userId="4ec88ec9-1ffb-4beb-bd49-1f8c8e5d4516" providerId="ADAL" clId="{801B4D1C-362A-4DF4-A2BF-8E6D3F41CF66}" dt="2024-11-08T20:16:17.879" v="26" actId="478"/>
            <ac:spMkLst>
              <pc:docMk/>
              <pc:sldMasterMk cId="1591026248" sldId="2147483685"/>
              <pc:sldLayoutMk cId="3317666957" sldId="2147483688"/>
              <ac:spMk id="51" creationId="{A5D4BFE6-71C8-57EA-FF7B-DFD04ADB9123}"/>
            </ac:spMkLst>
          </pc:spChg>
          <pc:grpChg chg="mod">
            <ac:chgData name="Sanjana Haque" userId="4ec88ec9-1ffb-4beb-bd49-1f8c8e5d4516" providerId="ADAL" clId="{801B4D1C-362A-4DF4-A2BF-8E6D3F41CF66}" dt="2024-11-08T20:17:46" v="59" actId="1076"/>
            <ac:grpSpMkLst>
              <pc:docMk/>
              <pc:sldMasterMk cId="1591026248" sldId="2147483685"/>
              <pc:sldLayoutMk cId="3317666957" sldId="2147483688"/>
              <ac:grpSpMk id="35" creationId="{B9880C3D-957D-B3C1-2137-1CA6721CC5D1}"/>
            </ac:grpSpMkLst>
          </pc:grpChg>
          <pc:picChg chg="add mod">
            <ac:chgData name="Sanjana Haque" userId="4ec88ec9-1ffb-4beb-bd49-1f8c8e5d4516" providerId="ADAL" clId="{801B4D1C-362A-4DF4-A2BF-8E6D3F41CF66}" dt="2024-11-08T20:17:35.623" v="54" actId="14100"/>
            <ac:picMkLst>
              <pc:docMk/>
              <pc:sldMasterMk cId="1591026248" sldId="2147483685"/>
              <pc:sldLayoutMk cId="3317666957" sldId="2147483688"/>
              <ac:picMk id="7" creationId="{3F33DF25-7E20-1716-EB61-A7DC59B226D0}"/>
            </ac:picMkLst>
          </pc:picChg>
          <pc:cxnChg chg="add mod">
            <ac:chgData name="Sanjana Haque" userId="4ec88ec9-1ffb-4beb-bd49-1f8c8e5d4516" providerId="ADAL" clId="{801B4D1C-362A-4DF4-A2BF-8E6D3F41CF66}" dt="2024-11-08T20:16:59.983" v="41" actId="14100"/>
            <ac:cxnSpMkLst>
              <pc:docMk/>
              <pc:sldMasterMk cId="1591026248" sldId="2147483685"/>
              <pc:sldLayoutMk cId="3317666957" sldId="2147483688"/>
              <ac:cxnSpMk id="2" creationId="{4B25E028-F9C8-A821-A369-A38E9FC13E5A}"/>
            </ac:cxnSpMkLst>
          </pc:cxnChg>
          <pc:cxnChg chg="add mod">
            <ac:chgData name="Sanjana Haque" userId="4ec88ec9-1ffb-4beb-bd49-1f8c8e5d4516" providerId="ADAL" clId="{801B4D1C-362A-4DF4-A2BF-8E6D3F41CF66}" dt="2024-11-08T20:17:57.767" v="62" actId="14100"/>
            <ac:cxnSpMkLst>
              <pc:docMk/>
              <pc:sldMasterMk cId="1591026248" sldId="2147483685"/>
              <pc:sldLayoutMk cId="3317666957" sldId="2147483688"/>
              <ac:cxnSpMk id="6" creationId="{50307B15-A702-66AA-15F1-DDF8B2619889}"/>
            </ac:cxnSpMkLst>
          </pc:cxnChg>
        </pc:sldLayoutChg>
        <pc:sldLayoutChg chg="addSp delSp modSp mod">
          <pc:chgData name="Sanjana Haque" userId="4ec88ec9-1ffb-4beb-bd49-1f8c8e5d4516" providerId="ADAL" clId="{801B4D1C-362A-4DF4-A2BF-8E6D3F41CF66}" dt="2024-11-12T21:45:15.909" v="816" actId="14100"/>
          <pc:sldLayoutMkLst>
            <pc:docMk/>
            <pc:sldMasterMk cId="1591026248" sldId="2147483685"/>
            <pc:sldLayoutMk cId="2928745712" sldId="2147483689"/>
          </pc:sldLayoutMkLst>
          <pc:spChg chg="add mod">
            <ac:chgData name="Sanjana Haque" userId="4ec88ec9-1ffb-4beb-bd49-1f8c8e5d4516" providerId="ADAL" clId="{801B4D1C-362A-4DF4-A2BF-8E6D3F41CF66}" dt="2024-11-08T20:33:02.931" v="212"/>
            <ac:spMkLst>
              <pc:docMk/>
              <pc:sldMasterMk cId="1591026248" sldId="2147483685"/>
              <pc:sldLayoutMk cId="2928745712" sldId="2147483689"/>
              <ac:spMk id="6" creationId="{D878AA03-1544-4648-C499-04D548F69247}"/>
            </ac:spMkLst>
          </pc:spChg>
          <pc:spChg chg="mod">
            <ac:chgData name="Sanjana Haque" userId="4ec88ec9-1ffb-4beb-bd49-1f8c8e5d4516" providerId="ADAL" clId="{801B4D1C-362A-4DF4-A2BF-8E6D3F41CF66}" dt="2024-11-12T21:45:15.909" v="816" actId="14100"/>
            <ac:spMkLst>
              <pc:docMk/>
              <pc:sldMasterMk cId="1591026248" sldId="2147483685"/>
              <pc:sldLayoutMk cId="2928745712" sldId="2147483689"/>
              <ac:spMk id="11" creationId="{C85A2CD0-ADD0-88C2-01A6-CAA2A6D76551}"/>
            </ac:spMkLst>
          </pc:spChg>
          <pc:spChg chg="del">
            <ac:chgData name="Sanjana Haque" userId="4ec88ec9-1ffb-4beb-bd49-1f8c8e5d4516" providerId="ADAL" clId="{801B4D1C-362A-4DF4-A2BF-8E6D3F41CF66}" dt="2024-11-08T20:16:19.903" v="27" actId="478"/>
            <ac:spMkLst>
              <pc:docMk/>
              <pc:sldMasterMk cId="1591026248" sldId="2147483685"/>
              <pc:sldLayoutMk cId="2928745712" sldId="2147483689"/>
              <ac:spMk id="40" creationId="{5CBA30C3-D5B9-8C4F-57BF-272BD91443E6}"/>
            </ac:spMkLst>
          </pc:spChg>
          <pc:spChg chg="del">
            <ac:chgData name="Sanjana Haque" userId="4ec88ec9-1ffb-4beb-bd49-1f8c8e5d4516" providerId="ADAL" clId="{801B4D1C-362A-4DF4-A2BF-8E6D3F41CF66}" dt="2024-11-08T20:19:05.323" v="79" actId="478"/>
            <ac:spMkLst>
              <pc:docMk/>
              <pc:sldMasterMk cId="1591026248" sldId="2147483685"/>
              <pc:sldLayoutMk cId="2928745712" sldId="2147483689"/>
              <ac:spMk id="41" creationId="{6A29EE8A-F94A-7AB7-96EA-0D796F6025FF}"/>
            </ac:spMkLst>
          </pc:spChg>
          <pc:picChg chg="add mod">
            <ac:chgData name="Sanjana Haque" userId="4ec88ec9-1ffb-4beb-bd49-1f8c8e5d4516" providerId="ADAL" clId="{801B4D1C-362A-4DF4-A2BF-8E6D3F41CF66}" dt="2024-11-08T20:19:22.599" v="85" actId="1076"/>
            <ac:picMkLst>
              <pc:docMk/>
              <pc:sldMasterMk cId="1591026248" sldId="2147483685"/>
              <pc:sldLayoutMk cId="2928745712" sldId="2147483689"/>
              <ac:picMk id="2" creationId="{89442CF4-3849-2DFF-2A6F-F0E99752E2D7}"/>
            </ac:picMkLst>
          </pc:picChg>
          <pc:cxnChg chg="add mod">
            <ac:chgData name="Sanjana Haque" userId="4ec88ec9-1ffb-4beb-bd49-1f8c8e5d4516" providerId="ADAL" clId="{801B4D1C-362A-4DF4-A2BF-8E6D3F41CF66}" dt="2024-11-08T20:19:18.752" v="84" actId="14100"/>
            <ac:cxnSpMkLst>
              <pc:docMk/>
              <pc:sldMasterMk cId="1591026248" sldId="2147483685"/>
              <pc:sldLayoutMk cId="2928745712" sldId="2147483689"/>
              <ac:cxnSpMk id="4" creationId="{91CFF77A-DFE2-712A-9498-A78B8EDAD533}"/>
            </ac:cxnSpMkLst>
          </pc:cxnChg>
        </pc:sldLayoutChg>
        <pc:sldLayoutChg chg="delSp del mod">
          <pc:chgData name="Sanjana Haque" userId="4ec88ec9-1ffb-4beb-bd49-1f8c8e5d4516" providerId="ADAL" clId="{801B4D1C-362A-4DF4-A2BF-8E6D3F41CF66}" dt="2024-11-08T20:19:26.770" v="86" actId="2696"/>
          <pc:sldLayoutMkLst>
            <pc:docMk/>
            <pc:sldMasterMk cId="1591026248" sldId="2147483685"/>
            <pc:sldLayoutMk cId="272090642" sldId="2147483690"/>
          </pc:sldLayoutMkLst>
          <pc:spChg chg="del">
            <ac:chgData name="Sanjana Haque" userId="4ec88ec9-1ffb-4beb-bd49-1f8c8e5d4516" providerId="ADAL" clId="{801B4D1C-362A-4DF4-A2BF-8E6D3F41CF66}" dt="2024-11-08T20:16:21.391" v="28" actId="478"/>
            <ac:spMkLst>
              <pc:docMk/>
              <pc:sldMasterMk cId="1591026248" sldId="2147483685"/>
              <pc:sldLayoutMk cId="272090642" sldId="2147483690"/>
              <ac:spMk id="41" creationId="{420E3060-3FB6-FCB8-9C44-95E935D7E668}"/>
            </ac:spMkLst>
          </pc:spChg>
        </pc:sldLayoutChg>
        <pc:sldLayoutChg chg="addSp delSp modSp mod">
          <pc:chgData name="Sanjana Haque" userId="4ec88ec9-1ffb-4beb-bd49-1f8c8e5d4516" providerId="ADAL" clId="{801B4D1C-362A-4DF4-A2BF-8E6D3F41CF66}" dt="2024-11-08T20:33:05.340" v="213"/>
          <pc:sldLayoutMkLst>
            <pc:docMk/>
            <pc:sldMasterMk cId="1591026248" sldId="2147483685"/>
            <pc:sldLayoutMk cId="2361984023" sldId="2147483691"/>
          </pc:sldLayoutMkLst>
          <pc:spChg chg="mod">
            <ac:chgData name="Sanjana Haque" userId="4ec88ec9-1ffb-4beb-bd49-1f8c8e5d4516" providerId="ADAL" clId="{801B4D1C-362A-4DF4-A2BF-8E6D3F41CF66}" dt="2024-11-08T20:19:43.696" v="89" actId="14100"/>
            <ac:spMkLst>
              <pc:docMk/>
              <pc:sldMasterMk cId="1591026248" sldId="2147483685"/>
              <pc:sldLayoutMk cId="2361984023" sldId="2147483691"/>
              <ac:spMk id="2" creationId="{3F6861B5-2863-A0BA-6FA1-5105781D62A1}"/>
            </ac:spMkLst>
          </pc:spChg>
          <pc:spChg chg="add mod">
            <ac:chgData name="Sanjana Haque" userId="4ec88ec9-1ffb-4beb-bd49-1f8c8e5d4516" providerId="ADAL" clId="{801B4D1C-362A-4DF4-A2BF-8E6D3F41CF66}" dt="2024-11-08T20:33:05.340" v="213"/>
            <ac:spMkLst>
              <pc:docMk/>
              <pc:sldMasterMk cId="1591026248" sldId="2147483685"/>
              <pc:sldLayoutMk cId="2361984023" sldId="2147483691"/>
              <ac:spMk id="7" creationId="{D150E22C-B89C-111A-7CFC-7B10133CD6F1}"/>
            </ac:spMkLst>
          </pc:spChg>
          <pc:spChg chg="del">
            <ac:chgData name="Sanjana Haque" userId="4ec88ec9-1ffb-4beb-bd49-1f8c8e5d4516" providerId="ADAL" clId="{801B4D1C-362A-4DF4-A2BF-8E6D3F41CF66}" dt="2024-11-08T20:16:22.615" v="29" actId="478"/>
            <ac:spMkLst>
              <pc:docMk/>
              <pc:sldMasterMk cId="1591026248" sldId="2147483685"/>
              <pc:sldLayoutMk cId="2361984023" sldId="2147483691"/>
              <ac:spMk id="13" creationId="{7F003E31-6D13-57F1-8798-7118472CF981}"/>
            </ac:spMkLst>
          </pc:spChg>
          <pc:picChg chg="add mod">
            <ac:chgData name="Sanjana Haque" userId="4ec88ec9-1ffb-4beb-bd49-1f8c8e5d4516" providerId="ADAL" clId="{801B4D1C-362A-4DF4-A2BF-8E6D3F41CF66}" dt="2024-11-08T20:19:34.589" v="87"/>
            <ac:picMkLst>
              <pc:docMk/>
              <pc:sldMasterMk cId="1591026248" sldId="2147483685"/>
              <pc:sldLayoutMk cId="2361984023" sldId="2147483691"/>
              <ac:picMk id="5" creationId="{2D49B321-BBC6-9DAA-DA37-86D035D7FFE4}"/>
            </ac:picMkLst>
          </pc:picChg>
          <pc:cxnChg chg="add mod">
            <ac:chgData name="Sanjana Haque" userId="4ec88ec9-1ffb-4beb-bd49-1f8c8e5d4516" providerId="ADAL" clId="{801B4D1C-362A-4DF4-A2BF-8E6D3F41CF66}" dt="2024-11-08T20:19:34.589" v="87"/>
            <ac:cxnSpMkLst>
              <pc:docMk/>
              <pc:sldMasterMk cId="1591026248" sldId="2147483685"/>
              <pc:sldLayoutMk cId="2361984023" sldId="2147483691"/>
              <ac:cxnSpMk id="3" creationId="{53B8064D-8D41-2E4E-84FD-B65CCC365852}"/>
            </ac:cxnSpMkLst>
          </pc:cxnChg>
        </pc:sldLayoutChg>
        <pc:sldLayoutChg chg="addSp delSp modSp mod">
          <pc:chgData name="Sanjana Haque" userId="4ec88ec9-1ffb-4beb-bd49-1f8c8e5d4516" providerId="ADAL" clId="{801B4D1C-362A-4DF4-A2BF-8E6D3F41CF66}" dt="2024-11-08T20:33:06.705" v="214"/>
          <pc:sldLayoutMkLst>
            <pc:docMk/>
            <pc:sldMasterMk cId="1591026248" sldId="2147483685"/>
            <pc:sldLayoutMk cId="1806610618" sldId="2147483692"/>
          </pc:sldLayoutMkLst>
          <pc:spChg chg="mod">
            <ac:chgData name="Sanjana Haque" userId="4ec88ec9-1ffb-4beb-bd49-1f8c8e5d4516" providerId="ADAL" clId="{801B4D1C-362A-4DF4-A2BF-8E6D3F41CF66}" dt="2024-11-08T20:19:50.520" v="91" actId="1076"/>
            <ac:spMkLst>
              <pc:docMk/>
              <pc:sldMasterMk cId="1591026248" sldId="2147483685"/>
              <pc:sldLayoutMk cId="1806610618" sldId="2147483692"/>
              <ac:spMk id="2" creationId="{13896897-8B1A-A78C-C705-CF5226681F06}"/>
            </ac:spMkLst>
          </pc:spChg>
          <pc:spChg chg="mod">
            <ac:chgData name="Sanjana Haque" userId="4ec88ec9-1ffb-4beb-bd49-1f8c8e5d4516" providerId="ADAL" clId="{801B4D1C-362A-4DF4-A2BF-8E6D3F41CF66}" dt="2024-11-08T20:19:56.920" v="93" actId="14100"/>
            <ac:spMkLst>
              <pc:docMk/>
              <pc:sldMasterMk cId="1591026248" sldId="2147483685"/>
              <pc:sldLayoutMk cId="1806610618" sldId="2147483692"/>
              <ac:spMk id="4" creationId="{140791EC-E759-8496-5E2A-C3214212865F}"/>
            </ac:spMkLst>
          </pc:spChg>
          <pc:spChg chg="add mod">
            <ac:chgData name="Sanjana Haque" userId="4ec88ec9-1ffb-4beb-bd49-1f8c8e5d4516" providerId="ADAL" clId="{801B4D1C-362A-4DF4-A2BF-8E6D3F41CF66}" dt="2024-11-08T20:33:06.705" v="214"/>
            <ac:spMkLst>
              <pc:docMk/>
              <pc:sldMasterMk cId="1591026248" sldId="2147483685"/>
              <pc:sldLayoutMk cId="1806610618" sldId="2147483692"/>
              <ac:spMk id="6" creationId="{4E256F42-6DD1-6042-2BFE-975A651F50CB}"/>
            </ac:spMkLst>
          </pc:spChg>
          <pc:spChg chg="del">
            <ac:chgData name="Sanjana Haque" userId="4ec88ec9-1ffb-4beb-bd49-1f8c8e5d4516" providerId="ADAL" clId="{801B4D1C-362A-4DF4-A2BF-8E6D3F41CF66}" dt="2024-11-08T20:16:24.718" v="30" actId="478"/>
            <ac:spMkLst>
              <pc:docMk/>
              <pc:sldMasterMk cId="1591026248" sldId="2147483685"/>
              <pc:sldLayoutMk cId="1806610618" sldId="2147483692"/>
              <ac:spMk id="41" creationId="{D3DFC15E-2B89-61A8-2E1E-310E82BB27E3}"/>
            </ac:spMkLst>
          </pc:spChg>
          <pc:picChg chg="add mod">
            <ac:chgData name="Sanjana Haque" userId="4ec88ec9-1ffb-4beb-bd49-1f8c8e5d4516" providerId="ADAL" clId="{801B4D1C-362A-4DF4-A2BF-8E6D3F41CF66}" dt="2024-11-08T20:19:46.219" v="90"/>
            <ac:picMkLst>
              <pc:docMk/>
              <pc:sldMasterMk cId="1591026248" sldId="2147483685"/>
              <pc:sldLayoutMk cId="1806610618" sldId="2147483692"/>
              <ac:picMk id="5" creationId="{2B550EC2-C4EC-32EA-44B0-C1C87EC8E488}"/>
            </ac:picMkLst>
          </pc:picChg>
          <pc:cxnChg chg="add mod">
            <ac:chgData name="Sanjana Haque" userId="4ec88ec9-1ffb-4beb-bd49-1f8c8e5d4516" providerId="ADAL" clId="{801B4D1C-362A-4DF4-A2BF-8E6D3F41CF66}" dt="2024-11-08T20:19:46.219" v="90"/>
            <ac:cxnSpMkLst>
              <pc:docMk/>
              <pc:sldMasterMk cId="1591026248" sldId="2147483685"/>
              <pc:sldLayoutMk cId="1806610618" sldId="2147483692"/>
              <ac:cxnSpMk id="3" creationId="{9AED758D-33F0-EB8E-456F-2401202A5313}"/>
            </ac:cxnSpMkLst>
          </pc:cxnChg>
        </pc:sldLayoutChg>
        <pc:sldLayoutChg chg="addSp delSp modSp del mod">
          <pc:chgData name="Sanjana Haque" userId="4ec88ec9-1ffb-4beb-bd49-1f8c8e5d4516" providerId="ADAL" clId="{801B4D1C-362A-4DF4-A2BF-8E6D3F41CF66}" dt="2024-11-08T20:20:12.560" v="96" actId="2696"/>
          <pc:sldLayoutMkLst>
            <pc:docMk/>
            <pc:sldMasterMk cId="1591026248" sldId="2147483685"/>
            <pc:sldLayoutMk cId="251853642" sldId="2147483693"/>
          </pc:sldLayoutMkLst>
          <pc:spChg chg="del">
            <ac:chgData name="Sanjana Haque" userId="4ec88ec9-1ffb-4beb-bd49-1f8c8e5d4516" providerId="ADAL" clId="{801B4D1C-362A-4DF4-A2BF-8E6D3F41CF66}" dt="2024-11-08T20:16:26.449" v="31" actId="478"/>
            <ac:spMkLst>
              <pc:docMk/>
              <pc:sldMasterMk cId="1591026248" sldId="2147483685"/>
              <pc:sldLayoutMk cId="251853642" sldId="2147483693"/>
              <ac:spMk id="2" creationId="{D8C4B20A-1740-6C2C-840F-63594C174282}"/>
            </ac:spMkLst>
          </pc:spChg>
          <pc:spChg chg="del">
            <ac:chgData name="Sanjana Haque" userId="4ec88ec9-1ffb-4beb-bd49-1f8c8e5d4516" providerId="ADAL" clId="{801B4D1C-362A-4DF4-A2BF-8E6D3F41CF66}" dt="2024-11-08T20:20:08.786" v="94" actId="478"/>
            <ac:spMkLst>
              <pc:docMk/>
              <pc:sldMasterMk cId="1591026248" sldId="2147483685"/>
              <pc:sldLayoutMk cId="251853642" sldId="2147483693"/>
              <ac:spMk id="4" creationId="{4A44ECCF-3A50-C69E-F44F-0B3F95D440F1}"/>
            </ac:spMkLst>
          </pc:spChg>
          <pc:spChg chg="add mod">
            <ac:chgData name="Sanjana Haque" userId="4ec88ec9-1ffb-4beb-bd49-1f8c8e5d4516" providerId="ADAL" clId="{801B4D1C-362A-4DF4-A2BF-8E6D3F41CF66}" dt="2024-11-08T20:20:09.078" v="95"/>
            <ac:spMkLst>
              <pc:docMk/>
              <pc:sldMasterMk cId="1591026248" sldId="2147483685"/>
              <pc:sldLayoutMk cId="251853642" sldId="2147483693"/>
              <ac:spMk id="7" creationId="{735B70A4-5150-EBB1-7DD3-84EA00836BE4}"/>
            </ac:spMkLst>
          </pc:spChg>
          <pc:picChg chg="add mod">
            <ac:chgData name="Sanjana Haque" userId="4ec88ec9-1ffb-4beb-bd49-1f8c8e5d4516" providerId="ADAL" clId="{801B4D1C-362A-4DF4-A2BF-8E6D3F41CF66}" dt="2024-11-08T20:20:09.078" v="95"/>
            <ac:picMkLst>
              <pc:docMk/>
              <pc:sldMasterMk cId="1591026248" sldId="2147483685"/>
              <pc:sldLayoutMk cId="251853642" sldId="2147483693"/>
              <ac:picMk id="9" creationId="{636C53E2-768F-F457-0DC1-7E4D2D655A13}"/>
            </ac:picMkLst>
          </pc:picChg>
          <pc:cxnChg chg="add mod">
            <ac:chgData name="Sanjana Haque" userId="4ec88ec9-1ffb-4beb-bd49-1f8c8e5d4516" providerId="ADAL" clId="{801B4D1C-362A-4DF4-A2BF-8E6D3F41CF66}" dt="2024-11-08T20:20:09.078" v="95"/>
            <ac:cxnSpMkLst>
              <pc:docMk/>
              <pc:sldMasterMk cId="1591026248" sldId="2147483685"/>
              <pc:sldLayoutMk cId="251853642" sldId="2147483693"/>
              <ac:cxnSpMk id="8" creationId="{CAEFA076-98BA-702C-92A0-1CEEB5997D01}"/>
            </ac:cxnSpMkLst>
          </pc:cxnChg>
        </pc:sldLayoutChg>
        <pc:sldLayoutChg chg="delSp del mod">
          <pc:chgData name="Sanjana Haque" userId="4ec88ec9-1ffb-4beb-bd49-1f8c8e5d4516" providerId="ADAL" clId="{801B4D1C-362A-4DF4-A2BF-8E6D3F41CF66}" dt="2024-11-08T20:20:16.214" v="97" actId="2696"/>
          <pc:sldLayoutMkLst>
            <pc:docMk/>
            <pc:sldMasterMk cId="1591026248" sldId="2147483685"/>
            <pc:sldLayoutMk cId="2543497683" sldId="2147483694"/>
          </pc:sldLayoutMkLst>
          <pc:spChg chg="del">
            <ac:chgData name="Sanjana Haque" userId="4ec88ec9-1ffb-4beb-bd49-1f8c8e5d4516" providerId="ADAL" clId="{801B4D1C-362A-4DF4-A2BF-8E6D3F41CF66}" dt="2024-11-08T20:16:27.686" v="32" actId="478"/>
            <ac:spMkLst>
              <pc:docMk/>
              <pc:sldMasterMk cId="1591026248" sldId="2147483685"/>
              <pc:sldLayoutMk cId="2543497683" sldId="2147483694"/>
              <ac:spMk id="6" creationId="{2C77AAF0-6DC6-A77C-D2F1-CDEA03EE6EEE}"/>
            </ac:spMkLst>
          </pc:spChg>
        </pc:sldLayoutChg>
        <pc:sldLayoutChg chg="addSp delSp modSp mod">
          <pc:chgData name="Sanjana Haque" userId="4ec88ec9-1ffb-4beb-bd49-1f8c8e5d4516" providerId="ADAL" clId="{801B4D1C-362A-4DF4-A2BF-8E6D3F41CF66}" dt="2024-11-08T20:33:29.250" v="222"/>
          <pc:sldLayoutMkLst>
            <pc:docMk/>
            <pc:sldMasterMk cId="1591026248" sldId="2147483685"/>
            <pc:sldLayoutMk cId="1011088699" sldId="2147483695"/>
          </pc:sldLayoutMkLst>
          <pc:spChg chg="del">
            <ac:chgData name="Sanjana Haque" userId="4ec88ec9-1ffb-4beb-bd49-1f8c8e5d4516" providerId="ADAL" clId="{801B4D1C-362A-4DF4-A2BF-8E6D3F41CF66}" dt="2024-11-08T20:33:27.233" v="220" actId="478"/>
            <ac:spMkLst>
              <pc:docMk/>
              <pc:sldMasterMk cId="1591026248" sldId="2147483685"/>
              <pc:sldLayoutMk cId="1011088699" sldId="2147483695"/>
              <ac:spMk id="2" creationId="{F84F9C5A-2BEE-4BE4-D29E-884D628E98EB}"/>
            </ac:spMkLst>
          </pc:spChg>
          <pc:spChg chg="add mod">
            <ac:chgData name="Sanjana Haque" userId="4ec88ec9-1ffb-4beb-bd49-1f8c8e5d4516" providerId="ADAL" clId="{801B4D1C-362A-4DF4-A2BF-8E6D3F41CF66}" dt="2024-11-08T20:33:08.159" v="215"/>
            <ac:spMkLst>
              <pc:docMk/>
              <pc:sldMasterMk cId="1591026248" sldId="2147483685"/>
              <pc:sldLayoutMk cId="1011088699" sldId="2147483695"/>
              <ac:spMk id="3" creationId="{E0B89A66-9A85-D53D-2518-AED8D1C82835}"/>
            </ac:spMkLst>
          </pc:spChg>
          <pc:spChg chg="add mod">
            <ac:chgData name="Sanjana Haque" userId="4ec88ec9-1ffb-4beb-bd49-1f8c8e5d4516" providerId="ADAL" clId="{801B4D1C-362A-4DF4-A2BF-8E6D3F41CF66}" dt="2024-11-08T20:33:29.250" v="222"/>
            <ac:spMkLst>
              <pc:docMk/>
              <pc:sldMasterMk cId="1591026248" sldId="2147483685"/>
              <pc:sldLayoutMk cId="1011088699" sldId="2147483695"/>
              <ac:spMk id="7" creationId="{0607C334-06AD-4AA6-EBF0-79E632B87281}"/>
            </ac:spMkLst>
          </pc:spChg>
          <pc:spChg chg="del">
            <ac:chgData name="Sanjana Haque" userId="4ec88ec9-1ffb-4beb-bd49-1f8c8e5d4516" providerId="ADAL" clId="{801B4D1C-362A-4DF4-A2BF-8E6D3F41CF66}" dt="2024-11-08T20:16:29.430" v="33" actId="478"/>
            <ac:spMkLst>
              <pc:docMk/>
              <pc:sldMasterMk cId="1591026248" sldId="2147483685"/>
              <pc:sldLayoutMk cId="1011088699" sldId="2147483695"/>
              <ac:spMk id="33" creationId="{722F8E13-8DE5-4616-5134-A166D84CD1F3}"/>
            </ac:spMkLst>
          </pc:spChg>
          <pc:picChg chg="add del mod">
            <ac:chgData name="Sanjana Haque" userId="4ec88ec9-1ffb-4beb-bd49-1f8c8e5d4516" providerId="ADAL" clId="{801B4D1C-362A-4DF4-A2BF-8E6D3F41CF66}" dt="2024-11-08T20:33:28.932" v="221" actId="478"/>
            <ac:picMkLst>
              <pc:docMk/>
              <pc:sldMasterMk cId="1591026248" sldId="2147483685"/>
              <pc:sldLayoutMk cId="1011088699" sldId="2147483695"/>
              <ac:picMk id="5" creationId="{5A27A9F6-4C5B-004B-32CC-ED83A4FFB1B4}"/>
            </ac:picMkLst>
          </pc:picChg>
          <pc:picChg chg="add mod">
            <ac:chgData name="Sanjana Haque" userId="4ec88ec9-1ffb-4beb-bd49-1f8c8e5d4516" providerId="ADAL" clId="{801B4D1C-362A-4DF4-A2BF-8E6D3F41CF66}" dt="2024-11-08T20:33:29.250" v="222"/>
            <ac:picMkLst>
              <pc:docMk/>
              <pc:sldMasterMk cId="1591026248" sldId="2147483685"/>
              <pc:sldLayoutMk cId="1011088699" sldId="2147483695"/>
              <ac:picMk id="10" creationId="{43D173A8-08CC-0AC3-8006-EA19059621F6}"/>
            </ac:picMkLst>
          </pc:picChg>
          <pc:cxnChg chg="add mod">
            <ac:chgData name="Sanjana Haque" userId="4ec88ec9-1ffb-4beb-bd49-1f8c8e5d4516" providerId="ADAL" clId="{801B4D1C-362A-4DF4-A2BF-8E6D3F41CF66}" dt="2024-11-08T20:33:29.250" v="222"/>
            <ac:cxnSpMkLst>
              <pc:docMk/>
              <pc:sldMasterMk cId="1591026248" sldId="2147483685"/>
              <pc:sldLayoutMk cId="1011088699" sldId="2147483695"/>
              <ac:cxnSpMk id="9" creationId="{7A5FA57F-D126-46B4-F0CE-033E9CBC7C66}"/>
            </ac:cxnSpMkLst>
          </pc:cxnChg>
        </pc:sldLayoutChg>
        <pc:sldLayoutChg chg="addSp delSp modSp mod">
          <pc:chgData name="Sanjana Haque" userId="4ec88ec9-1ffb-4beb-bd49-1f8c8e5d4516" providerId="ADAL" clId="{801B4D1C-362A-4DF4-A2BF-8E6D3F41CF66}" dt="2024-11-08T20:33:09.244" v="216"/>
          <pc:sldLayoutMkLst>
            <pc:docMk/>
            <pc:sldMasterMk cId="1591026248" sldId="2147483685"/>
            <pc:sldLayoutMk cId="4007321315" sldId="2147483696"/>
          </pc:sldLayoutMkLst>
          <pc:spChg chg="mod">
            <ac:chgData name="Sanjana Haque" userId="4ec88ec9-1ffb-4beb-bd49-1f8c8e5d4516" providerId="ADAL" clId="{801B4D1C-362A-4DF4-A2BF-8E6D3F41CF66}" dt="2024-11-08T20:21:44.905" v="136" actId="14100"/>
            <ac:spMkLst>
              <pc:docMk/>
              <pc:sldMasterMk cId="1591026248" sldId="2147483685"/>
              <pc:sldLayoutMk cId="4007321315" sldId="2147483696"/>
              <ac:spMk id="2" creationId="{CF94298C-835A-FD0A-031A-ED328978F60D}"/>
            </ac:spMkLst>
          </pc:spChg>
          <pc:spChg chg="del">
            <ac:chgData name="Sanjana Haque" userId="4ec88ec9-1ffb-4beb-bd49-1f8c8e5d4516" providerId="ADAL" clId="{801B4D1C-362A-4DF4-A2BF-8E6D3F41CF66}" dt="2024-11-08T20:20:38.038" v="107" actId="478"/>
            <ac:spMkLst>
              <pc:docMk/>
              <pc:sldMasterMk cId="1591026248" sldId="2147483685"/>
              <pc:sldLayoutMk cId="4007321315" sldId="2147483696"/>
              <ac:spMk id="4" creationId="{F4A59694-284F-9665-1879-ECDE0DE49B2F}"/>
            </ac:spMkLst>
          </pc:spChg>
          <pc:spChg chg="add del mod">
            <ac:chgData name="Sanjana Haque" userId="4ec88ec9-1ffb-4beb-bd49-1f8c8e5d4516" providerId="ADAL" clId="{801B4D1C-362A-4DF4-A2BF-8E6D3F41CF66}" dt="2024-11-08T20:23:17.661" v="148"/>
            <ac:spMkLst>
              <pc:docMk/>
              <pc:sldMasterMk cId="1591026248" sldId="2147483685"/>
              <pc:sldLayoutMk cId="4007321315" sldId="2147483696"/>
              <ac:spMk id="5" creationId="{B8CE61C3-62AC-1C08-28A8-EC19C6B64EAC}"/>
            </ac:spMkLst>
          </pc:spChg>
          <pc:spChg chg="add del">
            <ac:chgData name="Sanjana Haque" userId="4ec88ec9-1ffb-4beb-bd49-1f8c8e5d4516" providerId="ADAL" clId="{801B4D1C-362A-4DF4-A2BF-8E6D3F41CF66}" dt="2024-11-08T20:23:15" v="146" actId="11529"/>
            <ac:spMkLst>
              <pc:docMk/>
              <pc:sldMasterMk cId="1591026248" sldId="2147483685"/>
              <pc:sldLayoutMk cId="4007321315" sldId="2147483696"/>
              <ac:spMk id="6" creationId="{11A654FB-F76B-FDAA-055E-9048966F3D26}"/>
            </ac:spMkLst>
          </pc:spChg>
          <pc:spChg chg="del">
            <ac:chgData name="Sanjana Haque" userId="4ec88ec9-1ffb-4beb-bd49-1f8c8e5d4516" providerId="ADAL" clId="{801B4D1C-362A-4DF4-A2BF-8E6D3F41CF66}" dt="2024-11-08T20:16:37.159" v="36" actId="478"/>
            <ac:spMkLst>
              <pc:docMk/>
              <pc:sldMasterMk cId="1591026248" sldId="2147483685"/>
              <pc:sldLayoutMk cId="4007321315" sldId="2147483696"/>
              <ac:spMk id="14" creationId="{5557F6AD-D342-BFE9-3413-54748B9AC13D}"/>
            </ac:spMkLst>
          </pc:spChg>
          <pc:spChg chg="add mod">
            <ac:chgData name="Sanjana Haque" userId="4ec88ec9-1ffb-4beb-bd49-1f8c8e5d4516" providerId="ADAL" clId="{801B4D1C-362A-4DF4-A2BF-8E6D3F41CF66}" dt="2024-11-08T20:23:46.167" v="165" actId="14100"/>
            <ac:spMkLst>
              <pc:docMk/>
              <pc:sldMasterMk cId="1591026248" sldId="2147483685"/>
              <pc:sldLayoutMk cId="4007321315" sldId="2147483696"/>
              <ac:spMk id="15" creationId="{FEEC235A-18E6-DA67-5F21-41C47307DE32}"/>
            </ac:spMkLst>
          </pc:spChg>
          <pc:spChg chg="add mod">
            <ac:chgData name="Sanjana Haque" userId="4ec88ec9-1ffb-4beb-bd49-1f8c8e5d4516" providerId="ADAL" clId="{801B4D1C-362A-4DF4-A2BF-8E6D3F41CF66}" dt="2024-11-08T20:33:09.244" v="216"/>
            <ac:spMkLst>
              <pc:docMk/>
              <pc:sldMasterMk cId="1591026248" sldId="2147483685"/>
              <pc:sldLayoutMk cId="4007321315" sldId="2147483696"/>
              <ac:spMk id="16" creationId="{4B9FEE02-80EB-40B5-F0B7-EC8FA1D22989}"/>
            </ac:spMkLst>
          </pc:spChg>
          <pc:spChg chg="del">
            <ac:chgData name="Sanjana Haque" userId="4ec88ec9-1ffb-4beb-bd49-1f8c8e5d4516" providerId="ADAL" clId="{801B4D1C-362A-4DF4-A2BF-8E6D3F41CF66}" dt="2024-11-08T20:16:30.767" v="34" actId="478"/>
            <ac:spMkLst>
              <pc:docMk/>
              <pc:sldMasterMk cId="1591026248" sldId="2147483685"/>
              <pc:sldLayoutMk cId="4007321315" sldId="2147483696"/>
              <ac:spMk id="22" creationId="{E364D14E-155B-6B6E-85E7-3CBEDE3A63F7}"/>
            </ac:spMkLst>
          </pc:spChg>
          <pc:grpChg chg="mod">
            <ac:chgData name="Sanjana Haque" userId="4ec88ec9-1ffb-4beb-bd49-1f8c8e5d4516" providerId="ADAL" clId="{801B4D1C-362A-4DF4-A2BF-8E6D3F41CF66}" dt="2024-11-08T20:20:57.288" v="116" actId="1076"/>
            <ac:grpSpMkLst>
              <pc:docMk/>
              <pc:sldMasterMk cId="1591026248" sldId="2147483685"/>
              <pc:sldLayoutMk cId="4007321315" sldId="2147483696"/>
              <ac:grpSpMk id="8" creationId="{746E0159-5C88-3FAC-5070-373661219301}"/>
            </ac:grpSpMkLst>
          </pc:grpChg>
          <pc:grpChg chg="mod">
            <ac:chgData name="Sanjana Haque" userId="4ec88ec9-1ffb-4beb-bd49-1f8c8e5d4516" providerId="ADAL" clId="{801B4D1C-362A-4DF4-A2BF-8E6D3F41CF66}" dt="2024-11-08T20:23:20.704" v="149" actId="14100"/>
            <ac:grpSpMkLst>
              <pc:docMk/>
              <pc:sldMasterMk cId="1591026248" sldId="2147483685"/>
              <pc:sldLayoutMk cId="4007321315" sldId="2147483696"/>
              <ac:grpSpMk id="11" creationId="{7BED983E-8153-936A-A0D0-D9B1E06D4B86}"/>
            </ac:grpSpMkLst>
          </pc:grpChg>
          <pc:picChg chg="add mod">
            <ac:chgData name="Sanjana Haque" userId="4ec88ec9-1ffb-4beb-bd49-1f8c8e5d4516" providerId="ADAL" clId="{801B4D1C-362A-4DF4-A2BF-8E6D3F41CF66}" dt="2024-11-08T20:21:53.498" v="137"/>
            <ac:picMkLst>
              <pc:docMk/>
              <pc:sldMasterMk cId="1591026248" sldId="2147483685"/>
              <pc:sldLayoutMk cId="4007321315" sldId="2147483696"/>
              <ac:picMk id="3" creationId="{3C54487E-153E-735F-2607-C9E4BCA7BC2C}"/>
            </ac:picMkLst>
          </pc:picChg>
          <pc:picChg chg="mod">
            <ac:chgData name="Sanjana Haque" userId="4ec88ec9-1ffb-4beb-bd49-1f8c8e5d4516" providerId="ADAL" clId="{801B4D1C-362A-4DF4-A2BF-8E6D3F41CF66}" dt="2024-11-08T20:20:56.004" v="115" actId="1076"/>
            <ac:picMkLst>
              <pc:docMk/>
              <pc:sldMasterMk cId="1591026248" sldId="2147483685"/>
              <pc:sldLayoutMk cId="4007321315" sldId="2147483696"/>
              <ac:picMk id="27" creationId="{7AE638CF-1147-CC5E-0180-FC827ECEC3E7}"/>
            </ac:picMkLst>
          </pc:picChg>
        </pc:sldLayoutChg>
        <pc:sldLayoutChg chg="addSp delSp modSp mod">
          <pc:chgData name="Sanjana Haque" userId="4ec88ec9-1ffb-4beb-bd49-1f8c8e5d4516" providerId="ADAL" clId="{801B4D1C-362A-4DF4-A2BF-8E6D3F41CF66}" dt="2024-11-08T20:47:17.411" v="528" actId="1582"/>
          <pc:sldLayoutMkLst>
            <pc:docMk/>
            <pc:sldMasterMk cId="1591026248" sldId="2147483685"/>
            <pc:sldLayoutMk cId="3577793595" sldId="2147483697"/>
          </pc:sldLayoutMkLst>
          <pc:spChg chg="add mod">
            <ac:chgData name="Sanjana Haque" userId="4ec88ec9-1ffb-4beb-bd49-1f8c8e5d4516" providerId="ADAL" clId="{801B4D1C-362A-4DF4-A2BF-8E6D3F41CF66}" dt="2024-11-08T20:33:10.547" v="217"/>
            <ac:spMkLst>
              <pc:docMk/>
              <pc:sldMasterMk cId="1591026248" sldId="2147483685"/>
              <pc:sldLayoutMk cId="3577793595" sldId="2147483697"/>
              <ac:spMk id="2" creationId="{8655E2B2-A97D-6325-415E-ECB6E44903E8}"/>
            </ac:spMkLst>
          </pc:spChg>
          <pc:spChg chg="del">
            <ac:chgData name="Sanjana Haque" userId="4ec88ec9-1ffb-4beb-bd49-1f8c8e5d4516" providerId="ADAL" clId="{801B4D1C-362A-4DF4-A2BF-8E6D3F41CF66}" dt="2024-11-08T20:46:57.452" v="524" actId="478"/>
            <ac:spMkLst>
              <pc:docMk/>
              <pc:sldMasterMk cId="1591026248" sldId="2147483685"/>
              <pc:sldLayoutMk cId="3577793595" sldId="2147483697"/>
              <ac:spMk id="35" creationId="{894C7743-5306-C9E2-615A-F9ED8E9EB671}"/>
            </ac:spMkLst>
          </pc:spChg>
          <pc:spChg chg="del">
            <ac:chgData name="Sanjana Haque" userId="4ec88ec9-1ffb-4beb-bd49-1f8c8e5d4516" providerId="ADAL" clId="{801B4D1C-362A-4DF4-A2BF-8E6D3F41CF66}" dt="2024-11-08T20:16:32.894" v="35" actId="478"/>
            <ac:spMkLst>
              <pc:docMk/>
              <pc:sldMasterMk cId="1591026248" sldId="2147483685"/>
              <pc:sldLayoutMk cId="3577793595" sldId="2147483697"/>
              <ac:spMk id="51" creationId="{7077D7A5-E6CB-24A1-1179-505C1E2C4E03}"/>
            </ac:spMkLst>
          </pc:spChg>
          <pc:picChg chg="add mod">
            <ac:chgData name="Sanjana Haque" userId="4ec88ec9-1ffb-4beb-bd49-1f8c8e5d4516" providerId="ADAL" clId="{801B4D1C-362A-4DF4-A2BF-8E6D3F41CF66}" dt="2024-11-08T20:33:16.928" v="218"/>
            <ac:picMkLst>
              <pc:docMk/>
              <pc:sldMasterMk cId="1591026248" sldId="2147483685"/>
              <pc:sldLayoutMk cId="3577793595" sldId="2147483697"/>
              <ac:picMk id="5" creationId="{9C4BCA59-C7A9-3204-9BA5-4A9EFD71C26B}"/>
            </ac:picMkLst>
          </pc:picChg>
          <pc:cxnChg chg="add mod">
            <ac:chgData name="Sanjana Haque" userId="4ec88ec9-1ffb-4beb-bd49-1f8c8e5d4516" providerId="ADAL" clId="{801B4D1C-362A-4DF4-A2BF-8E6D3F41CF66}" dt="2024-11-08T20:47:17.411" v="528" actId="1582"/>
            <ac:cxnSpMkLst>
              <pc:docMk/>
              <pc:sldMasterMk cId="1591026248" sldId="2147483685"/>
              <pc:sldLayoutMk cId="3577793595" sldId="2147483697"/>
              <ac:cxnSpMk id="6" creationId="{6350F64E-C2EF-D2CC-A184-CBD0E646F72A}"/>
            </ac:cxnSpMkLst>
          </pc:cxnChg>
        </pc:sldLayoutChg>
        <pc:sldLayoutChg chg="addSp delSp modSp mod ord">
          <pc:chgData name="Sanjana Haque" userId="4ec88ec9-1ffb-4beb-bd49-1f8c8e5d4516" providerId="ADAL" clId="{801B4D1C-362A-4DF4-A2BF-8E6D3F41CF66}" dt="2024-11-12T21:43:17.547" v="786"/>
          <pc:sldLayoutMkLst>
            <pc:docMk/>
            <pc:sldMasterMk cId="1591026248" sldId="2147483685"/>
            <pc:sldLayoutMk cId="1350960447" sldId="2147483700"/>
          </pc:sldLayoutMkLst>
          <pc:spChg chg="mod">
            <ac:chgData name="Sanjana Haque" userId="4ec88ec9-1ffb-4beb-bd49-1f8c8e5d4516" providerId="ADAL" clId="{801B4D1C-362A-4DF4-A2BF-8E6D3F41CF66}" dt="2024-11-12T21:41:59.398" v="764" actId="6549"/>
            <ac:spMkLst>
              <pc:docMk/>
              <pc:sldMasterMk cId="1591026248" sldId="2147483685"/>
              <pc:sldLayoutMk cId="1350960447" sldId="2147483700"/>
              <ac:spMk id="3" creationId="{A9DC551A-98D0-BBFB-7652-C381F71AE820}"/>
            </ac:spMkLst>
          </pc:spChg>
          <pc:spChg chg="mod">
            <ac:chgData name="Sanjana Haque" userId="4ec88ec9-1ffb-4beb-bd49-1f8c8e5d4516" providerId="ADAL" clId="{801B4D1C-362A-4DF4-A2BF-8E6D3F41CF66}" dt="2024-11-12T21:41:48.443" v="760"/>
            <ac:spMkLst>
              <pc:docMk/>
              <pc:sldMasterMk cId="1591026248" sldId="2147483685"/>
              <pc:sldLayoutMk cId="1350960447" sldId="2147483700"/>
              <ac:spMk id="4" creationId="{DF098DB8-6940-3AA5-E89A-BDE1260A50B1}"/>
            </ac:spMkLst>
          </pc:spChg>
          <pc:spChg chg="add del mod">
            <ac:chgData name="Sanjana Haque" userId="4ec88ec9-1ffb-4beb-bd49-1f8c8e5d4516" providerId="ADAL" clId="{801B4D1C-362A-4DF4-A2BF-8E6D3F41CF66}" dt="2024-11-12T21:41:51.428" v="762" actId="478"/>
            <ac:spMkLst>
              <pc:docMk/>
              <pc:sldMasterMk cId="1591026248" sldId="2147483685"/>
              <pc:sldLayoutMk cId="1350960447" sldId="2147483700"/>
              <ac:spMk id="6" creationId="{5436350A-1452-D1DC-9CB6-BFD277CC8591}"/>
            </ac:spMkLst>
          </pc:spChg>
          <pc:spChg chg="add mod">
            <ac:chgData name="Sanjana Haque" userId="4ec88ec9-1ffb-4beb-bd49-1f8c8e5d4516" providerId="ADAL" clId="{801B4D1C-362A-4DF4-A2BF-8E6D3F41CF66}" dt="2024-11-12T21:41:56.311" v="763"/>
            <ac:spMkLst>
              <pc:docMk/>
              <pc:sldMasterMk cId="1591026248" sldId="2147483685"/>
              <pc:sldLayoutMk cId="1350960447" sldId="2147483700"/>
              <ac:spMk id="7" creationId="{EA5FE2B6-3EEE-B4E8-DEB7-22881B1FCB66}"/>
            </ac:spMkLst>
          </pc:spChg>
          <pc:spChg chg="add mod">
            <ac:chgData name="Sanjana Haque" userId="4ec88ec9-1ffb-4beb-bd49-1f8c8e5d4516" providerId="ADAL" clId="{801B4D1C-362A-4DF4-A2BF-8E6D3F41CF66}" dt="2024-11-12T21:43:17.547" v="786"/>
            <ac:spMkLst>
              <pc:docMk/>
              <pc:sldMasterMk cId="1591026248" sldId="2147483685"/>
              <pc:sldLayoutMk cId="1350960447" sldId="2147483700"/>
              <ac:spMk id="9" creationId="{5FB5859C-E0CD-37EF-49A5-58CEFF9685B3}"/>
            </ac:spMkLst>
          </pc:spChg>
          <pc:grpChg chg="add mod">
            <ac:chgData name="Sanjana Haque" userId="4ec88ec9-1ffb-4beb-bd49-1f8c8e5d4516" providerId="ADAL" clId="{801B4D1C-362A-4DF4-A2BF-8E6D3F41CF66}" dt="2024-11-12T21:41:48.443" v="760"/>
            <ac:grpSpMkLst>
              <pc:docMk/>
              <pc:sldMasterMk cId="1591026248" sldId="2147483685"/>
              <pc:sldLayoutMk cId="1350960447" sldId="2147483700"/>
              <ac:grpSpMk id="2" creationId="{B04E5E14-B5E0-C5A8-A60F-D4413F25575B}"/>
            </ac:grpSpMkLst>
          </pc:grpChg>
          <pc:picChg chg="add del mod">
            <ac:chgData name="Sanjana Haque" userId="4ec88ec9-1ffb-4beb-bd49-1f8c8e5d4516" providerId="ADAL" clId="{801B4D1C-362A-4DF4-A2BF-8E6D3F41CF66}" dt="2024-11-12T21:41:51.428" v="762" actId="478"/>
            <ac:picMkLst>
              <pc:docMk/>
              <pc:sldMasterMk cId="1591026248" sldId="2147483685"/>
              <pc:sldLayoutMk cId="1350960447" sldId="2147483700"/>
              <ac:picMk id="5" creationId="{449AF086-0AE3-55F8-BDE1-4A4AB766BD8C}"/>
            </ac:picMkLst>
          </pc:picChg>
          <pc:picChg chg="add mod">
            <ac:chgData name="Sanjana Haque" userId="4ec88ec9-1ffb-4beb-bd49-1f8c8e5d4516" providerId="ADAL" clId="{801B4D1C-362A-4DF4-A2BF-8E6D3F41CF66}" dt="2024-11-12T21:41:56.311" v="763"/>
            <ac:picMkLst>
              <pc:docMk/>
              <pc:sldMasterMk cId="1591026248" sldId="2147483685"/>
              <pc:sldLayoutMk cId="1350960447" sldId="2147483700"/>
              <ac:picMk id="8" creationId="{64AA3148-A549-790B-95EC-5D135D2A25E4}"/>
            </ac:picMkLst>
          </pc:picChg>
        </pc:sldLayoutChg>
        <pc:sldLayoutChg chg="del">
          <pc:chgData name="Sanjana Haque" userId="4ec88ec9-1ffb-4beb-bd49-1f8c8e5d4516" providerId="ADAL" clId="{801B4D1C-362A-4DF4-A2BF-8E6D3F41CF66}" dt="2024-11-12T23:11:46.505" v="1373" actId="47"/>
          <pc:sldLayoutMkLst>
            <pc:docMk/>
            <pc:sldMasterMk cId="1591026248" sldId="2147483685"/>
            <pc:sldLayoutMk cId="1016821846" sldId="2147483704"/>
          </pc:sldLayoutMkLst>
        </pc:sldLayoutChg>
        <pc:sldLayoutChg chg="addSp delSp modSp new mod ord">
          <pc:chgData name="Sanjana Haque" userId="4ec88ec9-1ffb-4beb-bd49-1f8c8e5d4516" providerId="ADAL" clId="{801B4D1C-362A-4DF4-A2BF-8E6D3F41CF66}" dt="2024-11-08T20:47:58.324" v="535" actId="20578"/>
          <pc:sldLayoutMkLst>
            <pc:docMk/>
            <pc:sldMasterMk cId="1591026248" sldId="2147483685"/>
            <pc:sldLayoutMk cId="3113330506" sldId="2147483706"/>
          </pc:sldLayoutMkLst>
          <pc:spChg chg="del">
            <ac:chgData name="Sanjana Haque" userId="4ec88ec9-1ffb-4beb-bd49-1f8c8e5d4516" providerId="ADAL" clId="{801B4D1C-362A-4DF4-A2BF-8E6D3F41CF66}" dt="2024-11-08T20:47:31.344" v="530" actId="478"/>
            <ac:spMkLst>
              <pc:docMk/>
              <pc:sldMasterMk cId="1591026248" sldId="2147483685"/>
              <pc:sldLayoutMk cId="3113330506" sldId="2147483706"/>
              <ac:spMk id="2" creationId="{B80313A7-CE49-02DF-DB3E-F8766D294665}"/>
            </ac:spMkLst>
          </pc:spChg>
          <pc:spChg chg="add mod">
            <ac:chgData name="Sanjana Haque" userId="4ec88ec9-1ffb-4beb-bd49-1f8c8e5d4516" providerId="ADAL" clId="{801B4D1C-362A-4DF4-A2BF-8E6D3F41CF66}" dt="2024-11-08T20:47:38.573" v="531"/>
            <ac:spMkLst>
              <pc:docMk/>
              <pc:sldMasterMk cId="1591026248" sldId="2147483685"/>
              <pc:sldLayoutMk cId="3113330506" sldId="2147483706"/>
              <ac:spMk id="3" creationId="{2579EFE6-EC9B-308F-FFA8-AC6DE79C10B9}"/>
            </ac:spMkLst>
          </pc:spChg>
          <pc:spChg chg="add mod">
            <ac:chgData name="Sanjana Haque" userId="4ec88ec9-1ffb-4beb-bd49-1f8c8e5d4516" providerId="ADAL" clId="{801B4D1C-362A-4DF4-A2BF-8E6D3F41CF66}" dt="2024-11-08T20:47:38.573" v="531"/>
            <ac:spMkLst>
              <pc:docMk/>
              <pc:sldMasterMk cId="1591026248" sldId="2147483685"/>
              <pc:sldLayoutMk cId="3113330506" sldId="2147483706"/>
              <ac:spMk id="4" creationId="{CCE83903-C037-F01C-AA89-7E3BC73675B9}"/>
            </ac:spMkLst>
          </pc:spChg>
          <pc:picChg chg="add mod">
            <ac:chgData name="Sanjana Haque" userId="4ec88ec9-1ffb-4beb-bd49-1f8c8e5d4516" providerId="ADAL" clId="{801B4D1C-362A-4DF4-A2BF-8E6D3F41CF66}" dt="2024-11-08T20:47:38.573" v="531"/>
            <ac:picMkLst>
              <pc:docMk/>
              <pc:sldMasterMk cId="1591026248" sldId="2147483685"/>
              <pc:sldLayoutMk cId="3113330506" sldId="2147483706"/>
              <ac:picMk id="5" creationId="{86846EDC-33DB-84A0-40BA-7F3F04BEB88D}"/>
            </ac:picMkLst>
          </pc:picChg>
        </pc:sldLayoutChg>
        <pc:sldLayoutChg chg="addSp delSp modSp mod">
          <pc:chgData name="Sanjana Haque" userId="4ec88ec9-1ffb-4beb-bd49-1f8c8e5d4516" providerId="ADAL" clId="{801B4D1C-362A-4DF4-A2BF-8E6D3F41CF66}" dt="2024-11-08T20:49:13.004" v="558" actId="1076"/>
          <pc:sldLayoutMkLst>
            <pc:docMk/>
            <pc:sldMasterMk cId="1591026248" sldId="2147483685"/>
            <pc:sldLayoutMk cId="4259732827" sldId="2147483707"/>
          </pc:sldLayoutMkLst>
          <pc:spChg chg="del">
            <ac:chgData name="Sanjana Haque" userId="4ec88ec9-1ffb-4beb-bd49-1f8c8e5d4516" providerId="ADAL" clId="{801B4D1C-362A-4DF4-A2BF-8E6D3F41CF66}" dt="2024-11-08T20:48:15.558" v="537" actId="478"/>
            <ac:spMkLst>
              <pc:docMk/>
              <pc:sldMasterMk cId="1591026248" sldId="2147483685"/>
              <pc:sldLayoutMk cId="4259732827" sldId="2147483707"/>
              <ac:spMk id="2" creationId="{CF94298C-835A-FD0A-031A-ED328978F60D}"/>
            </ac:spMkLst>
          </pc:spChg>
          <pc:spChg chg="add mod">
            <ac:chgData name="Sanjana Haque" userId="4ec88ec9-1ffb-4beb-bd49-1f8c8e5d4516" providerId="ADAL" clId="{801B4D1C-362A-4DF4-A2BF-8E6D3F41CF66}" dt="2024-11-08T20:49:13.004" v="558" actId="1076"/>
            <ac:spMkLst>
              <pc:docMk/>
              <pc:sldMasterMk cId="1591026248" sldId="2147483685"/>
              <pc:sldLayoutMk cId="4259732827" sldId="2147483707"/>
              <ac:spMk id="4" creationId="{E26B5C56-3932-E4FF-2A91-5249B86E218C}"/>
            </ac:spMkLst>
          </pc:spChg>
          <pc:spChg chg="add mod">
            <ac:chgData name="Sanjana Haque" userId="4ec88ec9-1ffb-4beb-bd49-1f8c8e5d4516" providerId="ADAL" clId="{801B4D1C-362A-4DF4-A2BF-8E6D3F41CF66}" dt="2024-11-08T20:48:55.728" v="552" actId="1076"/>
            <ac:spMkLst>
              <pc:docMk/>
              <pc:sldMasterMk cId="1591026248" sldId="2147483685"/>
              <pc:sldLayoutMk cId="4259732827" sldId="2147483707"/>
              <ac:spMk id="5" creationId="{9197BCB3-8C08-3CE8-3359-6D5892634BBD}"/>
            </ac:spMkLst>
          </pc:spChg>
          <pc:spChg chg="add mod">
            <ac:chgData name="Sanjana Haque" userId="4ec88ec9-1ffb-4beb-bd49-1f8c8e5d4516" providerId="ADAL" clId="{801B4D1C-362A-4DF4-A2BF-8E6D3F41CF66}" dt="2024-11-08T20:49:02.221" v="553" actId="1076"/>
            <ac:spMkLst>
              <pc:docMk/>
              <pc:sldMasterMk cId="1591026248" sldId="2147483685"/>
              <pc:sldLayoutMk cId="4259732827" sldId="2147483707"/>
              <ac:spMk id="6" creationId="{BEF20119-78F8-DA87-4751-90EE0382A238}"/>
            </ac:spMkLst>
          </pc:spChg>
          <pc:spChg chg="del">
            <ac:chgData name="Sanjana Haque" userId="4ec88ec9-1ffb-4beb-bd49-1f8c8e5d4516" providerId="ADAL" clId="{801B4D1C-362A-4DF4-A2BF-8E6D3F41CF66}" dt="2024-11-08T20:48:33.351" v="543" actId="478"/>
            <ac:spMkLst>
              <pc:docMk/>
              <pc:sldMasterMk cId="1591026248" sldId="2147483685"/>
              <pc:sldLayoutMk cId="4259732827" sldId="2147483707"/>
              <ac:spMk id="15" creationId="{FEEC235A-18E6-DA67-5F21-41C47307DE32}"/>
            </ac:spMkLst>
          </pc:spChg>
          <pc:grpChg chg="mod">
            <ac:chgData name="Sanjana Haque" userId="4ec88ec9-1ffb-4beb-bd49-1f8c8e5d4516" providerId="ADAL" clId="{801B4D1C-362A-4DF4-A2BF-8E6D3F41CF66}" dt="2024-11-08T20:48:35.381" v="544" actId="1076"/>
            <ac:grpSpMkLst>
              <pc:docMk/>
              <pc:sldMasterMk cId="1591026248" sldId="2147483685"/>
              <pc:sldLayoutMk cId="4259732827" sldId="2147483707"/>
              <ac:grpSpMk id="8" creationId="{746E0159-5C88-3FAC-5070-373661219301}"/>
            </ac:grpSpMkLst>
          </pc:grpChg>
          <pc:grpChg chg="mod">
            <ac:chgData name="Sanjana Haque" userId="4ec88ec9-1ffb-4beb-bd49-1f8c8e5d4516" providerId="ADAL" clId="{801B4D1C-362A-4DF4-A2BF-8E6D3F41CF66}" dt="2024-11-08T20:49:08.776" v="557" actId="1076"/>
            <ac:grpSpMkLst>
              <pc:docMk/>
              <pc:sldMasterMk cId="1591026248" sldId="2147483685"/>
              <pc:sldLayoutMk cId="4259732827" sldId="2147483707"/>
              <ac:grpSpMk id="11" creationId="{7BED983E-8153-936A-A0D0-D9B1E06D4B86}"/>
            </ac:grpSpMkLst>
          </pc:grpChg>
          <pc:picChg chg="mod">
            <ac:chgData name="Sanjana Haque" userId="4ec88ec9-1ffb-4beb-bd49-1f8c8e5d4516" providerId="ADAL" clId="{801B4D1C-362A-4DF4-A2BF-8E6D3F41CF66}" dt="2024-11-08T20:48:27.803" v="541" actId="1076"/>
            <ac:picMkLst>
              <pc:docMk/>
              <pc:sldMasterMk cId="1591026248" sldId="2147483685"/>
              <pc:sldLayoutMk cId="4259732827" sldId="2147483707"/>
              <ac:picMk id="3" creationId="{3C54487E-153E-735F-2607-C9E4BCA7BC2C}"/>
            </ac:picMkLst>
          </pc:picChg>
          <pc:picChg chg="mod">
            <ac:chgData name="Sanjana Haque" userId="4ec88ec9-1ffb-4beb-bd49-1f8c8e5d4516" providerId="ADAL" clId="{801B4D1C-362A-4DF4-A2BF-8E6D3F41CF66}" dt="2024-11-08T20:48:36.457" v="545" actId="1076"/>
            <ac:picMkLst>
              <pc:docMk/>
              <pc:sldMasterMk cId="1591026248" sldId="2147483685"/>
              <pc:sldLayoutMk cId="4259732827" sldId="2147483707"/>
              <ac:picMk id="27" creationId="{7AE638CF-1147-CC5E-0180-FC827ECEC3E7}"/>
            </ac:picMkLst>
          </pc:picChg>
        </pc:sldLayoutChg>
        <pc:sldLayoutChg chg="add del">
          <pc:chgData name="Sanjana Haque" userId="4ec88ec9-1ffb-4beb-bd49-1f8c8e5d4516" providerId="ADAL" clId="{801B4D1C-362A-4DF4-A2BF-8E6D3F41CF66}" dt="2024-11-12T21:43:27.359" v="789" actId="47"/>
          <pc:sldLayoutMkLst>
            <pc:docMk/>
            <pc:sldMasterMk cId="1591026248" sldId="2147483685"/>
            <pc:sldLayoutMk cId="1479017742" sldId="2147483720"/>
          </pc:sldLayoutMkLst>
        </pc:sldLayoutChg>
        <pc:sldLayoutChg chg="addSp delSp modSp mod">
          <pc:chgData name="Sanjana Haque" userId="4ec88ec9-1ffb-4beb-bd49-1f8c8e5d4516" providerId="ADAL" clId="{801B4D1C-362A-4DF4-A2BF-8E6D3F41CF66}" dt="2024-11-12T21:45:57.081" v="823" actId="1076"/>
          <pc:sldLayoutMkLst>
            <pc:docMk/>
            <pc:sldMasterMk cId="1591026248" sldId="2147483685"/>
            <pc:sldLayoutMk cId="2979165447" sldId="2147483720"/>
          </pc:sldLayoutMkLst>
          <pc:spChg chg="mod">
            <ac:chgData name="Sanjana Haque" userId="4ec88ec9-1ffb-4beb-bd49-1f8c8e5d4516" providerId="ADAL" clId="{801B4D1C-362A-4DF4-A2BF-8E6D3F41CF66}" dt="2024-11-12T21:45:48.934" v="821" actId="1076"/>
            <ac:spMkLst>
              <pc:docMk/>
              <pc:sldMasterMk cId="1591026248" sldId="2147483685"/>
              <pc:sldLayoutMk cId="2979165447" sldId="2147483720"/>
              <ac:spMk id="3" creationId="{5878C0A5-6E3C-E50F-D655-39CDE32623FC}"/>
            </ac:spMkLst>
          </pc:spChg>
          <pc:spChg chg="add del mod">
            <ac:chgData name="Sanjana Haque" userId="4ec88ec9-1ffb-4beb-bd49-1f8c8e5d4516" providerId="ADAL" clId="{801B4D1C-362A-4DF4-A2BF-8E6D3F41CF66}" dt="2024-11-12T21:45:12.792" v="815" actId="21"/>
            <ac:spMkLst>
              <pc:docMk/>
              <pc:sldMasterMk cId="1591026248" sldId="2147483685"/>
              <pc:sldLayoutMk cId="2979165447" sldId="2147483720"/>
              <ac:spMk id="5" creationId="{C85A2CD0-ADD0-88C2-01A6-CAA2A6D76551}"/>
            </ac:spMkLst>
          </pc:spChg>
          <pc:spChg chg="mod">
            <ac:chgData name="Sanjana Haque" userId="4ec88ec9-1ffb-4beb-bd49-1f8c8e5d4516" providerId="ADAL" clId="{801B4D1C-362A-4DF4-A2BF-8E6D3F41CF66}" dt="2024-11-12T21:45:48.934" v="821" actId="1076"/>
            <ac:spMkLst>
              <pc:docMk/>
              <pc:sldMasterMk cId="1591026248" sldId="2147483685"/>
              <pc:sldLayoutMk cId="2979165447" sldId="2147483720"/>
              <ac:spMk id="7" creationId="{95E74ED7-0DAE-F4EE-AED2-90981F0CB7C0}"/>
            </ac:spMkLst>
          </pc:spChg>
          <pc:spChg chg="add mod">
            <ac:chgData name="Sanjana Haque" userId="4ec88ec9-1ffb-4beb-bd49-1f8c8e5d4516" providerId="ADAL" clId="{801B4D1C-362A-4DF4-A2BF-8E6D3F41CF66}" dt="2024-11-12T21:45:57.081" v="823" actId="1076"/>
            <ac:spMkLst>
              <pc:docMk/>
              <pc:sldMasterMk cId="1591026248" sldId="2147483685"/>
              <pc:sldLayoutMk cId="2979165447" sldId="2147483720"/>
              <ac:spMk id="8" creationId="{2E8287B2-199F-3B2F-50FD-F278AAF9AF92}"/>
            </ac:spMkLst>
          </pc:spChg>
          <pc:spChg chg="mod">
            <ac:chgData name="Sanjana Haque" userId="4ec88ec9-1ffb-4beb-bd49-1f8c8e5d4516" providerId="ADAL" clId="{801B4D1C-362A-4DF4-A2BF-8E6D3F41CF66}" dt="2024-11-12T21:45:42.308" v="820" actId="14100"/>
            <ac:spMkLst>
              <pc:docMk/>
              <pc:sldMasterMk cId="1591026248" sldId="2147483685"/>
              <pc:sldLayoutMk cId="2979165447" sldId="2147483720"/>
              <ac:spMk id="9" creationId="{777E9F1C-CB5D-9109-D15A-CB64DBF21BB9}"/>
            </ac:spMkLst>
          </pc:spChg>
          <pc:spChg chg="del mod">
            <ac:chgData name="Sanjana Haque" userId="4ec88ec9-1ffb-4beb-bd49-1f8c8e5d4516" providerId="ADAL" clId="{801B4D1C-362A-4DF4-A2BF-8E6D3F41CF66}" dt="2024-11-12T21:44:49.569" v="809" actId="21"/>
            <ac:spMkLst>
              <pc:docMk/>
              <pc:sldMasterMk cId="1591026248" sldId="2147483685"/>
              <pc:sldLayoutMk cId="2979165447" sldId="2147483720"/>
              <ac:spMk id="11" creationId="{C85A2CD0-ADD0-88C2-01A6-CAA2A6D76551}"/>
            </ac:spMkLst>
          </pc:spChg>
          <pc:grpChg chg="mod">
            <ac:chgData name="Sanjana Haque" userId="4ec88ec9-1ffb-4beb-bd49-1f8c8e5d4516" providerId="ADAL" clId="{801B4D1C-362A-4DF4-A2BF-8E6D3F41CF66}" dt="2024-11-12T21:45:03.870" v="813" actId="14100"/>
            <ac:grpSpMkLst>
              <pc:docMk/>
              <pc:sldMasterMk cId="1591026248" sldId="2147483685"/>
              <pc:sldLayoutMk cId="2979165447" sldId="2147483720"/>
              <ac:grpSpMk id="32" creationId="{5BCCC556-84A9-38AF-21D3-F73F8FE45E81}"/>
            </ac:grpSpMkLst>
          </pc:grpChg>
          <pc:grpChg chg="mod">
            <ac:chgData name="Sanjana Haque" userId="4ec88ec9-1ffb-4beb-bd49-1f8c8e5d4516" providerId="ADAL" clId="{801B4D1C-362A-4DF4-A2BF-8E6D3F41CF66}" dt="2024-11-12T21:45:34.148" v="818" actId="1076"/>
            <ac:grpSpMkLst>
              <pc:docMk/>
              <pc:sldMasterMk cId="1591026248" sldId="2147483685"/>
              <pc:sldLayoutMk cId="2979165447" sldId="2147483720"/>
              <ac:grpSpMk id="35" creationId="{3C950F6C-A9A4-23B7-24FA-F37870E5FA98}"/>
            </ac:grpSpMkLst>
          </pc:grpChg>
          <pc:cxnChg chg="mod">
            <ac:chgData name="Sanjana Haque" userId="4ec88ec9-1ffb-4beb-bd49-1f8c8e5d4516" providerId="ADAL" clId="{801B4D1C-362A-4DF4-A2BF-8E6D3F41CF66}" dt="2024-11-12T21:45:27.576" v="817" actId="1076"/>
            <ac:cxnSpMkLst>
              <pc:docMk/>
              <pc:sldMasterMk cId="1591026248" sldId="2147483685"/>
              <pc:sldLayoutMk cId="2979165447" sldId="2147483720"/>
              <ac:cxnSpMk id="4" creationId="{91CFF77A-DFE2-712A-9498-A78B8EDAD533}"/>
            </ac:cxnSpMkLst>
          </pc:cxnChg>
        </pc:sldLayoutChg>
      </pc:sldMasterChg>
      <pc:sldMasterChg chg="modSldLayout">
        <pc:chgData name="Sanjana Haque" userId="4ec88ec9-1ffb-4beb-bd49-1f8c8e5d4516" providerId="ADAL" clId="{801B4D1C-362A-4DF4-A2BF-8E6D3F41CF66}" dt="2024-11-08T20:34:06.038" v="225"/>
        <pc:sldMasterMkLst>
          <pc:docMk/>
          <pc:sldMasterMk cId="3719084333" sldId="2147483706"/>
        </pc:sldMasterMkLst>
        <pc:sldLayoutChg chg="setBg">
          <pc:chgData name="Sanjana Haque" userId="4ec88ec9-1ffb-4beb-bd49-1f8c8e5d4516" providerId="ADAL" clId="{801B4D1C-362A-4DF4-A2BF-8E6D3F41CF66}" dt="2024-11-08T20:34:06.038" v="225"/>
          <pc:sldLayoutMkLst>
            <pc:docMk/>
            <pc:sldMasterMk cId="3719084333" sldId="2147483706"/>
            <pc:sldLayoutMk cId="2613831350" sldId="2147483720"/>
          </pc:sldLayoutMkLst>
        </pc:sldLayoutChg>
      </pc:sldMasterChg>
      <pc:sldMasterChg chg="del delSldLayout modSldLayout">
        <pc:chgData name="Sanjana Haque" userId="4ec88ec9-1ffb-4beb-bd49-1f8c8e5d4516" providerId="ADAL" clId="{801B4D1C-362A-4DF4-A2BF-8E6D3F41CF66}" dt="2024-11-08T20:16:03.436" v="22" actId="2696"/>
        <pc:sldMasterMkLst>
          <pc:docMk/>
          <pc:sldMasterMk cId="3753345542" sldId="2147483706"/>
        </pc:sldMasterMkLst>
        <pc:sldLayoutChg chg="del">
          <pc:chgData name="Sanjana Haque" userId="4ec88ec9-1ffb-4beb-bd49-1f8c8e5d4516" providerId="ADAL" clId="{801B4D1C-362A-4DF4-A2BF-8E6D3F41CF66}" dt="2024-11-08T20:16:03.332" v="3" actId="2696"/>
          <pc:sldLayoutMkLst>
            <pc:docMk/>
            <pc:sldMasterMk cId="3753345542" sldId="2147483706"/>
            <pc:sldLayoutMk cId="2832927267" sldId="2147483707"/>
          </pc:sldLayoutMkLst>
        </pc:sldLayoutChg>
        <pc:sldLayoutChg chg="del">
          <pc:chgData name="Sanjana Haque" userId="4ec88ec9-1ffb-4beb-bd49-1f8c8e5d4516" providerId="ADAL" clId="{801B4D1C-362A-4DF4-A2BF-8E6D3F41CF66}" dt="2024-11-08T20:16:03.335" v="4" actId="2696"/>
          <pc:sldLayoutMkLst>
            <pc:docMk/>
            <pc:sldMasterMk cId="3753345542" sldId="2147483706"/>
            <pc:sldLayoutMk cId="4008510609" sldId="2147483708"/>
          </pc:sldLayoutMkLst>
        </pc:sldLayoutChg>
        <pc:sldLayoutChg chg="del">
          <pc:chgData name="Sanjana Haque" userId="4ec88ec9-1ffb-4beb-bd49-1f8c8e5d4516" providerId="ADAL" clId="{801B4D1C-362A-4DF4-A2BF-8E6D3F41CF66}" dt="2024-11-08T20:16:03.337" v="5" actId="2696"/>
          <pc:sldLayoutMkLst>
            <pc:docMk/>
            <pc:sldMasterMk cId="3753345542" sldId="2147483706"/>
            <pc:sldLayoutMk cId="1114897672" sldId="2147483709"/>
          </pc:sldLayoutMkLst>
        </pc:sldLayoutChg>
        <pc:sldLayoutChg chg="del">
          <pc:chgData name="Sanjana Haque" userId="4ec88ec9-1ffb-4beb-bd49-1f8c8e5d4516" providerId="ADAL" clId="{801B4D1C-362A-4DF4-A2BF-8E6D3F41CF66}" dt="2024-11-08T20:16:03.342" v="6" actId="2696"/>
          <pc:sldLayoutMkLst>
            <pc:docMk/>
            <pc:sldMasterMk cId="3753345542" sldId="2147483706"/>
            <pc:sldLayoutMk cId="3284906850" sldId="2147483710"/>
          </pc:sldLayoutMkLst>
        </pc:sldLayoutChg>
        <pc:sldLayoutChg chg="del">
          <pc:chgData name="Sanjana Haque" userId="4ec88ec9-1ffb-4beb-bd49-1f8c8e5d4516" providerId="ADAL" clId="{801B4D1C-362A-4DF4-A2BF-8E6D3F41CF66}" dt="2024-11-08T20:16:03.345" v="7" actId="2696"/>
          <pc:sldLayoutMkLst>
            <pc:docMk/>
            <pc:sldMasterMk cId="3753345542" sldId="2147483706"/>
            <pc:sldLayoutMk cId="728376134" sldId="2147483711"/>
          </pc:sldLayoutMkLst>
        </pc:sldLayoutChg>
        <pc:sldLayoutChg chg="del">
          <pc:chgData name="Sanjana Haque" userId="4ec88ec9-1ffb-4beb-bd49-1f8c8e5d4516" providerId="ADAL" clId="{801B4D1C-362A-4DF4-A2BF-8E6D3F41CF66}" dt="2024-11-08T20:16:03.351" v="8" actId="2696"/>
          <pc:sldLayoutMkLst>
            <pc:docMk/>
            <pc:sldMasterMk cId="3753345542" sldId="2147483706"/>
            <pc:sldLayoutMk cId="2679024349" sldId="2147483712"/>
          </pc:sldLayoutMkLst>
        </pc:sldLayoutChg>
        <pc:sldLayoutChg chg="del">
          <pc:chgData name="Sanjana Haque" userId="4ec88ec9-1ffb-4beb-bd49-1f8c8e5d4516" providerId="ADAL" clId="{801B4D1C-362A-4DF4-A2BF-8E6D3F41CF66}" dt="2024-11-08T20:16:03.357" v="9" actId="2696"/>
          <pc:sldLayoutMkLst>
            <pc:docMk/>
            <pc:sldMasterMk cId="3753345542" sldId="2147483706"/>
            <pc:sldLayoutMk cId="3660972939" sldId="2147483713"/>
          </pc:sldLayoutMkLst>
        </pc:sldLayoutChg>
        <pc:sldLayoutChg chg="del">
          <pc:chgData name="Sanjana Haque" userId="4ec88ec9-1ffb-4beb-bd49-1f8c8e5d4516" providerId="ADAL" clId="{801B4D1C-362A-4DF4-A2BF-8E6D3F41CF66}" dt="2024-11-08T20:16:03.362" v="10" actId="2696"/>
          <pc:sldLayoutMkLst>
            <pc:docMk/>
            <pc:sldMasterMk cId="3753345542" sldId="2147483706"/>
            <pc:sldLayoutMk cId="2385820170" sldId="2147483714"/>
          </pc:sldLayoutMkLst>
        </pc:sldLayoutChg>
        <pc:sldLayoutChg chg="del">
          <pc:chgData name="Sanjana Haque" userId="4ec88ec9-1ffb-4beb-bd49-1f8c8e5d4516" providerId="ADAL" clId="{801B4D1C-362A-4DF4-A2BF-8E6D3F41CF66}" dt="2024-11-08T20:16:03.366" v="11" actId="2696"/>
          <pc:sldLayoutMkLst>
            <pc:docMk/>
            <pc:sldMasterMk cId="3753345542" sldId="2147483706"/>
            <pc:sldLayoutMk cId="344278038" sldId="2147483715"/>
          </pc:sldLayoutMkLst>
        </pc:sldLayoutChg>
        <pc:sldLayoutChg chg="del">
          <pc:chgData name="Sanjana Haque" userId="4ec88ec9-1ffb-4beb-bd49-1f8c8e5d4516" providerId="ADAL" clId="{801B4D1C-362A-4DF4-A2BF-8E6D3F41CF66}" dt="2024-11-08T20:16:03.370" v="12" actId="2696"/>
          <pc:sldLayoutMkLst>
            <pc:docMk/>
            <pc:sldMasterMk cId="3753345542" sldId="2147483706"/>
            <pc:sldLayoutMk cId="388870327" sldId="2147483716"/>
          </pc:sldLayoutMkLst>
        </pc:sldLayoutChg>
        <pc:sldLayoutChg chg="del">
          <pc:chgData name="Sanjana Haque" userId="4ec88ec9-1ffb-4beb-bd49-1f8c8e5d4516" providerId="ADAL" clId="{801B4D1C-362A-4DF4-A2BF-8E6D3F41CF66}" dt="2024-11-08T20:16:03.379" v="13" actId="2696"/>
          <pc:sldLayoutMkLst>
            <pc:docMk/>
            <pc:sldMasterMk cId="3753345542" sldId="2147483706"/>
            <pc:sldLayoutMk cId="1318069278" sldId="2147483717"/>
          </pc:sldLayoutMkLst>
        </pc:sldLayoutChg>
        <pc:sldLayoutChg chg="del">
          <pc:chgData name="Sanjana Haque" userId="4ec88ec9-1ffb-4beb-bd49-1f8c8e5d4516" providerId="ADAL" clId="{801B4D1C-362A-4DF4-A2BF-8E6D3F41CF66}" dt="2024-11-08T20:16:03.405" v="14" actId="2696"/>
          <pc:sldLayoutMkLst>
            <pc:docMk/>
            <pc:sldMasterMk cId="3753345542" sldId="2147483706"/>
            <pc:sldLayoutMk cId="3947390389" sldId="2147483718"/>
          </pc:sldLayoutMkLst>
        </pc:sldLayoutChg>
        <pc:sldLayoutChg chg="del">
          <pc:chgData name="Sanjana Haque" userId="4ec88ec9-1ffb-4beb-bd49-1f8c8e5d4516" providerId="ADAL" clId="{801B4D1C-362A-4DF4-A2BF-8E6D3F41CF66}" dt="2024-11-08T20:16:03.410" v="15" actId="2696"/>
          <pc:sldLayoutMkLst>
            <pc:docMk/>
            <pc:sldMasterMk cId="3753345542" sldId="2147483706"/>
            <pc:sldLayoutMk cId="3241268532" sldId="2147483719"/>
          </pc:sldLayoutMkLst>
        </pc:sldLayoutChg>
        <pc:sldLayoutChg chg="del setBg">
          <pc:chgData name="Sanjana Haque" userId="4ec88ec9-1ffb-4beb-bd49-1f8c8e5d4516" providerId="ADAL" clId="{801B4D1C-362A-4DF4-A2BF-8E6D3F41CF66}" dt="2024-11-08T20:16:03.415" v="16" actId="2696"/>
          <pc:sldLayoutMkLst>
            <pc:docMk/>
            <pc:sldMasterMk cId="3753345542" sldId="2147483706"/>
            <pc:sldLayoutMk cId="1681695285" sldId="2147483720"/>
          </pc:sldLayoutMkLst>
        </pc:sldLayoutChg>
        <pc:sldLayoutChg chg="del">
          <pc:chgData name="Sanjana Haque" userId="4ec88ec9-1ffb-4beb-bd49-1f8c8e5d4516" providerId="ADAL" clId="{801B4D1C-362A-4DF4-A2BF-8E6D3F41CF66}" dt="2024-11-08T20:16:03.419" v="17" actId="2696"/>
          <pc:sldLayoutMkLst>
            <pc:docMk/>
            <pc:sldMasterMk cId="3753345542" sldId="2147483706"/>
            <pc:sldLayoutMk cId="3810753295" sldId="2147483721"/>
          </pc:sldLayoutMkLst>
        </pc:sldLayoutChg>
        <pc:sldLayoutChg chg="del">
          <pc:chgData name="Sanjana Haque" userId="4ec88ec9-1ffb-4beb-bd49-1f8c8e5d4516" providerId="ADAL" clId="{801B4D1C-362A-4DF4-A2BF-8E6D3F41CF66}" dt="2024-11-08T20:16:03.422" v="18" actId="2696"/>
          <pc:sldLayoutMkLst>
            <pc:docMk/>
            <pc:sldMasterMk cId="3753345542" sldId="2147483706"/>
            <pc:sldLayoutMk cId="2923790703" sldId="2147483722"/>
          </pc:sldLayoutMkLst>
        </pc:sldLayoutChg>
        <pc:sldLayoutChg chg="del">
          <pc:chgData name="Sanjana Haque" userId="4ec88ec9-1ffb-4beb-bd49-1f8c8e5d4516" providerId="ADAL" clId="{801B4D1C-362A-4DF4-A2BF-8E6D3F41CF66}" dt="2024-11-08T20:16:03.426" v="19" actId="2696"/>
          <pc:sldLayoutMkLst>
            <pc:docMk/>
            <pc:sldMasterMk cId="3753345542" sldId="2147483706"/>
            <pc:sldLayoutMk cId="1396544727" sldId="2147483723"/>
          </pc:sldLayoutMkLst>
        </pc:sldLayoutChg>
        <pc:sldLayoutChg chg="del">
          <pc:chgData name="Sanjana Haque" userId="4ec88ec9-1ffb-4beb-bd49-1f8c8e5d4516" providerId="ADAL" clId="{801B4D1C-362A-4DF4-A2BF-8E6D3F41CF66}" dt="2024-11-08T20:16:03.430" v="20" actId="2696"/>
          <pc:sldLayoutMkLst>
            <pc:docMk/>
            <pc:sldMasterMk cId="3753345542" sldId="2147483706"/>
            <pc:sldLayoutMk cId="3341636288" sldId="2147483724"/>
          </pc:sldLayoutMkLst>
        </pc:sldLayoutChg>
        <pc:sldLayoutChg chg="del">
          <pc:chgData name="Sanjana Haque" userId="4ec88ec9-1ffb-4beb-bd49-1f8c8e5d4516" providerId="ADAL" clId="{801B4D1C-362A-4DF4-A2BF-8E6D3F41CF66}" dt="2024-11-08T20:16:03.433" v="21" actId="2696"/>
          <pc:sldLayoutMkLst>
            <pc:docMk/>
            <pc:sldMasterMk cId="3753345542" sldId="2147483706"/>
            <pc:sldLayoutMk cId="4108537265" sldId="2147483725"/>
          </pc:sldLayoutMkLst>
        </pc:sldLayoutChg>
      </pc:sldMasterChg>
      <pc:sldMasterChg chg="new del mod addSldLayout delSldLayout">
        <pc:chgData name="Sanjana Haque" userId="4ec88ec9-1ffb-4beb-bd49-1f8c8e5d4516" providerId="ADAL" clId="{801B4D1C-362A-4DF4-A2BF-8E6D3F41CF66}" dt="2024-11-08T20:47:50.291" v="533" actId="6938"/>
        <pc:sldMasterMkLst>
          <pc:docMk/>
          <pc:sldMasterMk cId="1730068790" sldId="2147483707"/>
        </pc:sldMasterMkLst>
        <pc:sldLayoutChg chg="new del replId">
          <pc:chgData name="Sanjana Haque" userId="4ec88ec9-1ffb-4beb-bd49-1f8c8e5d4516" providerId="ADAL" clId="{801B4D1C-362A-4DF4-A2BF-8E6D3F41CF66}" dt="2024-11-08T20:47:50.291" v="533" actId="6938"/>
          <pc:sldLayoutMkLst>
            <pc:docMk/>
            <pc:sldMasterMk cId="1730068790" sldId="2147483707"/>
            <pc:sldLayoutMk cId="3949985328" sldId="2147483708"/>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3656473400" sldId="2147483709"/>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3257933223" sldId="2147483710"/>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190193847" sldId="2147483711"/>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1906525329" sldId="2147483712"/>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1261044028" sldId="2147483713"/>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106114468" sldId="2147483714"/>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618280808" sldId="2147483715"/>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518098610" sldId="2147483716"/>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3794162438" sldId="2147483717"/>
          </pc:sldLayoutMkLst>
        </pc:sldLayoutChg>
        <pc:sldLayoutChg chg="new del replId">
          <pc:chgData name="Sanjana Haque" userId="4ec88ec9-1ffb-4beb-bd49-1f8c8e5d4516" providerId="ADAL" clId="{801B4D1C-362A-4DF4-A2BF-8E6D3F41CF66}" dt="2024-11-08T20:47:50.291" v="533" actId="6938"/>
          <pc:sldLayoutMkLst>
            <pc:docMk/>
            <pc:sldMasterMk cId="1730068790" sldId="2147483707"/>
            <pc:sldLayoutMk cId="444128421" sldId="2147483718"/>
          </pc:sldLayoutMkLst>
        </pc:sldLayoutChg>
      </pc:sldMasterChg>
      <pc:sldMasterChg chg="new mod addSldLayout">
        <pc:chgData name="Sanjana Haque" userId="4ec88ec9-1ffb-4beb-bd49-1f8c8e5d4516" providerId="ADAL" clId="{801B4D1C-362A-4DF4-A2BF-8E6D3F41CF66}" dt="2024-11-08T20:49:19.514" v="559" actId="6938"/>
        <pc:sldMasterMkLst>
          <pc:docMk/>
          <pc:sldMasterMk cId="711368259" sldId="2147483708"/>
        </pc:sldMasterMkLst>
        <pc:sldLayoutChg chg="new replId">
          <pc:chgData name="Sanjana Haque" userId="4ec88ec9-1ffb-4beb-bd49-1f8c8e5d4516" providerId="ADAL" clId="{801B4D1C-362A-4DF4-A2BF-8E6D3F41CF66}" dt="2024-11-08T20:49:19.514" v="559" actId="6938"/>
          <pc:sldLayoutMkLst>
            <pc:docMk/>
            <pc:sldMasterMk cId="711368259" sldId="2147483708"/>
            <pc:sldLayoutMk cId="1836094066" sldId="2147483709"/>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1917728568" sldId="2147483710"/>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892161898" sldId="2147483711"/>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178853101" sldId="2147483712"/>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1714864252" sldId="2147483713"/>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702758303" sldId="2147483714"/>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3694736749" sldId="2147483715"/>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1947055267" sldId="2147483716"/>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3087847820" sldId="2147483717"/>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3243115670" sldId="2147483718"/>
          </pc:sldLayoutMkLst>
        </pc:sldLayoutChg>
        <pc:sldLayoutChg chg="new replId">
          <pc:chgData name="Sanjana Haque" userId="4ec88ec9-1ffb-4beb-bd49-1f8c8e5d4516" providerId="ADAL" clId="{801B4D1C-362A-4DF4-A2BF-8E6D3F41CF66}" dt="2024-11-08T20:49:19.514" v="559" actId="6938"/>
          <pc:sldLayoutMkLst>
            <pc:docMk/>
            <pc:sldMasterMk cId="711368259" sldId="2147483708"/>
            <pc:sldLayoutMk cId="1965446297" sldId="2147483719"/>
          </pc:sldLayoutMkLst>
        </pc:sldLayoutChg>
      </pc:sldMasterChg>
    </pc:docChg>
  </pc:docChgLst>
  <pc:docChgLst>
    <pc:chgData name="Sanjana Haque" userId="4ec88ec9-1ffb-4beb-bd49-1f8c8e5d4516" providerId="ADAL" clId="{879CB3E0-1987-4E5B-BDBA-81BF348B58AD}"/>
    <pc:docChg chg="custSel addSld modSld">
      <pc:chgData name="Sanjana Haque" userId="4ec88ec9-1ffb-4beb-bd49-1f8c8e5d4516" providerId="ADAL" clId="{879CB3E0-1987-4E5B-BDBA-81BF348B58AD}" dt="2024-10-31T14:17:15.840" v="63"/>
      <pc:docMkLst>
        <pc:docMk/>
      </pc:docMkLst>
      <pc:sldChg chg="modSp mod">
        <pc:chgData name="Sanjana Haque" userId="4ec88ec9-1ffb-4beb-bd49-1f8c8e5d4516" providerId="ADAL" clId="{879CB3E0-1987-4E5B-BDBA-81BF348B58AD}" dt="2024-10-31T14:12:11.364" v="39" actId="21"/>
        <pc:sldMkLst>
          <pc:docMk/>
          <pc:sldMk cId="1846702258" sldId="265"/>
        </pc:sldMkLst>
        <pc:spChg chg="mod">
          <ac:chgData name="Sanjana Haque" userId="4ec88ec9-1ffb-4beb-bd49-1f8c8e5d4516" providerId="ADAL" clId="{879CB3E0-1987-4E5B-BDBA-81BF348B58AD}" dt="2024-10-31T14:12:11.364" v="39" actId="21"/>
          <ac:spMkLst>
            <pc:docMk/>
            <pc:sldMk cId="1846702258" sldId="265"/>
            <ac:spMk id="3" creationId="{1F21DC98-D840-E045-B781-FD0B3E748E55}"/>
          </ac:spMkLst>
        </pc:spChg>
        <pc:spChg chg="mod">
          <ac:chgData name="Sanjana Haque" userId="4ec88ec9-1ffb-4beb-bd49-1f8c8e5d4516" providerId="ADAL" clId="{879CB3E0-1987-4E5B-BDBA-81BF348B58AD}" dt="2024-10-31T14:11:45.660" v="38" actId="1076"/>
          <ac:spMkLst>
            <pc:docMk/>
            <pc:sldMk cId="1846702258" sldId="265"/>
            <ac:spMk id="6" creationId="{00000000-0000-0000-0000-000000000000}"/>
          </ac:spMkLst>
        </pc:spChg>
      </pc:sldChg>
      <pc:sldChg chg="addSp modSp mod">
        <pc:chgData name="Sanjana Haque" userId="4ec88ec9-1ffb-4beb-bd49-1f8c8e5d4516" providerId="ADAL" clId="{879CB3E0-1987-4E5B-BDBA-81BF348B58AD}" dt="2024-10-31T14:12:26.507" v="42" actId="1076"/>
        <pc:sldMkLst>
          <pc:docMk/>
          <pc:sldMk cId="1473943790" sldId="308"/>
        </pc:sldMkLst>
        <pc:spChg chg="add mod">
          <ac:chgData name="Sanjana Haque" userId="4ec88ec9-1ffb-4beb-bd49-1f8c8e5d4516" providerId="ADAL" clId="{879CB3E0-1987-4E5B-BDBA-81BF348B58AD}" dt="2024-10-31T14:12:26.507" v="42" actId="1076"/>
          <ac:spMkLst>
            <pc:docMk/>
            <pc:sldMk cId="1473943790" sldId="308"/>
            <ac:spMk id="3" creationId="{CF805283-6E96-9848-7850-250AB6B892F9}"/>
          </ac:spMkLst>
        </pc:spChg>
      </pc:sldChg>
      <pc:sldChg chg="modSp mod">
        <pc:chgData name="Sanjana Haque" userId="4ec88ec9-1ffb-4beb-bd49-1f8c8e5d4516" providerId="ADAL" clId="{879CB3E0-1987-4E5B-BDBA-81BF348B58AD}" dt="2024-10-31T14:13:53.696" v="56" actId="1076"/>
        <pc:sldMkLst>
          <pc:docMk/>
          <pc:sldMk cId="2811209543" sldId="544"/>
        </pc:sldMkLst>
        <pc:picChg chg="mod">
          <ac:chgData name="Sanjana Haque" userId="4ec88ec9-1ffb-4beb-bd49-1f8c8e5d4516" providerId="ADAL" clId="{879CB3E0-1987-4E5B-BDBA-81BF348B58AD}" dt="2024-10-31T14:13:53.696" v="56" actId="1076"/>
          <ac:picMkLst>
            <pc:docMk/>
            <pc:sldMk cId="2811209543" sldId="544"/>
            <ac:picMk id="4" creationId="{8D6C3236-958F-5B4E-B0A9-96967CF71287}"/>
          </ac:picMkLst>
        </pc:picChg>
      </pc:sldChg>
      <pc:sldChg chg="modSp mod">
        <pc:chgData name="Sanjana Haque" userId="4ec88ec9-1ffb-4beb-bd49-1f8c8e5d4516" providerId="ADAL" clId="{879CB3E0-1987-4E5B-BDBA-81BF348B58AD}" dt="2024-10-31T14:05:01.754" v="4" actId="1076"/>
        <pc:sldMkLst>
          <pc:docMk/>
          <pc:sldMk cId="1498602969" sldId="1077"/>
        </pc:sldMkLst>
        <pc:spChg chg="mod">
          <ac:chgData name="Sanjana Haque" userId="4ec88ec9-1ffb-4beb-bd49-1f8c8e5d4516" providerId="ADAL" clId="{879CB3E0-1987-4E5B-BDBA-81BF348B58AD}" dt="2024-10-31T14:05:01.754" v="4" actId="1076"/>
          <ac:spMkLst>
            <pc:docMk/>
            <pc:sldMk cId="1498602969" sldId="1077"/>
            <ac:spMk id="14" creationId="{B842604B-5F0D-8F4D-BC2E-EB9718524430}"/>
          </ac:spMkLst>
        </pc:spChg>
        <pc:spChg chg="mod">
          <ac:chgData name="Sanjana Haque" userId="4ec88ec9-1ffb-4beb-bd49-1f8c8e5d4516" providerId="ADAL" clId="{879CB3E0-1987-4E5B-BDBA-81BF348B58AD}" dt="2024-10-31T14:03:56.270" v="3" actId="1076"/>
          <ac:spMkLst>
            <pc:docMk/>
            <pc:sldMk cId="1498602969" sldId="1077"/>
            <ac:spMk id="27" creationId="{6936BEA0-63B9-5F4D-933B-2A54EA14791F}"/>
          </ac:spMkLst>
        </pc:spChg>
        <pc:spChg chg="mod">
          <ac:chgData name="Sanjana Haque" userId="4ec88ec9-1ffb-4beb-bd49-1f8c8e5d4516" providerId="ADAL" clId="{879CB3E0-1987-4E5B-BDBA-81BF348B58AD}" dt="2024-10-31T14:03:50.833" v="1" actId="1076"/>
          <ac:spMkLst>
            <pc:docMk/>
            <pc:sldMk cId="1498602969" sldId="1077"/>
            <ac:spMk id="29" creationId="{EF449B27-1A73-CD4C-A9A9-0768D206D26C}"/>
          </ac:spMkLst>
        </pc:spChg>
        <pc:spChg chg="mod">
          <ac:chgData name="Sanjana Haque" userId="4ec88ec9-1ffb-4beb-bd49-1f8c8e5d4516" providerId="ADAL" clId="{879CB3E0-1987-4E5B-BDBA-81BF348B58AD}" dt="2024-10-31T14:03:52.962" v="2" actId="1076"/>
          <ac:spMkLst>
            <pc:docMk/>
            <pc:sldMk cId="1498602969" sldId="1077"/>
            <ac:spMk id="34" creationId="{DED828D3-FCD5-0747-9659-2F808CC63630}"/>
          </ac:spMkLst>
        </pc:spChg>
      </pc:sldChg>
      <pc:sldChg chg="modSp">
        <pc:chgData name="Sanjana Haque" userId="4ec88ec9-1ffb-4beb-bd49-1f8c8e5d4516" providerId="ADAL" clId="{879CB3E0-1987-4E5B-BDBA-81BF348B58AD}" dt="2024-10-31T14:17:15.840" v="63"/>
        <pc:sldMkLst>
          <pc:docMk/>
          <pc:sldMk cId="3159897585" sldId="1088"/>
        </pc:sldMkLst>
        <pc:picChg chg="mod">
          <ac:chgData name="Sanjana Haque" userId="4ec88ec9-1ffb-4beb-bd49-1f8c8e5d4516" providerId="ADAL" clId="{879CB3E0-1987-4E5B-BDBA-81BF348B58AD}" dt="2024-10-31T14:17:15.840" v="63"/>
          <ac:picMkLst>
            <pc:docMk/>
            <pc:sldMk cId="3159897585" sldId="1088"/>
            <ac:picMk id="2" creationId="{148ECB6E-EF39-274B-A82C-537A4BF88477}"/>
          </ac:picMkLst>
        </pc:picChg>
      </pc:sldChg>
      <pc:sldChg chg="delSp modSp add mod delAnim modAnim">
        <pc:chgData name="Sanjana Haque" userId="4ec88ec9-1ffb-4beb-bd49-1f8c8e5d4516" providerId="ADAL" clId="{879CB3E0-1987-4E5B-BDBA-81BF348B58AD}" dt="2024-10-31T14:09:46.274" v="36" actId="1076"/>
        <pc:sldMkLst>
          <pc:docMk/>
          <pc:sldMk cId="2161660926" sldId="1089"/>
        </pc:sldMkLst>
        <pc:spChg chg="del">
          <ac:chgData name="Sanjana Haque" userId="4ec88ec9-1ffb-4beb-bd49-1f8c8e5d4516" providerId="ADAL" clId="{879CB3E0-1987-4E5B-BDBA-81BF348B58AD}" dt="2024-10-31T14:06:52.670" v="10" actId="478"/>
          <ac:spMkLst>
            <pc:docMk/>
            <pc:sldMk cId="2161660926" sldId="1089"/>
            <ac:spMk id="2" creationId="{8E0A71CB-F5BB-0949-89C4-A71560420C1F}"/>
          </ac:spMkLst>
        </pc:spChg>
        <pc:spChg chg="mod">
          <ac:chgData name="Sanjana Haque" userId="4ec88ec9-1ffb-4beb-bd49-1f8c8e5d4516" providerId="ADAL" clId="{879CB3E0-1987-4E5B-BDBA-81BF348B58AD}" dt="2024-10-31T14:08:55.894" v="28" actId="1076"/>
          <ac:spMkLst>
            <pc:docMk/>
            <pc:sldMk cId="2161660926" sldId="1089"/>
            <ac:spMk id="5" creationId="{A5273043-785F-054C-9B46-6ADBAF230FC7}"/>
          </ac:spMkLst>
        </pc:spChg>
        <pc:spChg chg="mod">
          <ac:chgData name="Sanjana Haque" userId="4ec88ec9-1ffb-4beb-bd49-1f8c8e5d4516" providerId="ADAL" clId="{879CB3E0-1987-4E5B-BDBA-81BF348B58AD}" dt="2024-10-31T14:08:53.094" v="27" actId="1076"/>
          <ac:spMkLst>
            <pc:docMk/>
            <pc:sldMk cId="2161660926" sldId="1089"/>
            <ac:spMk id="8" creationId="{BDA41CD6-A493-EE4D-9478-6C05DADC958A}"/>
          </ac:spMkLst>
        </pc:spChg>
        <pc:spChg chg="mod">
          <ac:chgData name="Sanjana Haque" userId="4ec88ec9-1ffb-4beb-bd49-1f8c8e5d4516" providerId="ADAL" clId="{879CB3E0-1987-4E5B-BDBA-81BF348B58AD}" dt="2024-10-31T14:07:27.431" v="21" actId="1076"/>
          <ac:spMkLst>
            <pc:docMk/>
            <pc:sldMk cId="2161660926" sldId="1089"/>
            <ac:spMk id="10" creationId="{073B60B5-6C7A-7B46-AEA0-9FB8D08BA63D}"/>
          </ac:spMkLst>
        </pc:spChg>
        <pc:spChg chg="mod">
          <ac:chgData name="Sanjana Haque" userId="4ec88ec9-1ffb-4beb-bd49-1f8c8e5d4516" providerId="ADAL" clId="{879CB3E0-1987-4E5B-BDBA-81BF348B58AD}" dt="2024-10-31T14:08:48.238" v="26" actId="1076"/>
          <ac:spMkLst>
            <pc:docMk/>
            <pc:sldMk cId="2161660926" sldId="1089"/>
            <ac:spMk id="14" creationId="{B842604B-5F0D-8F4D-BC2E-EB9718524430}"/>
          </ac:spMkLst>
        </pc:spChg>
        <pc:spChg chg="mod">
          <ac:chgData name="Sanjana Haque" userId="4ec88ec9-1ffb-4beb-bd49-1f8c8e5d4516" providerId="ADAL" clId="{879CB3E0-1987-4E5B-BDBA-81BF348B58AD}" dt="2024-10-31T14:09:01.701" v="30" actId="1076"/>
          <ac:spMkLst>
            <pc:docMk/>
            <pc:sldMk cId="2161660926" sldId="1089"/>
            <ac:spMk id="16" creationId="{5ABED279-7D19-CE49-BD6A-4E736E8F41EE}"/>
          </ac:spMkLst>
        </pc:spChg>
        <pc:spChg chg="mod">
          <ac:chgData name="Sanjana Haque" userId="4ec88ec9-1ffb-4beb-bd49-1f8c8e5d4516" providerId="ADAL" clId="{879CB3E0-1987-4E5B-BDBA-81BF348B58AD}" dt="2024-10-31T14:09:03.914" v="31" actId="1076"/>
          <ac:spMkLst>
            <pc:docMk/>
            <pc:sldMk cId="2161660926" sldId="1089"/>
            <ac:spMk id="27" creationId="{6936BEA0-63B9-5F4D-933B-2A54EA14791F}"/>
          </ac:spMkLst>
        </pc:spChg>
        <pc:spChg chg="mod">
          <ac:chgData name="Sanjana Haque" userId="4ec88ec9-1ffb-4beb-bd49-1f8c8e5d4516" providerId="ADAL" clId="{879CB3E0-1987-4E5B-BDBA-81BF348B58AD}" dt="2024-10-31T14:08:59.135" v="29" actId="1076"/>
          <ac:spMkLst>
            <pc:docMk/>
            <pc:sldMk cId="2161660926" sldId="1089"/>
            <ac:spMk id="29" creationId="{EF449B27-1A73-CD4C-A9A9-0768D206D26C}"/>
          </ac:spMkLst>
        </pc:spChg>
        <pc:spChg chg="mod">
          <ac:chgData name="Sanjana Haque" userId="4ec88ec9-1ffb-4beb-bd49-1f8c8e5d4516" providerId="ADAL" clId="{879CB3E0-1987-4E5B-BDBA-81BF348B58AD}" dt="2024-10-31T14:09:46.274" v="36" actId="1076"/>
          <ac:spMkLst>
            <pc:docMk/>
            <pc:sldMk cId="2161660926" sldId="1089"/>
            <ac:spMk id="34" creationId="{DED828D3-FCD5-0747-9659-2F808CC63630}"/>
          </ac:spMkLst>
        </pc:spChg>
        <pc:picChg chg="del">
          <ac:chgData name="Sanjana Haque" userId="4ec88ec9-1ffb-4beb-bd49-1f8c8e5d4516" providerId="ADAL" clId="{879CB3E0-1987-4E5B-BDBA-81BF348B58AD}" dt="2024-10-31T14:06:49.837" v="9" actId="478"/>
          <ac:picMkLst>
            <pc:docMk/>
            <pc:sldMk cId="2161660926" sldId="1089"/>
            <ac:picMk id="12" creationId="{628BB759-29FC-2D47-8B55-CAD895194629}"/>
          </ac:picMkLst>
        </pc:picChg>
      </pc:sldChg>
    </pc:docChg>
  </pc:docChgLst>
  <pc:docChgLst>
    <pc:chgData name="Matthew Sacheli" userId="37e138a2-33c9-41a0-8b24-5a0a4758e0ba" providerId="ADAL" clId="{6ED35CC0-8DAA-4059-BC67-2E6B73AF4281}"/>
    <pc:docChg chg="custSel modSld modMainMaster">
      <pc:chgData name="Matthew Sacheli" userId="37e138a2-33c9-41a0-8b24-5a0a4758e0ba" providerId="ADAL" clId="{6ED35CC0-8DAA-4059-BC67-2E6B73AF4281}" dt="2024-08-21T18:01:09.306" v="6" actId="27636"/>
      <pc:docMkLst>
        <pc:docMk/>
      </pc:docMkLst>
      <pc:sldChg chg="modSp mod modClrScheme chgLayout">
        <pc:chgData name="Matthew Sacheli" userId="37e138a2-33c9-41a0-8b24-5a0a4758e0ba" providerId="ADAL" clId="{6ED35CC0-8DAA-4059-BC67-2E6B73AF4281}" dt="2024-08-21T18:01:09.306" v="6" actId="27636"/>
        <pc:sldMkLst>
          <pc:docMk/>
          <pc:sldMk cId="1846702258" sldId="265"/>
        </pc:sldMkLst>
        <pc:spChg chg="mod ord">
          <ac:chgData name="Matthew Sacheli" userId="37e138a2-33c9-41a0-8b24-5a0a4758e0ba" providerId="ADAL" clId="{6ED35CC0-8DAA-4059-BC67-2E6B73AF4281}" dt="2024-08-21T18:01:09.305" v="5" actId="27636"/>
          <ac:spMkLst>
            <pc:docMk/>
            <pc:sldMk cId="1846702258" sldId="265"/>
            <ac:spMk id="3" creationId="{1F21DC98-D840-E045-B781-FD0B3E748E55}"/>
          </ac:spMkLst>
        </pc:spChg>
        <pc:spChg chg="mod ord">
          <ac:chgData name="Matthew Sacheli" userId="37e138a2-33c9-41a0-8b24-5a0a4758e0ba" providerId="ADAL" clId="{6ED35CC0-8DAA-4059-BC67-2E6B73AF4281}" dt="2024-08-21T18:01:09.306" v="6" actId="27636"/>
          <ac:spMkLst>
            <pc:docMk/>
            <pc:sldMk cId="1846702258" sldId="265"/>
            <ac:spMk id="6" creationId="{00000000-0000-0000-0000-000000000000}"/>
          </ac:spMkLst>
        </pc:spChg>
      </pc:sldChg>
      <pc:sldChg chg="modSp mod">
        <pc:chgData name="Matthew Sacheli" userId="37e138a2-33c9-41a0-8b24-5a0a4758e0ba" providerId="ADAL" clId="{6ED35CC0-8DAA-4059-BC67-2E6B73AF4281}" dt="2024-08-21T18:00:59.947" v="3" actId="27636"/>
        <pc:sldMkLst>
          <pc:docMk/>
          <pc:sldMk cId="2174214488" sldId="384"/>
        </pc:sldMkLst>
        <pc:spChg chg="mod">
          <ac:chgData name="Matthew Sacheli" userId="37e138a2-33c9-41a0-8b24-5a0a4758e0ba" providerId="ADAL" clId="{6ED35CC0-8DAA-4059-BC67-2E6B73AF4281}" dt="2024-08-21T18:00:59.947" v="3" actId="27636"/>
          <ac:spMkLst>
            <pc:docMk/>
            <pc:sldMk cId="2174214488" sldId="384"/>
            <ac:spMk id="3" creationId="{00000000-0000-0000-0000-000000000000}"/>
          </ac:spMkLst>
        </pc:spChg>
      </pc:sldChg>
      <pc:sldChg chg="modSp">
        <pc:chgData name="Matthew Sacheli" userId="37e138a2-33c9-41a0-8b24-5a0a4758e0ba" providerId="ADAL" clId="{6ED35CC0-8DAA-4059-BC67-2E6B73AF4281}" dt="2024-08-21T18:00:59.627" v="1"/>
        <pc:sldMkLst>
          <pc:docMk/>
          <pc:sldMk cId="3353329263" sldId="501"/>
        </pc:sldMkLst>
        <pc:spChg chg="mod">
          <ac:chgData name="Matthew Sacheli" userId="37e138a2-33c9-41a0-8b24-5a0a4758e0ba" providerId="ADAL" clId="{6ED35CC0-8DAA-4059-BC67-2E6B73AF4281}" dt="2024-08-21T18:00:59.627" v="1"/>
          <ac:spMkLst>
            <pc:docMk/>
            <pc:sldMk cId="3353329263" sldId="501"/>
            <ac:spMk id="4" creationId="{87C80E5A-2B08-904C-B7F5-191B78707803}"/>
          </ac:spMkLst>
        </pc:spChg>
      </pc:sldChg>
      <pc:sldChg chg="modSp">
        <pc:chgData name="Matthew Sacheli" userId="37e138a2-33c9-41a0-8b24-5a0a4758e0ba" providerId="ADAL" clId="{6ED35CC0-8DAA-4059-BC67-2E6B73AF4281}" dt="2024-08-21T18:00:59.627" v="1"/>
        <pc:sldMkLst>
          <pc:docMk/>
          <pc:sldMk cId="4039348235" sldId="502"/>
        </pc:sldMkLst>
        <pc:spChg chg="mod">
          <ac:chgData name="Matthew Sacheli" userId="37e138a2-33c9-41a0-8b24-5a0a4758e0ba" providerId="ADAL" clId="{6ED35CC0-8DAA-4059-BC67-2E6B73AF4281}" dt="2024-08-21T18:00:59.627" v="1"/>
          <ac:spMkLst>
            <pc:docMk/>
            <pc:sldMk cId="4039348235" sldId="502"/>
            <ac:spMk id="4" creationId="{87C80E5A-2B08-904C-B7F5-191B78707803}"/>
          </ac:spMkLst>
        </pc:spChg>
      </pc:sldChg>
      <pc:sldChg chg="modSp">
        <pc:chgData name="Matthew Sacheli" userId="37e138a2-33c9-41a0-8b24-5a0a4758e0ba" providerId="ADAL" clId="{6ED35CC0-8DAA-4059-BC67-2E6B73AF4281}" dt="2024-08-21T18:00:59.627" v="1"/>
        <pc:sldMkLst>
          <pc:docMk/>
          <pc:sldMk cId="78511091" sldId="505"/>
        </pc:sldMkLst>
        <pc:spChg chg="mod">
          <ac:chgData name="Matthew Sacheli" userId="37e138a2-33c9-41a0-8b24-5a0a4758e0ba" providerId="ADAL" clId="{6ED35CC0-8DAA-4059-BC67-2E6B73AF4281}" dt="2024-08-21T18:00:59.627" v="1"/>
          <ac:spMkLst>
            <pc:docMk/>
            <pc:sldMk cId="78511091" sldId="505"/>
            <ac:spMk id="2" creationId="{595B8E52-7DB3-3E4E-8622-EC62129669E1}"/>
          </ac:spMkLst>
        </pc:spChg>
        <pc:graphicFrameChg chg="mod">
          <ac:chgData name="Matthew Sacheli" userId="37e138a2-33c9-41a0-8b24-5a0a4758e0ba" providerId="ADAL" clId="{6ED35CC0-8DAA-4059-BC67-2E6B73AF4281}" dt="2024-08-21T18:00:59.627" v="1"/>
          <ac:graphicFrameMkLst>
            <pc:docMk/>
            <pc:sldMk cId="78511091" sldId="505"/>
            <ac:graphicFrameMk id="6" creationId="{FAE4E797-16C3-0C4F-B564-8D9D9077FA87}"/>
          </ac:graphicFrameMkLst>
        </pc:graphicFrameChg>
      </pc:sldChg>
      <pc:sldChg chg="modSp">
        <pc:chgData name="Matthew Sacheli" userId="37e138a2-33c9-41a0-8b24-5a0a4758e0ba" providerId="ADAL" clId="{6ED35CC0-8DAA-4059-BC67-2E6B73AF4281}" dt="2024-08-21T18:00:59.627" v="1"/>
        <pc:sldMkLst>
          <pc:docMk/>
          <pc:sldMk cId="1104596284" sldId="510"/>
        </pc:sldMkLst>
        <pc:spChg chg="mod">
          <ac:chgData name="Matthew Sacheli" userId="37e138a2-33c9-41a0-8b24-5a0a4758e0ba" providerId="ADAL" clId="{6ED35CC0-8DAA-4059-BC67-2E6B73AF4281}" dt="2024-08-21T18:00:59.627" v="1"/>
          <ac:spMkLst>
            <pc:docMk/>
            <pc:sldMk cId="1104596284" sldId="510"/>
            <ac:spMk id="7" creationId="{6E136B47-187E-B849-B7C5-C26914A15A89}"/>
          </ac:spMkLst>
        </pc:spChg>
      </pc:sldChg>
      <pc:sldChg chg="modSp">
        <pc:chgData name="Matthew Sacheli" userId="37e138a2-33c9-41a0-8b24-5a0a4758e0ba" providerId="ADAL" clId="{6ED35CC0-8DAA-4059-BC67-2E6B73AF4281}" dt="2024-08-21T18:00:59.627" v="1"/>
        <pc:sldMkLst>
          <pc:docMk/>
          <pc:sldMk cId="4250638284" sldId="511"/>
        </pc:sldMkLst>
        <pc:spChg chg="mod">
          <ac:chgData name="Matthew Sacheli" userId="37e138a2-33c9-41a0-8b24-5a0a4758e0ba" providerId="ADAL" clId="{6ED35CC0-8DAA-4059-BC67-2E6B73AF4281}" dt="2024-08-21T18:00:59.627" v="1"/>
          <ac:spMkLst>
            <pc:docMk/>
            <pc:sldMk cId="4250638284" sldId="511"/>
            <ac:spMk id="7" creationId="{6E136B47-187E-B849-B7C5-C26914A15A89}"/>
          </ac:spMkLst>
        </pc:spChg>
      </pc:sldChg>
      <pc:sldChg chg="modSp">
        <pc:chgData name="Matthew Sacheli" userId="37e138a2-33c9-41a0-8b24-5a0a4758e0ba" providerId="ADAL" clId="{6ED35CC0-8DAA-4059-BC67-2E6B73AF4281}" dt="2024-08-21T18:00:59.627" v="1"/>
        <pc:sldMkLst>
          <pc:docMk/>
          <pc:sldMk cId="881298296" sldId="513"/>
        </pc:sldMkLst>
        <pc:spChg chg="mod">
          <ac:chgData name="Matthew Sacheli" userId="37e138a2-33c9-41a0-8b24-5a0a4758e0ba" providerId="ADAL" clId="{6ED35CC0-8DAA-4059-BC67-2E6B73AF4281}" dt="2024-08-21T18:00:59.627" v="1"/>
          <ac:spMkLst>
            <pc:docMk/>
            <pc:sldMk cId="881298296" sldId="513"/>
            <ac:spMk id="7" creationId="{6E136B47-187E-B849-B7C5-C26914A15A89}"/>
          </ac:spMkLst>
        </pc:spChg>
      </pc:sldChg>
      <pc:sldChg chg="modSp">
        <pc:chgData name="Matthew Sacheli" userId="37e138a2-33c9-41a0-8b24-5a0a4758e0ba" providerId="ADAL" clId="{6ED35CC0-8DAA-4059-BC67-2E6B73AF4281}" dt="2024-08-21T18:00:59.627" v="1"/>
        <pc:sldMkLst>
          <pc:docMk/>
          <pc:sldMk cId="3258497135" sldId="526"/>
        </pc:sldMkLst>
        <pc:spChg chg="mod">
          <ac:chgData name="Matthew Sacheli" userId="37e138a2-33c9-41a0-8b24-5a0a4758e0ba" providerId="ADAL" clId="{6ED35CC0-8DAA-4059-BC67-2E6B73AF4281}" dt="2024-08-21T18:00:59.627" v="1"/>
          <ac:spMkLst>
            <pc:docMk/>
            <pc:sldMk cId="3258497135" sldId="526"/>
            <ac:spMk id="31745" creationId="{00000000-0000-0000-0000-000000000000}"/>
          </ac:spMkLst>
        </pc:spChg>
      </pc:sldChg>
      <pc:sldChg chg="modSp">
        <pc:chgData name="Matthew Sacheli" userId="37e138a2-33c9-41a0-8b24-5a0a4758e0ba" providerId="ADAL" clId="{6ED35CC0-8DAA-4059-BC67-2E6B73AF4281}" dt="2024-08-21T18:00:59.627" v="1"/>
        <pc:sldMkLst>
          <pc:docMk/>
          <pc:sldMk cId="2811209543" sldId="544"/>
        </pc:sldMkLst>
        <pc:spChg chg="mod">
          <ac:chgData name="Matthew Sacheli" userId="37e138a2-33c9-41a0-8b24-5a0a4758e0ba" providerId="ADAL" clId="{6ED35CC0-8DAA-4059-BC67-2E6B73AF4281}" dt="2024-08-21T18:00:59.627" v="1"/>
          <ac:spMkLst>
            <pc:docMk/>
            <pc:sldMk cId="2811209543" sldId="544"/>
            <ac:spMk id="10" creationId="{36EB41DC-3887-42E3-A584-F51278792C99}"/>
          </ac:spMkLst>
        </pc:spChg>
      </pc:sldChg>
      <pc:sldChg chg="modSp">
        <pc:chgData name="Matthew Sacheli" userId="37e138a2-33c9-41a0-8b24-5a0a4758e0ba" providerId="ADAL" clId="{6ED35CC0-8DAA-4059-BC67-2E6B73AF4281}" dt="2024-08-21T18:00:59.627" v="1"/>
        <pc:sldMkLst>
          <pc:docMk/>
          <pc:sldMk cId="544607388" sldId="545"/>
        </pc:sldMkLst>
        <pc:spChg chg="mod">
          <ac:chgData name="Matthew Sacheli" userId="37e138a2-33c9-41a0-8b24-5a0a4758e0ba" providerId="ADAL" clId="{6ED35CC0-8DAA-4059-BC67-2E6B73AF4281}" dt="2024-08-21T18:00:59.627" v="1"/>
          <ac:spMkLst>
            <pc:docMk/>
            <pc:sldMk cId="544607388" sldId="545"/>
            <ac:spMk id="2" creationId="{F8292021-87C7-0049-8E56-7D24239911E8}"/>
          </ac:spMkLst>
        </pc:spChg>
        <pc:spChg chg="mod">
          <ac:chgData name="Matthew Sacheli" userId="37e138a2-33c9-41a0-8b24-5a0a4758e0ba" providerId="ADAL" clId="{6ED35CC0-8DAA-4059-BC67-2E6B73AF4281}" dt="2024-08-21T18:00:59.627" v="1"/>
          <ac:spMkLst>
            <pc:docMk/>
            <pc:sldMk cId="544607388" sldId="545"/>
            <ac:spMk id="3" creationId="{58CD0547-5FA5-A74C-9CFE-861418DFE955}"/>
          </ac:spMkLst>
        </pc:spChg>
      </pc:sldChg>
      <pc:sldChg chg="modSp">
        <pc:chgData name="Matthew Sacheli" userId="37e138a2-33c9-41a0-8b24-5a0a4758e0ba" providerId="ADAL" clId="{6ED35CC0-8DAA-4059-BC67-2E6B73AF4281}" dt="2024-08-21T18:00:59.627" v="1"/>
        <pc:sldMkLst>
          <pc:docMk/>
          <pc:sldMk cId="751101055" sldId="559"/>
        </pc:sldMkLst>
        <pc:spChg chg="mod">
          <ac:chgData name="Matthew Sacheli" userId="37e138a2-33c9-41a0-8b24-5a0a4758e0ba" providerId="ADAL" clId="{6ED35CC0-8DAA-4059-BC67-2E6B73AF4281}" dt="2024-08-21T18:00:59.627" v="1"/>
          <ac:spMkLst>
            <pc:docMk/>
            <pc:sldMk cId="751101055" sldId="559"/>
            <ac:spMk id="4" creationId="{68751489-2FB2-7D4B-877E-A1238A55EB7A}"/>
          </ac:spMkLst>
        </pc:spChg>
      </pc:sldChg>
      <pc:sldChg chg="delSp modSp mod delDesignElem">
        <pc:chgData name="Matthew Sacheli" userId="37e138a2-33c9-41a0-8b24-5a0a4758e0ba" providerId="ADAL" clId="{6ED35CC0-8DAA-4059-BC67-2E6B73AF4281}" dt="2024-08-21T18:00:59.914" v="2" actId="27636"/>
        <pc:sldMkLst>
          <pc:docMk/>
          <pc:sldMk cId="477612677" sldId="878"/>
        </pc:sldMkLst>
        <pc:spChg chg="mod">
          <ac:chgData name="Matthew Sacheli" userId="37e138a2-33c9-41a0-8b24-5a0a4758e0ba" providerId="ADAL" clId="{6ED35CC0-8DAA-4059-BC67-2E6B73AF4281}" dt="2024-08-21T18:00:59.914" v="2" actId="27636"/>
          <ac:spMkLst>
            <pc:docMk/>
            <pc:sldMk cId="477612677" sldId="878"/>
            <ac:spMk id="3" creationId="{00000000-0000-0000-0000-000000000000}"/>
          </ac:spMkLst>
        </pc:spChg>
        <pc:spChg chg="del">
          <ac:chgData name="Matthew Sacheli" userId="37e138a2-33c9-41a0-8b24-5a0a4758e0ba" providerId="ADAL" clId="{6ED35CC0-8DAA-4059-BC67-2E6B73AF4281}" dt="2024-08-21T18:00:59.627" v="1"/>
          <ac:spMkLst>
            <pc:docMk/>
            <pc:sldMk cId="477612677" sldId="878"/>
            <ac:spMk id="7" creationId="{6E136B47-187E-B849-B7C5-C26914A15A89}"/>
          </ac:spMkLst>
        </pc:spChg>
        <pc:spChg chg="del">
          <ac:chgData name="Matthew Sacheli" userId="37e138a2-33c9-41a0-8b24-5a0a4758e0ba" providerId="ADAL" clId="{6ED35CC0-8DAA-4059-BC67-2E6B73AF4281}" dt="2024-08-21T18:00:59.627" v="1"/>
          <ac:spMkLst>
            <pc:docMk/>
            <pc:sldMk cId="477612677" sldId="878"/>
            <ac:spMk id="14" creationId="{C95B82D5-A8BB-45BF-BED8-C7B206892100}"/>
          </ac:spMkLst>
        </pc:spChg>
        <pc:spChg chg="del">
          <ac:chgData name="Matthew Sacheli" userId="37e138a2-33c9-41a0-8b24-5a0a4758e0ba" providerId="ADAL" clId="{6ED35CC0-8DAA-4059-BC67-2E6B73AF4281}" dt="2024-08-21T18:00:59.627" v="1"/>
          <ac:spMkLst>
            <pc:docMk/>
            <pc:sldMk cId="477612677" sldId="878"/>
            <ac:spMk id="16" creationId="{296C61EC-FBF4-4216-BE67-6C864D30A01C}"/>
          </ac:spMkLst>
        </pc:spChg>
      </pc:sldChg>
      <pc:sldChg chg="modSp">
        <pc:chgData name="Matthew Sacheli" userId="37e138a2-33c9-41a0-8b24-5a0a4758e0ba" providerId="ADAL" clId="{6ED35CC0-8DAA-4059-BC67-2E6B73AF4281}" dt="2024-08-21T18:00:59.627" v="1"/>
        <pc:sldMkLst>
          <pc:docMk/>
          <pc:sldMk cId="1110571513" sldId="914"/>
        </pc:sldMkLst>
        <pc:graphicFrameChg chg="mod">
          <ac:chgData name="Matthew Sacheli" userId="37e138a2-33c9-41a0-8b24-5a0a4758e0ba" providerId="ADAL" clId="{6ED35CC0-8DAA-4059-BC67-2E6B73AF4281}" dt="2024-08-21T18:00:59.627" v="1"/>
          <ac:graphicFrameMkLst>
            <pc:docMk/>
            <pc:sldMk cId="1110571513" sldId="914"/>
            <ac:graphicFrameMk id="5" creationId="{99AD9E04-D285-4ACB-A4AB-D09F19D58612}"/>
          </ac:graphicFrameMkLst>
        </pc:graphicFrameChg>
      </pc:sldChg>
      <pc:sldChg chg="modSp">
        <pc:chgData name="Matthew Sacheli" userId="37e138a2-33c9-41a0-8b24-5a0a4758e0ba" providerId="ADAL" clId="{6ED35CC0-8DAA-4059-BC67-2E6B73AF4281}" dt="2024-08-21T18:00:59.627" v="1"/>
        <pc:sldMkLst>
          <pc:docMk/>
          <pc:sldMk cId="942562421" sldId="928"/>
        </pc:sldMkLst>
        <pc:picChg chg="mod">
          <ac:chgData name="Matthew Sacheli" userId="37e138a2-33c9-41a0-8b24-5a0a4758e0ba" providerId="ADAL" clId="{6ED35CC0-8DAA-4059-BC67-2E6B73AF4281}" dt="2024-08-21T18:00:59.627" v="1"/>
          <ac:picMkLst>
            <pc:docMk/>
            <pc:sldMk cId="942562421" sldId="928"/>
            <ac:picMk id="5" creationId="{6FCF4BF9-1A8C-F44C-98CE-FE642C4B44BC}"/>
          </ac:picMkLst>
        </pc:picChg>
      </pc:sldChg>
      <pc:sldChg chg="modSp">
        <pc:chgData name="Matthew Sacheli" userId="37e138a2-33c9-41a0-8b24-5a0a4758e0ba" providerId="ADAL" clId="{6ED35CC0-8DAA-4059-BC67-2E6B73AF4281}" dt="2024-08-21T18:00:59.627" v="1"/>
        <pc:sldMkLst>
          <pc:docMk/>
          <pc:sldMk cId="1934232675" sldId="1007"/>
        </pc:sldMkLst>
        <pc:spChg chg="mod">
          <ac:chgData name="Matthew Sacheli" userId="37e138a2-33c9-41a0-8b24-5a0a4758e0ba" providerId="ADAL" clId="{6ED35CC0-8DAA-4059-BC67-2E6B73AF4281}" dt="2024-08-21T18:00:59.627" v="1"/>
          <ac:spMkLst>
            <pc:docMk/>
            <pc:sldMk cId="1934232675" sldId="1007"/>
            <ac:spMk id="2" creationId="{619438CD-04AE-1246-A914-29AF62200663}"/>
          </ac:spMkLst>
        </pc:spChg>
      </pc:sldChg>
      <pc:sldChg chg="modSp">
        <pc:chgData name="Matthew Sacheli" userId="37e138a2-33c9-41a0-8b24-5a0a4758e0ba" providerId="ADAL" clId="{6ED35CC0-8DAA-4059-BC67-2E6B73AF4281}" dt="2024-08-21T18:00:59.627" v="1"/>
        <pc:sldMkLst>
          <pc:docMk/>
          <pc:sldMk cId="22189662" sldId="1011"/>
        </pc:sldMkLst>
        <pc:spChg chg="mod">
          <ac:chgData name="Matthew Sacheli" userId="37e138a2-33c9-41a0-8b24-5a0a4758e0ba" providerId="ADAL" clId="{6ED35CC0-8DAA-4059-BC67-2E6B73AF4281}" dt="2024-08-21T18:00:59.627" v="1"/>
          <ac:spMkLst>
            <pc:docMk/>
            <pc:sldMk cId="22189662" sldId="1011"/>
            <ac:spMk id="2" creationId="{619438CD-04AE-1246-A914-29AF62200663}"/>
          </ac:spMkLst>
        </pc:spChg>
      </pc:sldChg>
      <pc:sldChg chg="modSp">
        <pc:chgData name="Matthew Sacheli" userId="37e138a2-33c9-41a0-8b24-5a0a4758e0ba" providerId="ADAL" clId="{6ED35CC0-8DAA-4059-BC67-2E6B73AF4281}" dt="2024-08-21T18:00:59.627" v="1"/>
        <pc:sldMkLst>
          <pc:docMk/>
          <pc:sldMk cId="3655948310" sldId="1038"/>
        </pc:sldMkLst>
        <pc:spChg chg="mod">
          <ac:chgData name="Matthew Sacheli" userId="37e138a2-33c9-41a0-8b24-5a0a4758e0ba" providerId="ADAL" clId="{6ED35CC0-8DAA-4059-BC67-2E6B73AF4281}" dt="2024-08-21T18:00:59.627" v="1"/>
          <ac:spMkLst>
            <pc:docMk/>
            <pc:sldMk cId="3655948310" sldId="1038"/>
            <ac:spMk id="4" creationId="{87C80E5A-2B08-904C-B7F5-191B78707803}"/>
          </ac:spMkLst>
        </pc:spChg>
      </pc:sldChg>
      <pc:sldChg chg="modSp">
        <pc:chgData name="Matthew Sacheli" userId="37e138a2-33c9-41a0-8b24-5a0a4758e0ba" providerId="ADAL" clId="{6ED35CC0-8DAA-4059-BC67-2E6B73AF4281}" dt="2024-08-21T18:00:59.627" v="1"/>
        <pc:sldMkLst>
          <pc:docMk/>
          <pc:sldMk cId="808711458" sldId="1074"/>
        </pc:sldMkLst>
        <pc:spChg chg="mod">
          <ac:chgData name="Matthew Sacheli" userId="37e138a2-33c9-41a0-8b24-5a0a4758e0ba" providerId="ADAL" clId="{6ED35CC0-8DAA-4059-BC67-2E6B73AF4281}" dt="2024-08-21T18:00:59.627" v="1"/>
          <ac:spMkLst>
            <pc:docMk/>
            <pc:sldMk cId="808711458" sldId="1074"/>
            <ac:spMk id="4" creationId="{87C80E5A-2B08-904C-B7F5-191B78707803}"/>
          </ac:spMkLst>
        </pc:spChg>
      </pc:sldChg>
      <pc:sldChg chg="modSp">
        <pc:chgData name="Matthew Sacheli" userId="37e138a2-33c9-41a0-8b24-5a0a4758e0ba" providerId="ADAL" clId="{6ED35CC0-8DAA-4059-BC67-2E6B73AF4281}" dt="2024-08-21T18:00:59.627" v="1"/>
        <pc:sldMkLst>
          <pc:docMk/>
          <pc:sldMk cId="1498602969" sldId="1077"/>
        </pc:sldMkLst>
        <pc:spChg chg="mod">
          <ac:chgData name="Matthew Sacheli" userId="37e138a2-33c9-41a0-8b24-5a0a4758e0ba" providerId="ADAL" clId="{6ED35CC0-8DAA-4059-BC67-2E6B73AF4281}" dt="2024-08-21T18:00:59.627" v="1"/>
          <ac:spMkLst>
            <pc:docMk/>
            <pc:sldMk cId="1498602969" sldId="1077"/>
            <ac:spMk id="2" creationId="{8E0A71CB-F5BB-0949-89C4-A71560420C1F}"/>
          </ac:spMkLst>
        </pc:spChg>
      </pc:sldChg>
      <pc:sldChg chg="modSp">
        <pc:chgData name="Matthew Sacheli" userId="37e138a2-33c9-41a0-8b24-5a0a4758e0ba" providerId="ADAL" clId="{6ED35CC0-8DAA-4059-BC67-2E6B73AF4281}" dt="2024-08-21T18:00:59.627" v="1"/>
        <pc:sldMkLst>
          <pc:docMk/>
          <pc:sldMk cId="3404592996" sldId="1080"/>
        </pc:sldMkLst>
        <pc:spChg chg="mod">
          <ac:chgData name="Matthew Sacheli" userId="37e138a2-33c9-41a0-8b24-5a0a4758e0ba" providerId="ADAL" clId="{6ED35CC0-8DAA-4059-BC67-2E6B73AF4281}" dt="2024-08-21T18:00:59.627" v="1"/>
          <ac:spMkLst>
            <pc:docMk/>
            <pc:sldMk cId="3404592996" sldId="1080"/>
            <ac:spMk id="2" creationId="{00000000-0000-0000-0000-000000000000}"/>
          </ac:spMkLst>
        </pc:spChg>
        <pc:spChg chg="mod">
          <ac:chgData name="Matthew Sacheli" userId="37e138a2-33c9-41a0-8b24-5a0a4758e0ba" providerId="ADAL" clId="{6ED35CC0-8DAA-4059-BC67-2E6B73AF4281}" dt="2024-08-21T18:00:59.627" v="1"/>
          <ac:spMkLst>
            <pc:docMk/>
            <pc:sldMk cId="3404592996" sldId="1080"/>
            <ac:spMk id="83" creationId="{AAA66E7A-003A-DB49-9077-BEAD2384F1CE}"/>
          </ac:spMkLst>
        </pc:spChg>
      </pc:sldChg>
      <pc:sldChg chg="modSp">
        <pc:chgData name="Matthew Sacheli" userId="37e138a2-33c9-41a0-8b24-5a0a4758e0ba" providerId="ADAL" clId="{6ED35CC0-8DAA-4059-BC67-2E6B73AF4281}" dt="2024-08-21T18:00:59.627" v="1"/>
        <pc:sldMkLst>
          <pc:docMk/>
          <pc:sldMk cId="144263903" sldId="1086"/>
        </pc:sldMkLst>
        <pc:spChg chg="mod">
          <ac:chgData name="Matthew Sacheli" userId="37e138a2-33c9-41a0-8b24-5a0a4758e0ba" providerId="ADAL" clId="{6ED35CC0-8DAA-4059-BC67-2E6B73AF4281}" dt="2024-08-21T18:00:59.627" v="1"/>
          <ac:spMkLst>
            <pc:docMk/>
            <pc:sldMk cId="144263903" sldId="1086"/>
            <ac:spMk id="2" creationId="{619438CD-04AE-1246-A914-29AF62200663}"/>
          </ac:spMkLst>
        </pc:spChg>
      </pc:sldChg>
      <pc:sldMasterChg chg="addSp">
        <pc:chgData name="Matthew Sacheli" userId="37e138a2-33c9-41a0-8b24-5a0a4758e0ba" providerId="ADAL" clId="{6ED35CC0-8DAA-4059-BC67-2E6B73AF4281}" dt="2024-08-21T18:00:59.627" v="1"/>
        <pc:sldMasterMkLst>
          <pc:docMk/>
          <pc:sldMasterMk cId="1591026248" sldId="2147483685"/>
        </pc:sldMasterMkLst>
        <pc:spChg chg="add">
          <ac:chgData name="Matthew Sacheli" userId="37e138a2-33c9-41a0-8b24-5a0a4758e0ba" providerId="ADAL" clId="{6ED35CC0-8DAA-4059-BC67-2E6B73AF4281}" dt="2024-08-21T18:00:59.627" v="1"/>
          <ac:spMkLst>
            <pc:docMk/>
            <pc:sldMasterMk cId="1591026248" sldId="2147483685"/>
            <ac:spMk id="3" creationId="{91ACDB4B-0ADB-1688-58B8-38BC09307166}"/>
          </ac:spMkLst>
        </pc:spChg>
        <pc:spChg chg="add">
          <ac:chgData name="Matthew Sacheli" userId="37e138a2-33c9-41a0-8b24-5a0a4758e0ba" providerId="ADAL" clId="{6ED35CC0-8DAA-4059-BC67-2E6B73AF4281}" dt="2024-08-21T18:00:59.627" v="1"/>
          <ac:spMkLst>
            <pc:docMk/>
            <pc:sldMasterMk cId="1591026248" sldId="2147483685"/>
            <ac:spMk id="4" creationId="{75291667-B77C-8701-83DE-BF08EDEEAF95}"/>
          </ac:spMkLst>
        </pc:spChg>
        <pc:cxnChg chg="add">
          <ac:chgData name="Matthew Sacheli" userId="37e138a2-33c9-41a0-8b24-5a0a4758e0ba" providerId="ADAL" clId="{6ED35CC0-8DAA-4059-BC67-2E6B73AF4281}" dt="2024-08-21T18:00:59.627" v="1"/>
          <ac:cxnSpMkLst>
            <pc:docMk/>
            <pc:sldMasterMk cId="1591026248" sldId="2147483685"/>
            <ac:cxnSpMk id="2" creationId="{78553FC3-F985-660B-DDE1-40680C4F29C4}"/>
          </ac:cxnSpMkLst>
        </pc:cxn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Lorem ipsum</c:v>
                </c:pt>
              </c:strCache>
            </c:strRef>
          </c:tx>
          <c:dPt>
            <c:idx val="0"/>
            <c:bubble3D val="0"/>
            <c:spPr>
              <a:solidFill>
                <a:schemeClr val="accent1"/>
              </a:solidFill>
              <a:ln>
                <a:noFill/>
              </a:ln>
              <a:effectLst/>
            </c:spPr>
            <c:extLst>
              <c:ext xmlns:c16="http://schemas.microsoft.com/office/drawing/2014/chart" uri="{C3380CC4-5D6E-409C-BE32-E72D297353CC}">
                <c16:uniqueId val="{00000001-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3-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5-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07-1153-43B1-92C5-E6B86326ED58}"/>
              </c:ext>
            </c:extLst>
          </c:dPt>
          <c:cat>
            <c:numRef>
              <c:f>Sheet1!$A$2:$A$5</c:f>
              <c:numCache>
                <c:formatCode>General</c:formatCode>
                <c:ptCount val="4"/>
                <c:pt idx="0">
                  <c:v>2010</c:v>
                </c:pt>
                <c:pt idx="1">
                  <c:v>2011</c:v>
                </c:pt>
                <c:pt idx="2">
                  <c:v>2012</c:v>
                </c:pt>
                <c:pt idx="3">
                  <c:v>2013</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1153-43B1-92C5-E6B86326ED58}"/>
            </c:ext>
          </c:extLst>
        </c:ser>
        <c:ser>
          <c:idx val="1"/>
          <c:order val="1"/>
          <c:tx>
            <c:strRef>
              <c:f>Sheet1!$C$1</c:f>
              <c:strCache>
                <c:ptCount val="1"/>
                <c:pt idx="0">
                  <c:v>Ut wisi enim</c:v>
                </c:pt>
              </c:strCache>
            </c:strRef>
          </c:tx>
          <c:dPt>
            <c:idx val="0"/>
            <c:bubble3D val="0"/>
            <c:spPr>
              <a:solidFill>
                <a:schemeClr val="accent1"/>
              </a:solidFill>
              <a:ln>
                <a:noFill/>
              </a:ln>
              <a:effectLst/>
            </c:spPr>
            <c:extLst>
              <c:ext xmlns:c16="http://schemas.microsoft.com/office/drawing/2014/chart" uri="{C3380CC4-5D6E-409C-BE32-E72D297353CC}">
                <c16:uniqueId val="{0000000A-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C-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E-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0-1153-43B1-92C5-E6B86326ED58}"/>
              </c:ext>
            </c:extLst>
          </c:dPt>
          <c:cat>
            <c:numRef>
              <c:f>Sheet1!$A$2:$A$5</c:f>
              <c:numCache>
                <c:formatCode>General</c:formatCode>
                <c:ptCount val="4"/>
                <c:pt idx="0">
                  <c:v>2010</c:v>
                </c:pt>
                <c:pt idx="1">
                  <c:v>2011</c:v>
                </c:pt>
                <c:pt idx="2">
                  <c:v>2012</c:v>
                </c:pt>
                <c:pt idx="3">
                  <c:v>2013</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11-1153-43B1-92C5-E6B86326ED58}"/>
            </c:ext>
          </c:extLst>
        </c:ser>
        <c:ser>
          <c:idx val="2"/>
          <c:order val="2"/>
          <c:tx>
            <c:strRef>
              <c:f>Sheet1!$D$1</c:f>
              <c:strCache>
                <c:ptCount val="1"/>
                <c:pt idx="0">
                  <c:v>Duis autem</c:v>
                </c:pt>
              </c:strCache>
            </c:strRef>
          </c:tx>
          <c:dPt>
            <c:idx val="0"/>
            <c:bubble3D val="0"/>
            <c:spPr>
              <a:solidFill>
                <a:schemeClr val="accent1"/>
              </a:solidFill>
              <a:ln>
                <a:noFill/>
              </a:ln>
              <a:effectLst/>
            </c:spPr>
            <c:extLst>
              <c:ext xmlns:c16="http://schemas.microsoft.com/office/drawing/2014/chart" uri="{C3380CC4-5D6E-409C-BE32-E72D297353CC}">
                <c16:uniqueId val="{00000013-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15-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17-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9-1153-43B1-92C5-E6B86326ED58}"/>
              </c:ext>
            </c:extLst>
          </c:dPt>
          <c:cat>
            <c:numRef>
              <c:f>Sheet1!$A$2:$A$5</c:f>
              <c:numCache>
                <c:formatCode>General</c:formatCode>
                <c:ptCount val="4"/>
                <c:pt idx="0">
                  <c:v>2010</c:v>
                </c:pt>
                <c:pt idx="1">
                  <c:v>2011</c:v>
                </c:pt>
                <c:pt idx="2">
                  <c:v>2012</c:v>
                </c:pt>
                <c:pt idx="3">
                  <c:v>2013</c:v>
                </c:pt>
              </c:numCache>
            </c:num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1A-1153-43B1-92C5-E6B86326ED5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CA"/>
              <a:t>Chart Title</a:t>
            </a:r>
          </a:p>
        </c:rich>
      </c:tx>
      <c:layout>
        <c:manualLayout>
          <c:xMode val="edge"/>
          <c:yMode val="edge"/>
          <c:x val="0.42223403710041024"/>
          <c:y val="1.87441424554826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3C4-4D05-9A4E-41000A0B8F8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3C4-4D05-9A4E-41000A0B8F8C}"/>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3C4-4D05-9A4E-41000A0B8F8C}"/>
            </c:ext>
          </c:extLst>
        </c:ser>
        <c:dLbls>
          <c:showLegendKey val="0"/>
          <c:showVal val="0"/>
          <c:showCatName val="0"/>
          <c:showSerName val="0"/>
          <c:showPercent val="0"/>
          <c:showBubbleSize val="0"/>
        </c:dLbls>
        <c:gapWidth val="219"/>
        <c:overlap val="-27"/>
        <c:axId val="1736018847"/>
        <c:axId val="1760560399"/>
      </c:barChart>
      <c:catAx>
        <c:axId val="1736018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60560399"/>
        <c:crosses val="autoZero"/>
        <c:auto val="1"/>
        <c:lblAlgn val="ctr"/>
        <c:lblOffset val="100"/>
        <c:noMultiLvlLbl val="0"/>
      </c:catAx>
      <c:valAx>
        <c:axId val="17605603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60188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14.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7.svg"/><Relationship Id="rId5" Type="http://schemas.openxmlformats.org/officeDocument/2006/relationships/image" Target="../media/image33.png"/><Relationship Id="rId4" Type="http://schemas.openxmlformats.org/officeDocument/2006/relationships/image" Target="../media/image6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4.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7.svg"/><Relationship Id="rId5" Type="http://schemas.openxmlformats.org/officeDocument/2006/relationships/image" Target="../media/image33.png"/><Relationship Id="rId4" Type="http://schemas.openxmlformats.org/officeDocument/2006/relationships/image" Target="../media/image66.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0FA1DD-A9D3-47AE-AFE4-F8E7C8FA46CC}"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4640311E-0CD3-4BD6-BB6D-3F09D80190E7}">
      <dgm:prSet custT="1"/>
      <dgm:spPr/>
      <dgm:t>
        <a:bodyPr/>
        <a:lstStyle/>
        <a:p>
          <a:pPr>
            <a:defRPr cap="all"/>
          </a:pPr>
          <a:r>
            <a:rPr lang="en-US" sz="2400" b="1" dirty="0">
              <a:latin typeface="League Spartan" panose="020B0604020202020204" charset="0"/>
              <a:cs typeface="League Spartan" panose="020B0604020202020204" charset="0"/>
            </a:rPr>
            <a:t>Patients </a:t>
          </a:r>
          <a:r>
            <a:rPr lang="en-US" sz="2400" dirty="0">
              <a:latin typeface="League Spartan" panose="020B0604020202020204" charset="0"/>
              <a:cs typeface="League Spartan" panose="020B0604020202020204" charset="0"/>
            </a:rPr>
            <a:t>don’t’ go home</a:t>
          </a:r>
        </a:p>
      </dgm:t>
    </dgm:pt>
    <dgm:pt modelId="{60216707-6DB8-4E4B-8401-F7CEB9797994}" type="parTrans" cxnId="{EE74F7C8-A5B7-4454-A5D1-47A17136A413}">
      <dgm:prSet/>
      <dgm:spPr/>
      <dgm:t>
        <a:bodyPr/>
        <a:lstStyle/>
        <a:p>
          <a:endParaRPr lang="en-US"/>
        </a:p>
      </dgm:t>
    </dgm:pt>
    <dgm:pt modelId="{92C87910-4FDE-4793-8B70-806F6D2686B4}" type="sibTrans" cxnId="{EE74F7C8-A5B7-4454-A5D1-47A17136A413}">
      <dgm:prSet/>
      <dgm:spPr/>
      <dgm:t>
        <a:bodyPr/>
        <a:lstStyle/>
        <a:p>
          <a:endParaRPr lang="en-US"/>
        </a:p>
      </dgm:t>
    </dgm:pt>
    <dgm:pt modelId="{0FEDBADA-A6D7-4FF1-B467-9B6F2DA400B2}">
      <dgm:prSet custT="1"/>
      <dgm:spPr/>
      <dgm:t>
        <a:bodyPr/>
        <a:lstStyle/>
        <a:p>
          <a:pPr>
            <a:defRPr cap="all"/>
          </a:pPr>
          <a:r>
            <a:rPr lang="en-US" sz="2400" b="1" dirty="0">
              <a:latin typeface="League Spartan" panose="020B0604020202020204" charset="0"/>
              <a:cs typeface="League Spartan" panose="020B0604020202020204" charset="0"/>
            </a:rPr>
            <a:t>caregivers</a:t>
          </a:r>
          <a:r>
            <a:rPr lang="en-US" sz="2400" dirty="0">
              <a:latin typeface="League Spartan" panose="020B0604020202020204" charset="0"/>
              <a:cs typeface="League Spartan" panose="020B0604020202020204" charset="0"/>
            </a:rPr>
            <a:t> are stressed</a:t>
          </a:r>
        </a:p>
      </dgm:t>
    </dgm:pt>
    <dgm:pt modelId="{C7F2C57F-2FB0-4816-8E64-3A104D61DD4A}" type="parTrans" cxnId="{40ECD089-1F84-4E75-BC9D-44A168F8E716}">
      <dgm:prSet/>
      <dgm:spPr/>
      <dgm:t>
        <a:bodyPr/>
        <a:lstStyle/>
        <a:p>
          <a:endParaRPr lang="en-US"/>
        </a:p>
      </dgm:t>
    </dgm:pt>
    <dgm:pt modelId="{7F156357-C45E-4782-8722-C7B4E9D004A1}" type="sibTrans" cxnId="{40ECD089-1F84-4E75-BC9D-44A168F8E716}">
      <dgm:prSet/>
      <dgm:spPr/>
      <dgm:t>
        <a:bodyPr/>
        <a:lstStyle/>
        <a:p>
          <a:endParaRPr lang="en-US"/>
        </a:p>
      </dgm:t>
    </dgm:pt>
    <dgm:pt modelId="{0AD58DBA-AFA2-4F84-8644-BE9DF9969D85}">
      <dgm:prSet custT="1"/>
      <dgm:spPr/>
      <dgm:t>
        <a:bodyPr/>
        <a:lstStyle/>
        <a:p>
          <a:pPr>
            <a:defRPr cap="all"/>
          </a:pPr>
          <a:r>
            <a:rPr lang="en-US" sz="2400" b="1" dirty="0">
              <a:latin typeface="League Spartan" panose="020B0604020202020204" charset="0"/>
              <a:cs typeface="League Spartan" panose="020B0604020202020204" charset="0"/>
            </a:rPr>
            <a:t>Clinicians </a:t>
          </a:r>
          <a:r>
            <a:rPr lang="en-US" sz="2400" dirty="0">
              <a:latin typeface="League Spartan" panose="020B0604020202020204" charset="0"/>
              <a:cs typeface="League Spartan" panose="020B0604020202020204" charset="0"/>
            </a:rPr>
            <a:t>have moral distress</a:t>
          </a:r>
        </a:p>
      </dgm:t>
    </dgm:pt>
    <dgm:pt modelId="{AD338355-3A01-4BCA-A78B-FA5745F7CB21}" type="parTrans" cxnId="{8F9EBE09-07BF-44C6-96CE-5A593CB5EC70}">
      <dgm:prSet/>
      <dgm:spPr/>
      <dgm:t>
        <a:bodyPr/>
        <a:lstStyle/>
        <a:p>
          <a:endParaRPr lang="en-US"/>
        </a:p>
      </dgm:t>
    </dgm:pt>
    <dgm:pt modelId="{5BC137D7-9067-4049-B8A9-79FC6CAD58D6}" type="sibTrans" cxnId="{8F9EBE09-07BF-44C6-96CE-5A593CB5EC70}">
      <dgm:prSet/>
      <dgm:spPr/>
      <dgm:t>
        <a:bodyPr/>
        <a:lstStyle/>
        <a:p>
          <a:endParaRPr lang="en-US"/>
        </a:p>
      </dgm:t>
    </dgm:pt>
    <dgm:pt modelId="{46D41B73-6E8F-4E06-B245-D654EF08ADE3}">
      <dgm:prSet custT="1"/>
      <dgm:spPr/>
      <dgm:t>
        <a:bodyPr/>
        <a:lstStyle/>
        <a:p>
          <a:pPr>
            <a:spcAft>
              <a:spcPts val="0"/>
            </a:spcAft>
            <a:defRPr cap="all"/>
          </a:pPr>
          <a:r>
            <a:rPr lang="en-US" sz="2400" b="1" dirty="0">
              <a:latin typeface="League Spartan" panose="020B0604020202020204" charset="0"/>
              <a:cs typeface="League Spartan" panose="020B0604020202020204" charset="0"/>
            </a:rPr>
            <a:t>system </a:t>
          </a:r>
        </a:p>
        <a:p>
          <a:pPr>
            <a:spcAft>
              <a:spcPts val="0"/>
            </a:spcAft>
            <a:defRPr cap="all"/>
          </a:pPr>
          <a:r>
            <a:rPr lang="en-US" sz="2400" dirty="0">
              <a:latin typeface="League Spartan" panose="020B0604020202020204" charset="0"/>
              <a:cs typeface="League Spartan" panose="020B0604020202020204" charset="0"/>
            </a:rPr>
            <a:t>Patient Flow is affected</a:t>
          </a:r>
        </a:p>
      </dgm:t>
    </dgm:pt>
    <dgm:pt modelId="{EAA8B37A-EE1E-427B-844E-37498C2D0780}" type="parTrans" cxnId="{A3BECEF4-81C6-4ED3-8736-B91EF1641FFB}">
      <dgm:prSet/>
      <dgm:spPr/>
      <dgm:t>
        <a:bodyPr/>
        <a:lstStyle/>
        <a:p>
          <a:endParaRPr lang="en-US"/>
        </a:p>
      </dgm:t>
    </dgm:pt>
    <dgm:pt modelId="{150CCC6C-70BA-4917-8F49-048E785A5973}" type="sibTrans" cxnId="{A3BECEF4-81C6-4ED3-8736-B91EF1641FFB}">
      <dgm:prSet/>
      <dgm:spPr/>
      <dgm:t>
        <a:bodyPr/>
        <a:lstStyle/>
        <a:p>
          <a:endParaRPr lang="en-US"/>
        </a:p>
      </dgm:t>
    </dgm:pt>
    <dgm:pt modelId="{C917359A-AAA3-4C09-8AC7-17B2AB70E4B6}" type="pres">
      <dgm:prSet presAssocID="{CB0FA1DD-A9D3-47AE-AFE4-F8E7C8FA46CC}" presName="root" presStyleCnt="0">
        <dgm:presLayoutVars>
          <dgm:dir/>
          <dgm:resizeHandles val="exact"/>
        </dgm:presLayoutVars>
      </dgm:prSet>
      <dgm:spPr/>
    </dgm:pt>
    <dgm:pt modelId="{44BF0FD3-597E-451F-B670-6EB3AA91A7FA}" type="pres">
      <dgm:prSet presAssocID="{4640311E-0CD3-4BD6-BB6D-3F09D80190E7}" presName="compNode" presStyleCnt="0"/>
      <dgm:spPr/>
    </dgm:pt>
    <dgm:pt modelId="{03C612D8-9C22-45EF-8E27-819DB12F71A0}" type="pres">
      <dgm:prSet presAssocID="{4640311E-0CD3-4BD6-BB6D-3F09D80190E7}" presName="iconBgRect" presStyleLbl="bgShp" presStyleIdx="0" presStyleCnt="4"/>
      <dgm:spPr/>
    </dgm:pt>
    <dgm:pt modelId="{0950848A-F443-4B5D-A077-BB2D9485A0BA}" type="pres">
      <dgm:prSet presAssocID="{4640311E-0CD3-4BD6-BB6D-3F09D80190E7}" presName="iconRect" presStyleLbl="node1" presStyleIdx="0" presStyleCnt="4"/>
      <dgm:spPr>
        <a:ln>
          <a:noFill/>
        </a:ln>
      </dgm:spPr>
    </dgm:pt>
    <dgm:pt modelId="{C3C55526-CC80-45F6-BABC-A712FE937A30}" type="pres">
      <dgm:prSet presAssocID="{4640311E-0CD3-4BD6-BB6D-3F09D80190E7}" presName="spaceRect" presStyleCnt="0"/>
      <dgm:spPr/>
    </dgm:pt>
    <dgm:pt modelId="{0D95B884-2446-4411-B348-299290AE1B73}" type="pres">
      <dgm:prSet presAssocID="{4640311E-0CD3-4BD6-BB6D-3F09D80190E7}" presName="textRect" presStyleLbl="revTx" presStyleIdx="0" presStyleCnt="4" custScaleX="156368" custScaleY="149372" custLinFactNeighborX="9528" custLinFactNeighborY="61026">
        <dgm:presLayoutVars>
          <dgm:chMax val="1"/>
          <dgm:chPref val="1"/>
        </dgm:presLayoutVars>
      </dgm:prSet>
      <dgm:spPr/>
    </dgm:pt>
    <dgm:pt modelId="{EEA4B985-0494-4248-A3B7-D4F021BCA009}" type="pres">
      <dgm:prSet presAssocID="{92C87910-4FDE-4793-8B70-806F6D2686B4}" presName="sibTrans" presStyleCnt="0"/>
      <dgm:spPr/>
    </dgm:pt>
    <dgm:pt modelId="{7561FAB8-B066-44D6-882E-8374F915F978}" type="pres">
      <dgm:prSet presAssocID="{0FEDBADA-A6D7-4FF1-B467-9B6F2DA400B2}" presName="compNode" presStyleCnt="0"/>
      <dgm:spPr/>
    </dgm:pt>
    <dgm:pt modelId="{0B92E076-0238-4C08-84CC-2BAFC475D373}" type="pres">
      <dgm:prSet presAssocID="{0FEDBADA-A6D7-4FF1-B467-9B6F2DA400B2}" presName="iconBgRect" presStyleLbl="bgShp" presStyleIdx="1" presStyleCnt="4"/>
      <dgm:spPr/>
    </dgm:pt>
    <dgm:pt modelId="{6DABEB50-2669-4C7F-8D24-2E19D7DE0BC2}" type="pres">
      <dgm:prSet presAssocID="{0FEDBADA-A6D7-4FF1-B467-9B6F2DA400B2}" presName="iconRect" presStyleLbl="node1" presStyleIdx="1"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E8306285-CB66-442F-B048-D8FBEECE226D}" type="pres">
      <dgm:prSet presAssocID="{0FEDBADA-A6D7-4FF1-B467-9B6F2DA400B2}" presName="spaceRect" presStyleCnt="0"/>
      <dgm:spPr/>
    </dgm:pt>
    <dgm:pt modelId="{BDA750F0-F397-4155-9E23-87F280E6162A}" type="pres">
      <dgm:prSet presAssocID="{0FEDBADA-A6D7-4FF1-B467-9B6F2DA400B2}" presName="textRect" presStyleLbl="revTx" presStyleIdx="1" presStyleCnt="4" custScaleX="164425" custScaleY="150675" custLinFactNeighborX="9387" custLinFactNeighborY="61927">
        <dgm:presLayoutVars>
          <dgm:chMax val="1"/>
          <dgm:chPref val="1"/>
        </dgm:presLayoutVars>
      </dgm:prSet>
      <dgm:spPr/>
    </dgm:pt>
    <dgm:pt modelId="{CBF03C7E-E7F6-41A2-A584-D80337F611E2}" type="pres">
      <dgm:prSet presAssocID="{7F156357-C45E-4782-8722-C7B4E9D004A1}" presName="sibTrans" presStyleCnt="0"/>
      <dgm:spPr/>
    </dgm:pt>
    <dgm:pt modelId="{CF3D7968-BC68-4B9B-9179-F31F86E2F38B}" type="pres">
      <dgm:prSet presAssocID="{0AD58DBA-AFA2-4F84-8644-BE9DF9969D85}" presName="compNode" presStyleCnt="0"/>
      <dgm:spPr/>
    </dgm:pt>
    <dgm:pt modelId="{EE849ADE-D9FF-4E0B-BEA0-EF2EB9CD5A5A}" type="pres">
      <dgm:prSet presAssocID="{0AD58DBA-AFA2-4F84-8644-BE9DF9969D85}" presName="iconBgRect" presStyleLbl="bgShp" presStyleIdx="2" presStyleCnt="4"/>
      <dgm:spPr/>
    </dgm:pt>
    <dgm:pt modelId="{3661D360-7608-43B7-9993-1E76F7CB0C5A}" type="pres">
      <dgm:prSet presAssocID="{0AD58DBA-AFA2-4F84-8644-BE9DF9969D85}" presName="icon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8CE60F4C-9C39-4100-A2FF-51575213B6E2}" type="pres">
      <dgm:prSet presAssocID="{0AD58DBA-AFA2-4F84-8644-BE9DF9969D85}" presName="spaceRect" presStyleCnt="0"/>
      <dgm:spPr/>
    </dgm:pt>
    <dgm:pt modelId="{6E1D7AD8-D2C6-469A-BC58-BC1FEFD7E854}" type="pres">
      <dgm:prSet presAssocID="{0AD58DBA-AFA2-4F84-8644-BE9DF9969D85}" presName="textRect" presStyleLbl="revTx" presStyleIdx="2" presStyleCnt="4" custScaleX="135140" custScaleY="194771" custLinFactNeighborX="7364" custLinFactNeighborY="92166">
        <dgm:presLayoutVars>
          <dgm:chMax val="1"/>
          <dgm:chPref val="1"/>
        </dgm:presLayoutVars>
      </dgm:prSet>
      <dgm:spPr/>
    </dgm:pt>
    <dgm:pt modelId="{B1369925-4653-43EA-A5C5-4B0D4C9D61D7}" type="pres">
      <dgm:prSet presAssocID="{5BC137D7-9067-4049-B8A9-79FC6CAD58D6}" presName="sibTrans" presStyleCnt="0"/>
      <dgm:spPr/>
    </dgm:pt>
    <dgm:pt modelId="{6D67831B-6B1C-4ED8-88A8-37415CE0D880}" type="pres">
      <dgm:prSet presAssocID="{46D41B73-6E8F-4E06-B245-D654EF08ADE3}" presName="compNode" presStyleCnt="0"/>
      <dgm:spPr/>
    </dgm:pt>
    <dgm:pt modelId="{AC5C806C-327E-4E4A-95E6-57A0F67F4873}" type="pres">
      <dgm:prSet presAssocID="{46D41B73-6E8F-4E06-B245-D654EF08ADE3}" presName="iconBgRect" presStyleLbl="bgShp" presStyleIdx="3" presStyleCnt="4"/>
      <dgm:spPr/>
    </dgm:pt>
    <dgm:pt modelId="{5749B568-986B-4B01-9818-1CB9A4C0E587}" type="pres">
      <dgm:prSet presAssocID="{46D41B73-6E8F-4E06-B245-D654EF08ADE3}" presName="iconRect" presStyleLbl="node1" presStyleIdx="3"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39554982-3D1E-4721-8952-10C2DE3C7AC9}" type="pres">
      <dgm:prSet presAssocID="{46D41B73-6E8F-4E06-B245-D654EF08ADE3}" presName="spaceRect" presStyleCnt="0"/>
      <dgm:spPr/>
    </dgm:pt>
    <dgm:pt modelId="{A3710352-0C63-49ED-8BD2-154AF2FFF174}" type="pres">
      <dgm:prSet presAssocID="{46D41B73-6E8F-4E06-B245-D654EF08ADE3}" presName="textRect" presStyleLbl="revTx" presStyleIdx="3" presStyleCnt="4" custScaleX="135641" custScaleY="169953" custLinFactNeighborX="24" custLinFactNeighborY="73529">
        <dgm:presLayoutVars>
          <dgm:chMax val="1"/>
          <dgm:chPref val="1"/>
        </dgm:presLayoutVars>
      </dgm:prSet>
      <dgm:spPr/>
    </dgm:pt>
  </dgm:ptLst>
  <dgm:cxnLst>
    <dgm:cxn modelId="{8F9EBE09-07BF-44C6-96CE-5A593CB5EC70}" srcId="{CB0FA1DD-A9D3-47AE-AFE4-F8E7C8FA46CC}" destId="{0AD58DBA-AFA2-4F84-8644-BE9DF9969D85}" srcOrd="2" destOrd="0" parTransId="{AD338355-3A01-4BCA-A78B-FA5745F7CB21}" sibTransId="{5BC137D7-9067-4049-B8A9-79FC6CAD58D6}"/>
    <dgm:cxn modelId="{CBDA4834-BAEC-4644-8DB5-C40EFDB9377C}" type="presOf" srcId="{46D41B73-6E8F-4E06-B245-D654EF08ADE3}" destId="{A3710352-0C63-49ED-8BD2-154AF2FFF174}" srcOrd="0" destOrd="0" presId="urn:microsoft.com/office/officeart/2018/5/layout/IconCircleLabelList"/>
    <dgm:cxn modelId="{AF96BA65-B442-4898-B1C6-B8F42C230566}" type="presOf" srcId="{0FEDBADA-A6D7-4FF1-B467-9B6F2DA400B2}" destId="{BDA750F0-F397-4155-9E23-87F280E6162A}" srcOrd="0" destOrd="0" presId="urn:microsoft.com/office/officeart/2018/5/layout/IconCircleLabelList"/>
    <dgm:cxn modelId="{40ECD089-1F84-4E75-BC9D-44A168F8E716}" srcId="{CB0FA1DD-A9D3-47AE-AFE4-F8E7C8FA46CC}" destId="{0FEDBADA-A6D7-4FF1-B467-9B6F2DA400B2}" srcOrd="1" destOrd="0" parTransId="{C7F2C57F-2FB0-4816-8E64-3A104D61DD4A}" sibTransId="{7F156357-C45E-4782-8722-C7B4E9D004A1}"/>
    <dgm:cxn modelId="{B081AB9B-CE2B-4CF3-9EC5-778CA8A4EAF6}" type="presOf" srcId="{CB0FA1DD-A9D3-47AE-AFE4-F8E7C8FA46CC}" destId="{C917359A-AAA3-4C09-8AC7-17B2AB70E4B6}" srcOrd="0" destOrd="0" presId="urn:microsoft.com/office/officeart/2018/5/layout/IconCircleLabelList"/>
    <dgm:cxn modelId="{EE74F7C8-A5B7-4454-A5D1-47A17136A413}" srcId="{CB0FA1DD-A9D3-47AE-AFE4-F8E7C8FA46CC}" destId="{4640311E-0CD3-4BD6-BB6D-3F09D80190E7}" srcOrd="0" destOrd="0" parTransId="{60216707-6DB8-4E4B-8401-F7CEB9797994}" sibTransId="{92C87910-4FDE-4793-8B70-806F6D2686B4}"/>
    <dgm:cxn modelId="{BA8490D5-FCD7-4663-A489-27377EC21E84}" type="presOf" srcId="{0AD58DBA-AFA2-4F84-8644-BE9DF9969D85}" destId="{6E1D7AD8-D2C6-469A-BC58-BC1FEFD7E854}" srcOrd="0" destOrd="0" presId="urn:microsoft.com/office/officeart/2018/5/layout/IconCircleLabelList"/>
    <dgm:cxn modelId="{A3BECEF4-81C6-4ED3-8736-B91EF1641FFB}" srcId="{CB0FA1DD-A9D3-47AE-AFE4-F8E7C8FA46CC}" destId="{46D41B73-6E8F-4E06-B245-D654EF08ADE3}" srcOrd="3" destOrd="0" parTransId="{EAA8B37A-EE1E-427B-844E-37498C2D0780}" sibTransId="{150CCC6C-70BA-4917-8F49-048E785A5973}"/>
    <dgm:cxn modelId="{C0BA16F9-55F4-46A5-8262-4ED98DF99136}" type="presOf" srcId="{4640311E-0CD3-4BD6-BB6D-3F09D80190E7}" destId="{0D95B884-2446-4411-B348-299290AE1B73}" srcOrd="0" destOrd="0" presId="urn:microsoft.com/office/officeart/2018/5/layout/IconCircleLabelList"/>
    <dgm:cxn modelId="{D4D1FC72-A9C5-473D-894A-D7C14BF396D7}" type="presParOf" srcId="{C917359A-AAA3-4C09-8AC7-17B2AB70E4B6}" destId="{44BF0FD3-597E-451F-B670-6EB3AA91A7FA}" srcOrd="0" destOrd="0" presId="urn:microsoft.com/office/officeart/2018/5/layout/IconCircleLabelList"/>
    <dgm:cxn modelId="{ACAFF378-B708-4E6E-871C-227CBFB688B4}" type="presParOf" srcId="{44BF0FD3-597E-451F-B670-6EB3AA91A7FA}" destId="{03C612D8-9C22-45EF-8E27-819DB12F71A0}" srcOrd="0" destOrd="0" presId="urn:microsoft.com/office/officeart/2018/5/layout/IconCircleLabelList"/>
    <dgm:cxn modelId="{605E7A7D-0F6C-4C22-B160-986B9F6A6333}" type="presParOf" srcId="{44BF0FD3-597E-451F-B670-6EB3AA91A7FA}" destId="{0950848A-F443-4B5D-A077-BB2D9485A0BA}" srcOrd="1" destOrd="0" presId="urn:microsoft.com/office/officeart/2018/5/layout/IconCircleLabelList"/>
    <dgm:cxn modelId="{0D2A5CF5-1469-4D2A-9EA8-2EC1219699D0}" type="presParOf" srcId="{44BF0FD3-597E-451F-B670-6EB3AA91A7FA}" destId="{C3C55526-CC80-45F6-BABC-A712FE937A30}" srcOrd="2" destOrd="0" presId="urn:microsoft.com/office/officeart/2018/5/layout/IconCircleLabelList"/>
    <dgm:cxn modelId="{919DF531-7D0C-40F7-9FC3-35B202270F9C}" type="presParOf" srcId="{44BF0FD3-597E-451F-B670-6EB3AA91A7FA}" destId="{0D95B884-2446-4411-B348-299290AE1B73}" srcOrd="3" destOrd="0" presId="urn:microsoft.com/office/officeart/2018/5/layout/IconCircleLabelList"/>
    <dgm:cxn modelId="{4CBF6371-A42C-4B08-BB68-7D4BFBF5B765}" type="presParOf" srcId="{C917359A-AAA3-4C09-8AC7-17B2AB70E4B6}" destId="{EEA4B985-0494-4248-A3B7-D4F021BCA009}" srcOrd="1" destOrd="0" presId="urn:microsoft.com/office/officeart/2018/5/layout/IconCircleLabelList"/>
    <dgm:cxn modelId="{75C94D2D-DAD8-498F-AB38-035CFC46E905}" type="presParOf" srcId="{C917359A-AAA3-4C09-8AC7-17B2AB70E4B6}" destId="{7561FAB8-B066-44D6-882E-8374F915F978}" srcOrd="2" destOrd="0" presId="urn:microsoft.com/office/officeart/2018/5/layout/IconCircleLabelList"/>
    <dgm:cxn modelId="{3A15B3CB-DD57-4186-9566-6D9968E69DEE}" type="presParOf" srcId="{7561FAB8-B066-44D6-882E-8374F915F978}" destId="{0B92E076-0238-4C08-84CC-2BAFC475D373}" srcOrd="0" destOrd="0" presId="urn:microsoft.com/office/officeart/2018/5/layout/IconCircleLabelList"/>
    <dgm:cxn modelId="{68D0F78A-3DE2-445E-BCCE-BA04005B1EA8}" type="presParOf" srcId="{7561FAB8-B066-44D6-882E-8374F915F978}" destId="{6DABEB50-2669-4C7F-8D24-2E19D7DE0BC2}" srcOrd="1" destOrd="0" presId="urn:microsoft.com/office/officeart/2018/5/layout/IconCircleLabelList"/>
    <dgm:cxn modelId="{4FDD6DBA-D619-4BFA-A7F0-A1D5C5D2B46A}" type="presParOf" srcId="{7561FAB8-B066-44D6-882E-8374F915F978}" destId="{E8306285-CB66-442F-B048-D8FBEECE226D}" srcOrd="2" destOrd="0" presId="urn:microsoft.com/office/officeart/2018/5/layout/IconCircleLabelList"/>
    <dgm:cxn modelId="{74A85880-543C-42A3-8793-C9EBC6D0A8E4}" type="presParOf" srcId="{7561FAB8-B066-44D6-882E-8374F915F978}" destId="{BDA750F0-F397-4155-9E23-87F280E6162A}" srcOrd="3" destOrd="0" presId="urn:microsoft.com/office/officeart/2018/5/layout/IconCircleLabelList"/>
    <dgm:cxn modelId="{656FB585-27C7-4F3C-9AC4-FB2B0D1C6144}" type="presParOf" srcId="{C917359A-AAA3-4C09-8AC7-17B2AB70E4B6}" destId="{CBF03C7E-E7F6-41A2-A584-D80337F611E2}" srcOrd="3" destOrd="0" presId="urn:microsoft.com/office/officeart/2018/5/layout/IconCircleLabelList"/>
    <dgm:cxn modelId="{BBE6B8CE-77DD-4D23-B977-C0D7B568A1D1}" type="presParOf" srcId="{C917359A-AAA3-4C09-8AC7-17B2AB70E4B6}" destId="{CF3D7968-BC68-4B9B-9179-F31F86E2F38B}" srcOrd="4" destOrd="0" presId="urn:microsoft.com/office/officeart/2018/5/layout/IconCircleLabelList"/>
    <dgm:cxn modelId="{5BDCFEF6-4061-4784-ABF2-1FD784575B22}" type="presParOf" srcId="{CF3D7968-BC68-4B9B-9179-F31F86E2F38B}" destId="{EE849ADE-D9FF-4E0B-BEA0-EF2EB9CD5A5A}" srcOrd="0" destOrd="0" presId="urn:microsoft.com/office/officeart/2018/5/layout/IconCircleLabelList"/>
    <dgm:cxn modelId="{74488C65-525C-48D3-8487-F05F2EE63911}" type="presParOf" srcId="{CF3D7968-BC68-4B9B-9179-F31F86E2F38B}" destId="{3661D360-7608-43B7-9993-1E76F7CB0C5A}" srcOrd="1" destOrd="0" presId="urn:microsoft.com/office/officeart/2018/5/layout/IconCircleLabelList"/>
    <dgm:cxn modelId="{09A47DFF-2480-483B-B4AB-5CB69289A1CC}" type="presParOf" srcId="{CF3D7968-BC68-4B9B-9179-F31F86E2F38B}" destId="{8CE60F4C-9C39-4100-A2FF-51575213B6E2}" srcOrd="2" destOrd="0" presId="urn:microsoft.com/office/officeart/2018/5/layout/IconCircleLabelList"/>
    <dgm:cxn modelId="{C0393742-26CE-4294-A3F2-D7B541EAEF87}" type="presParOf" srcId="{CF3D7968-BC68-4B9B-9179-F31F86E2F38B}" destId="{6E1D7AD8-D2C6-469A-BC58-BC1FEFD7E854}" srcOrd="3" destOrd="0" presId="urn:microsoft.com/office/officeart/2018/5/layout/IconCircleLabelList"/>
    <dgm:cxn modelId="{CAC7082F-FA81-42D7-9D91-197F235FEF89}" type="presParOf" srcId="{C917359A-AAA3-4C09-8AC7-17B2AB70E4B6}" destId="{B1369925-4653-43EA-A5C5-4B0D4C9D61D7}" srcOrd="5" destOrd="0" presId="urn:microsoft.com/office/officeart/2018/5/layout/IconCircleLabelList"/>
    <dgm:cxn modelId="{3E30857F-F341-47CB-B917-C2A2E9A3DDD6}" type="presParOf" srcId="{C917359A-AAA3-4C09-8AC7-17B2AB70E4B6}" destId="{6D67831B-6B1C-4ED8-88A8-37415CE0D880}" srcOrd="6" destOrd="0" presId="urn:microsoft.com/office/officeart/2018/5/layout/IconCircleLabelList"/>
    <dgm:cxn modelId="{365E70D0-00E6-4876-8498-2F3CD70E0B43}" type="presParOf" srcId="{6D67831B-6B1C-4ED8-88A8-37415CE0D880}" destId="{AC5C806C-327E-4E4A-95E6-57A0F67F4873}" srcOrd="0" destOrd="0" presId="urn:microsoft.com/office/officeart/2018/5/layout/IconCircleLabelList"/>
    <dgm:cxn modelId="{72915D38-972E-42BB-BD81-413AE58895F3}" type="presParOf" srcId="{6D67831B-6B1C-4ED8-88A8-37415CE0D880}" destId="{5749B568-986B-4B01-9818-1CB9A4C0E587}" srcOrd="1" destOrd="0" presId="urn:microsoft.com/office/officeart/2018/5/layout/IconCircleLabelList"/>
    <dgm:cxn modelId="{0CA3ACCD-6855-4CD1-A28A-96C2546E0775}" type="presParOf" srcId="{6D67831B-6B1C-4ED8-88A8-37415CE0D880}" destId="{39554982-3D1E-4721-8952-10C2DE3C7AC9}" srcOrd="2" destOrd="0" presId="urn:microsoft.com/office/officeart/2018/5/layout/IconCircleLabelList"/>
    <dgm:cxn modelId="{50A4F257-EBEC-409C-B157-E56C201F2667}" type="presParOf" srcId="{6D67831B-6B1C-4ED8-88A8-37415CE0D880}" destId="{A3710352-0C63-49ED-8BD2-154AF2FFF174}"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B7CD874-6642-944B-AA21-405772F8AAC6}" type="doc">
      <dgm:prSet loTypeId="urn:microsoft.com/office/officeart/2005/8/layout/lProcess3" loCatId="" qsTypeId="urn:microsoft.com/office/officeart/2005/8/quickstyle/simple2" qsCatId="simple" csTypeId="urn:microsoft.com/office/officeart/2005/8/colors/colorful2" csCatId="colorful" phldr="1"/>
      <dgm:spPr/>
      <dgm:t>
        <a:bodyPr/>
        <a:lstStyle/>
        <a:p>
          <a:endParaRPr lang="en-US"/>
        </a:p>
      </dgm:t>
    </dgm:pt>
    <dgm:pt modelId="{1C5EB9C1-DE01-934C-8E0B-9DE8C83A2C8E}">
      <dgm:prSet phldrT="[Text]"/>
      <dgm:spPr>
        <a:solidFill>
          <a:schemeClr val="tx1"/>
        </a:solidFill>
      </dgm:spPr>
      <dgm:t>
        <a:bodyPr/>
        <a:lstStyle/>
        <a:p>
          <a:r>
            <a:rPr lang="en-US" b="1">
              <a:latin typeface="League Spartan" panose="020B0604020202020204" charset="0"/>
              <a:cs typeface="League Spartan" panose="020B0604020202020204" charset="0"/>
            </a:rPr>
            <a:t>Cause(s)</a:t>
          </a:r>
        </a:p>
      </dgm:t>
    </dgm:pt>
    <dgm:pt modelId="{AEB5D2F3-224F-4046-B759-74B0B641AF22}" type="parTrans" cxnId="{F2B24969-CD78-584F-8EF8-4D012BD1AFB0}">
      <dgm:prSet/>
      <dgm:spPr/>
      <dgm:t>
        <a:bodyPr/>
        <a:lstStyle/>
        <a:p>
          <a:endParaRPr lang="en-US"/>
        </a:p>
      </dgm:t>
    </dgm:pt>
    <dgm:pt modelId="{726CF4F2-C58E-7B4C-8A63-6BC39A501A47}" type="sibTrans" cxnId="{F2B24969-CD78-584F-8EF8-4D012BD1AFB0}">
      <dgm:prSet/>
      <dgm:spPr/>
      <dgm:t>
        <a:bodyPr/>
        <a:lstStyle/>
        <a:p>
          <a:endParaRPr lang="en-US"/>
        </a:p>
      </dgm:t>
    </dgm:pt>
    <dgm:pt modelId="{9BE420F9-0810-374F-8202-35CD954D1C24}">
      <dgm:prSet phldrT="[Text]" custT="1"/>
      <dgm:spPr/>
      <dgm:t>
        <a:bodyPr/>
        <a:lstStyle/>
        <a:p>
          <a:r>
            <a:rPr lang="en-US" sz="1200" b="1">
              <a:latin typeface="League Spartan" panose="020B0604020202020204" charset="0"/>
              <a:cs typeface="League Spartan" panose="020B0604020202020204" charset="0"/>
            </a:rPr>
            <a:t>Impairments</a:t>
          </a:r>
          <a:r>
            <a:rPr lang="en-US" sz="1200">
              <a:latin typeface="League Spartan" panose="020B0604020202020204" charset="0"/>
              <a:cs typeface="League Spartan" panose="020B0604020202020204" charset="0"/>
            </a:rPr>
            <a:t> (cognitive, physical, psychological), </a:t>
          </a:r>
          <a:r>
            <a:rPr lang="en-US" sz="1200" b="1">
              <a:latin typeface="League Spartan" panose="020B0604020202020204" charset="0"/>
              <a:cs typeface="League Spartan" panose="020B0604020202020204" charset="0"/>
            </a:rPr>
            <a:t>Health conditions </a:t>
          </a:r>
          <a:r>
            <a:rPr lang="en-US" sz="1200">
              <a:latin typeface="League Spartan" panose="020B0604020202020204" charset="0"/>
              <a:cs typeface="League Spartan" panose="020B0604020202020204" charset="0"/>
            </a:rPr>
            <a:t>(medical illnesses), </a:t>
          </a:r>
        </a:p>
      </dgm:t>
    </dgm:pt>
    <dgm:pt modelId="{9AAC7D8F-1E20-4940-B630-089678CF5FF5}" type="parTrans" cxnId="{E744C342-8EC6-BA44-8D9C-8E39F6BC6FCC}">
      <dgm:prSet/>
      <dgm:spPr/>
      <dgm:t>
        <a:bodyPr/>
        <a:lstStyle/>
        <a:p>
          <a:endParaRPr lang="en-US"/>
        </a:p>
      </dgm:t>
    </dgm:pt>
    <dgm:pt modelId="{C9023252-E091-3E40-BF22-16A69454A9E7}" type="sibTrans" cxnId="{E744C342-8EC6-BA44-8D9C-8E39F6BC6FCC}">
      <dgm:prSet/>
      <dgm:spPr/>
      <dgm:t>
        <a:bodyPr/>
        <a:lstStyle/>
        <a:p>
          <a:endParaRPr lang="en-US"/>
        </a:p>
      </dgm:t>
    </dgm:pt>
    <dgm:pt modelId="{C407E200-3831-684C-89F5-ED991FAE3413}">
      <dgm:prSet phldrT="[Text]"/>
      <dgm:spPr>
        <a:solidFill>
          <a:schemeClr val="tx1"/>
        </a:solidFill>
      </dgm:spPr>
      <dgm:t>
        <a:bodyPr/>
        <a:lstStyle/>
        <a:p>
          <a:r>
            <a:rPr lang="en-US" b="1">
              <a:latin typeface="League Spartan" panose="020B0604020202020204" charset="0"/>
              <a:cs typeface="League Spartan" panose="020B0604020202020204" charset="0"/>
            </a:rPr>
            <a:t>Concern(s)</a:t>
          </a:r>
        </a:p>
      </dgm:t>
    </dgm:pt>
    <dgm:pt modelId="{E0C36891-DAF4-A945-951B-7CA5D93E5A5F}" type="parTrans" cxnId="{E3BDF170-6A7E-5B4B-84E5-AEC7C9AFB8AF}">
      <dgm:prSet/>
      <dgm:spPr/>
      <dgm:t>
        <a:bodyPr/>
        <a:lstStyle/>
        <a:p>
          <a:endParaRPr lang="en-US"/>
        </a:p>
      </dgm:t>
    </dgm:pt>
    <dgm:pt modelId="{5227E7F3-1085-D34E-A2C3-B790300F6282}" type="sibTrans" cxnId="{E3BDF170-6A7E-5B4B-84E5-AEC7C9AFB8AF}">
      <dgm:prSet/>
      <dgm:spPr/>
      <dgm:t>
        <a:bodyPr/>
        <a:lstStyle/>
        <a:p>
          <a:endParaRPr lang="en-US"/>
        </a:p>
      </dgm:t>
    </dgm:pt>
    <dgm:pt modelId="{D78A755D-7949-C14A-86DB-5EF7287CF618}">
      <dgm:prSet phldrT="[Text]" custT="1"/>
      <dgm:spPr/>
      <dgm:t>
        <a:bodyPr/>
        <a:lstStyle/>
        <a:p>
          <a:r>
            <a:rPr lang="en-US" sz="1200">
              <a:latin typeface="League Spartan" panose="020B0604020202020204" charset="0"/>
              <a:cs typeface="League Spartan" panose="020B0604020202020204" charset="0"/>
            </a:rPr>
            <a:t>Falls, Malnutrition, Medication mismanagement, Fires, Wayfinding, Suicide, Accidents</a:t>
          </a:r>
        </a:p>
      </dgm:t>
    </dgm:pt>
    <dgm:pt modelId="{41132351-1A25-3541-B682-EE6DB537D04C}" type="parTrans" cxnId="{9333E483-94EA-0E41-81DD-26FA4E672280}">
      <dgm:prSet/>
      <dgm:spPr/>
      <dgm:t>
        <a:bodyPr/>
        <a:lstStyle/>
        <a:p>
          <a:endParaRPr lang="en-US"/>
        </a:p>
      </dgm:t>
    </dgm:pt>
    <dgm:pt modelId="{073F0C7F-A949-C242-B8FC-816E7B3410B1}" type="sibTrans" cxnId="{9333E483-94EA-0E41-81DD-26FA4E672280}">
      <dgm:prSet/>
      <dgm:spPr/>
      <dgm:t>
        <a:bodyPr/>
        <a:lstStyle/>
        <a:p>
          <a:endParaRPr lang="en-US"/>
        </a:p>
      </dgm:t>
    </dgm:pt>
    <dgm:pt modelId="{D8517E27-BB27-FA41-AF9F-5FE6C06EE324}">
      <dgm:prSet phldrT="[Text]" custT="1"/>
      <dgm:spPr>
        <a:solidFill>
          <a:schemeClr val="tx1"/>
        </a:solidFill>
      </dgm:spPr>
      <dgm:t>
        <a:bodyPr/>
        <a:lstStyle/>
        <a:p>
          <a:r>
            <a:rPr lang="en-US" sz="1200" b="1">
              <a:latin typeface="League Spartan" panose="020B0604020202020204" charset="0"/>
              <a:cs typeface="League Spartan" panose="020B0604020202020204" charset="0"/>
            </a:rPr>
            <a:t>Consequence(s)</a:t>
          </a:r>
        </a:p>
      </dgm:t>
    </dgm:pt>
    <dgm:pt modelId="{C7683139-A62E-E341-98CE-5C14FA76E0A3}" type="parTrans" cxnId="{4EE4FE5B-80CD-7448-9E05-2C2238143B8C}">
      <dgm:prSet/>
      <dgm:spPr/>
      <dgm:t>
        <a:bodyPr/>
        <a:lstStyle/>
        <a:p>
          <a:endParaRPr lang="en-US"/>
        </a:p>
      </dgm:t>
    </dgm:pt>
    <dgm:pt modelId="{9D03DF88-0394-9249-BCB1-EF9140409536}" type="sibTrans" cxnId="{4EE4FE5B-80CD-7448-9E05-2C2238143B8C}">
      <dgm:prSet/>
      <dgm:spPr/>
      <dgm:t>
        <a:bodyPr/>
        <a:lstStyle/>
        <a:p>
          <a:endParaRPr lang="en-US"/>
        </a:p>
      </dgm:t>
    </dgm:pt>
    <dgm:pt modelId="{C489DEBC-6B31-1544-8EB5-A58774F51FD3}">
      <dgm:prSet phldrT="[Text]" custT="1"/>
      <dgm:spPr/>
      <dgm:t>
        <a:bodyPr/>
        <a:lstStyle/>
        <a:p>
          <a:r>
            <a:rPr lang="en-US" sz="1200" b="1">
              <a:latin typeface="League Spartan" panose="020B0604020202020204" charset="0"/>
              <a:cs typeface="League Spartan" panose="020B0604020202020204" charset="0"/>
            </a:rPr>
            <a:t>Health related </a:t>
          </a:r>
          <a:r>
            <a:rPr lang="en-US" sz="1200">
              <a:latin typeface="League Spartan" panose="020B0604020202020204" charset="0"/>
              <a:cs typeface="League Spartan" panose="020B0604020202020204" charset="0"/>
            </a:rPr>
            <a:t>(death, hospitalization, injury/harm, harm to others), </a:t>
          </a:r>
        </a:p>
      </dgm:t>
    </dgm:pt>
    <dgm:pt modelId="{5DC4CE46-C6BF-0740-8638-126924BAD972}" type="parTrans" cxnId="{7DA3D51E-791A-3947-AEAD-C27ACF011E4B}">
      <dgm:prSet/>
      <dgm:spPr/>
      <dgm:t>
        <a:bodyPr/>
        <a:lstStyle/>
        <a:p>
          <a:endParaRPr lang="en-US"/>
        </a:p>
      </dgm:t>
    </dgm:pt>
    <dgm:pt modelId="{1E373E05-C7DA-9E40-A2B7-4A8D8E4F6ADF}" type="sibTrans" cxnId="{7DA3D51E-791A-3947-AEAD-C27ACF011E4B}">
      <dgm:prSet/>
      <dgm:spPr/>
      <dgm:t>
        <a:bodyPr/>
        <a:lstStyle/>
        <a:p>
          <a:endParaRPr lang="en-US"/>
        </a:p>
      </dgm:t>
    </dgm:pt>
    <dgm:pt modelId="{6ECC7BDE-4AF0-404C-BDA4-D61D32C780D3}">
      <dgm:prSet phldrT="[Text]" custT="1"/>
      <dgm:spPr/>
      <dgm:t>
        <a:bodyPr/>
        <a:lstStyle/>
        <a:p>
          <a:r>
            <a:rPr lang="en-US" sz="1200" b="1">
              <a:latin typeface="League Spartan" panose="020B0604020202020204" charset="0"/>
              <a:cs typeface="League Spartan" panose="020B0604020202020204" charset="0"/>
            </a:rPr>
            <a:t>Quality of life related </a:t>
          </a:r>
          <a:r>
            <a:rPr lang="en-US" sz="1200">
              <a:latin typeface="League Spartan" panose="020B0604020202020204" charset="0"/>
              <a:cs typeface="League Spartan" panose="020B0604020202020204" charset="0"/>
            </a:rPr>
            <a:t>(functional decline, financial decline, eviction, relocation to long-term care, over-protected, resilience, engagement in meaningful activities)</a:t>
          </a:r>
        </a:p>
      </dgm:t>
    </dgm:pt>
    <dgm:pt modelId="{6DC62AD5-127C-904D-9192-537CA112E127}" type="parTrans" cxnId="{DCD26A38-64D8-C44F-A9C0-E4624340F8CB}">
      <dgm:prSet/>
      <dgm:spPr/>
      <dgm:t>
        <a:bodyPr/>
        <a:lstStyle/>
        <a:p>
          <a:endParaRPr lang="en-US"/>
        </a:p>
      </dgm:t>
    </dgm:pt>
    <dgm:pt modelId="{C1FEA383-A206-314B-A1BA-5FB1349CE8FF}" type="sibTrans" cxnId="{DCD26A38-64D8-C44F-A9C0-E4624340F8CB}">
      <dgm:prSet/>
      <dgm:spPr/>
      <dgm:t>
        <a:bodyPr/>
        <a:lstStyle/>
        <a:p>
          <a:endParaRPr lang="en-US"/>
        </a:p>
      </dgm:t>
    </dgm:pt>
    <dgm:pt modelId="{FFC4B027-2689-A843-ADA9-1207530BA59E}">
      <dgm:prSet phldrT="[Text]"/>
      <dgm:spPr>
        <a:solidFill>
          <a:schemeClr val="tx1"/>
        </a:solidFill>
      </dgm:spPr>
      <dgm:t>
        <a:bodyPr/>
        <a:lstStyle/>
        <a:p>
          <a:r>
            <a:rPr lang="en-US" b="1">
              <a:latin typeface="League Spartan" panose="020B0604020202020204" charset="0"/>
              <a:cs typeface="League Spartan" panose="020B0604020202020204" charset="0"/>
            </a:rPr>
            <a:t>Context(s)</a:t>
          </a:r>
        </a:p>
      </dgm:t>
    </dgm:pt>
    <dgm:pt modelId="{9E909406-747B-6F44-8D9E-A1FBDB519882}" type="parTrans" cxnId="{E27784C5-5118-A241-BBA3-E2BE36156645}">
      <dgm:prSet/>
      <dgm:spPr/>
      <dgm:t>
        <a:bodyPr/>
        <a:lstStyle/>
        <a:p>
          <a:endParaRPr lang="en-US"/>
        </a:p>
      </dgm:t>
    </dgm:pt>
    <dgm:pt modelId="{1E02DCB5-B450-C04F-8325-293A01237B23}" type="sibTrans" cxnId="{E27784C5-5118-A241-BBA3-E2BE36156645}">
      <dgm:prSet/>
      <dgm:spPr/>
      <dgm:t>
        <a:bodyPr/>
        <a:lstStyle/>
        <a:p>
          <a:endParaRPr lang="en-US"/>
        </a:p>
      </dgm:t>
    </dgm:pt>
    <dgm:pt modelId="{A2DC0FFC-D830-8644-9FD8-416EF405BC16}">
      <dgm:prSet phldrT="[Text]" custT="1"/>
      <dgm:spPr/>
      <dgm:t>
        <a:bodyPr/>
        <a:lstStyle/>
        <a:p>
          <a:r>
            <a:rPr lang="en-US" sz="1400">
              <a:latin typeface="League Spartan" panose="020B0604020202020204" charset="0"/>
              <a:cs typeface="League Spartan" panose="020B0604020202020204" charset="0"/>
            </a:rPr>
            <a:t>Activity</a:t>
          </a:r>
        </a:p>
      </dgm:t>
    </dgm:pt>
    <dgm:pt modelId="{E90EEE5F-C730-F346-96A7-28E270B9BBBC}" type="parTrans" cxnId="{063CFF42-4214-034C-9532-8E2264E4119C}">
      <dgm:prSet/>
      <dgm:spPr/>
      <dgm:t>
        <a:bodyPr/>
        <a:lstStyle/>
        <a:p>
          <a:endParaRPr lang="en-US"/>
        </a:p>
      </dgm:t>
    </dgm:pt>
    <dgm:pt modelId="{58C64328-3D0D-8846-BC7A-B503169A5375}" type="sibTrans" cxnId="{063CFF42-4214-034C-9532-8E2264E4119C}">
      <dgm:prSet/>
      <dgm:spPr/>
      <dgm:t>
        <a:bodyPr/>
        <a:lstStyle/>
        <a:p>
          <a:endParaRPr lang="en-US"/>
        </a:p>
      </dgm:t>
    </dgm:pt>
    <dgm:pt modelId="{8CE4EBC7-6F7E-B647-89F9-556578C482D7}">
      <dgm:prSet phldrT="[Text]" custT="1"/>
      <dgm:spPr/>
      <dgm:t>
        <a:bodyPr/>
        <a:lstStyle/>
        <a:p>
          <a:r>
            <a:rPr lang="en-US" sz="1400">
              <a:latin typeface="League Spartan" panose="020B0604020202020204" charset="0"/>
              <a:cs typeface="League Spartan" panose="020B0604020202020204" charset="0"/>
            </a:rPr>
            <a:t>Elements of the activity (place, time)</a:t>
          </a:r>
        </a:p>
      </dgm:t>
    </dgm:pt>
    <dgm:pt modelId="{3AA1735B-D1D1-2648-A53A-BE9D6071A747}" type="parTrans" cxnId="{0C4C3EAE-5E1B-3844-98BA-A750A05893B7}">
      <dgm:prSet/>
      <dgm:spPr/>
      <dgm:t>
        <a:bodyPr/>
        <a:lstStyle/>
        <a:p>
          <a:endParaRPr lang="en-US"/>
        </a:p>
      </dgm:t>
    </dgm:pt>
    <dgm:pt modelId="{1B003292-DA88-284C-8EB3-B2AF340B503A}" type="sibTrans" cxnId="{0C4C3EAE-5E1B-3844-98BA-A750A05893B7}">
      <dgm:prSet/>
      <dgm:spPr/>
      <dgm:t>
        <a:bodyPr/>
        <a:lstStyle/>
        <a:p>
          <a:endParaRPr lang="en-US"/>
        </a:p>
      </dgm:t>
    </dgm:pt>
    <dgm:pt modelId="{CC7C9787-5D93-DA4F-8D95-B60A65BC081D}">
      <dgm:prSet phldrT="[Text]" custT="1"/>
      <dgm:spPr/>
      <dgm:t>
        <a:bodyPr/>
        <a:lstStyle/>
        <a:p>
          <a:r>
            <a:rPr lang="en-US" sz="1200" b="1">
              <a:latin typeface="League Spartan" panose="020B0604020202020204" charset="0"/>
              <a:cs typeface="League Spartan" panose="020B0604020202020204" charset="0"/>
            </a:rPr>
            <a:t>Personality factors</a:t>
          </a:r>
          <a:endParaRPr lang="en-US" sz="1200">
            <a:latin typeface="League Spartan" panose="020B0604020202020204" charset="0"/>
            <a:cs typeface="League Spartan" panose="020B0604020202020204" charset="0"/>
          </a:endParaRPr>
        </a:p>
      </dgm:t>
    </dgm:pt>
    <dgm:pt modelId="{9B0D0CCA-4077-494D-8D7C-2DCA7C03F0C1}" type="parTrans" cxnId="{4C5A6EB1-4203-D84E-B7DA-2906C3D83782}">
      <dgm:prSet/>
      <dgm:spPr/>
      <dgm:t>
        <a:bodyPr/>
        <a:lstStyle/>
        <a:p>
          <a:endParaRPr lang="en-US"/>
        </a:p>
      </dgm:t>
    </dgm:pt>
    <dgm:pt modelId="{132D67E3-C8C6-D643-85A2-5D309B85E2BD}" type="sibTrans" cxnId="{4C5A6EB1-4203-D84E-B7DA-2906C3D83782}">
      <dgm:prSet/>
      <dgm:spPr/>
      <dgm:t>
        <a:bodyPr/>
        <a:lstStyle/>
        <a:p>
          <a:endParaRPr lang="en-US"/>
        </a:p>
      </dgm:t>
    </dgm:pt>
    <dgm:pt modelId="{464AEF98-C281-CB47-BA36-A8ED6F7259E3}">
      <dgm:prSet phldrT="[Text]" custT="1"/>
      <dgm:spPr/>
      <dgm:t>
        <a:bodyPr/>
        <a:lstStyle/>
        <a:p>
          <a:r>
            <a:rPr lang="en-US" sz="1200" b="1">
              <a:latin typeface="League Spartan" panose="020B0604020202020204" charset="0"/>
              <a:cs typeface="League Spartan" panose="020B0604020202020204" charset="0"/>
            </a:rPr>
            <a:t>Social environment </a:t>
          </a:r>
          <a:r>
            <a:rPr lang="en-US" sz="1200">
              <a:latin typeface="League Spartan" panose="020B0604020202020204" charset="0"/>
              <a:cs typeface="League Spartan" panose="020B0604020202020204" charset="0"/>
            </a:rPr>
            <a:t>(paid, unpaid support), </a:t>
          </a:r>
          <a:r>
            <a:rPr lang="en-US" sz="1200" b="1">
              <a:latin typeface="League Spartan" panose="020B0604020202020204" charset="0"/>
              <a:cs typeface="League Spartan" panose="020B0604020202020204" charset="0"/>
            </a:rPr>
            <a:t>Economic environment </a:t>
          </a:r>
          <a:r>
            <a:rPr lang="en-US" sz="1200">
              <a:latin typeface="League Spartan" panose="020B0604020202020204" charset="0"/>
              <a:cs typeface="League Spartan" panose="020B0604020202020204" charset="0"/>
            </a:rPr>
            <a:t>(financial resources)</a:t>
          </a:r>
        </a:p>
      </dgm:t>
    </dgm:pt>
    <dgm:pt modelId="{4DA66762-867C-1E46-A058-5B00EFC36EBF}" type="parTrans" cxnId="{43B818AB-5B15-AD49-851C-4E2649FE6EE5}">
      <dgm:prSet/>
      <dgm:spPr/>
      <dgm:t>
        <a:bodyPr/>
        <a:lstStyle/>
        <a:p>
          <a:endParaRPr lang="en-US"/>
        </a:p>
      </dgm:t>
    </dgm:pt>
    <dgm:pt modelId="{D499E686-7F1B-D74D-930E-F1FFE17EE2D1}" type="sibTrans" cxnId="{43B818AB-5B15-AD49-851C-4E2649FE6EE5}">
      <dgm:prSet/>
      <dgm:spPr/>
      <dgm:t>
        <a:bodyPr/>
        <a:lstStyle/>
        <a:p>
          <a:endParaRPr lang="en-US"/>
        </a:p>
      </dgm:t>
    </dgm:pt>
    <dgm:pt modelId="{3A3D1E22-5CC7-5A43-AC76-627F971672C4}">
      <dgm:prSet phldrT="[Text]" custT="1"/>
      <dgm:spPr/>
      <dgm:t>
        <a:bodyPr/>
        <a:lstStyle/>
        <a:p>
          <a:r>
            <a:rPr lang="en-US" sz="1200" b="1">
              <a:latin typeface="League Spartan" panose="020B0604020202020204" charset="0"/>
              <a:cs typeface="League Spartan" panose="020B0604020202020204" charset="0"/>
            </a:rPr>
            <a:t>Physical environment </a:t>
          </a:r>
          <a:r>
            <a:rPr lang="en-US" sz="1200">
              <a:latin typeface="League Spartan" panose="020B0604020202020204" charset="0"/>
              <a:cs typeface="League Spartan" panose="020B0604020202020204" charset="0"/>
            </a:rPr>
            <a:t>(home, neighbourhood), </a:t>
          </a:r>
        </a:p>
      </dgm:t>
    </dgm:pt>
    <dgm:pt modelId="{6D8F30EA-06DE-FE43-A7AB-7DF3DE8F124E}" type="parTrans" cxnId="{CA7E0817-F0C6-404A-839E-09927FC23D70}">
      <dgm:prSet/>
      <dgm:spPr/>
      <dgm:t>
        <a:bodyPr/>
        <a:lstStyle/>
        <a:p>
          <a:endParaRPr lang="en-US"/>
        </a:p>
      </dgm:t>
    </dgm:pt>
    <dgm:pt modelId="{AC76D6D7-8B45-7E4C-81FC-1317A08CDDBF}" type="sibTrans" cxnId="{CA7E0817-F0C6-404A-839E-09927FC23D70}">
      <dgm:prSet/>
      <dgm:spPr/>
      <dgm:t>
        <a:bodyPr/>
        <a:lstStyle/>
        <a:p>
          <a:endParaRPr lang="en-US"/>
        </a:p>
      </dgm:t>
    </dgm:pt>
    <dgm:pt modelId="{C57FAF23-598B-ED42-9E80-7F5907C94DAC}" type="pres">
      <dgm:prSet presAssocID="{3B7CD874-6642-944B-AA21-405772F8AAC6}" presName="Name0" presStyleCnt="0">
        <dgm:presLayoutVars>
          <dgm:chPref val="3"/>
          <dgm:dir/>
          <dgm:animLvl val="lvl"/>
          <dgm:resizeHandles/>
        </dgm:presLayoutVars>
      </dgm:prSet>
      <dgm:spPr/>
    </dgm:pt>
    <dgm:pt modelId="{951D5B4C-ABF7-E143-8CBD-2F8078C9965B}" type="pres">
      <dgm:prSet presAssocID="{1C5EB9C1-DE01-934C-8E0B-9DE8C83A2C8E}" presName="horFlow" presStyleCnt="0"/>
      <dgm:spPr/>
    </dgm:pt>
    <dgm:pt modelId="{908AB185-7E21-394B-B418-7F9EEAC67243}" type="pres">
      <dgm:prSet presAssocID="{1C5EB9C1-DE01-934C-8E0B-9DE8C83A2C8E}" presName="bigChev" presStyleLbl="node1" presStyleIdx="0" presStyleCnt="4" custScaleY="118150"/>
      <dgm:spPr/>
    </dgm:pt>
    <dgm:pt modelId="{477A7C19-A6DB-A14A-BDFC-B8D2BD5A7E06}" type="pres">
      <dgm:prSet presAssocID="{9AAC7D8F-1E20-4940-B630-089678CF5FF5}" presName="parTrans" presStyleCnt="0"/>
      <dgm:spPr/>
    </dgm:pt>
    <dgm:pt modelId="{F0516686-B116-7342-88D3-385D6C01ED40}" type="pres">
      <dgm:prSet presAssocID="{9BE420F9-0810-374F-8202-35CD954D1C24}" presName="node" presStyleLbl="alignAccFollowNode1" presStyleIdx="0" presStyleCnt="9" custScaleX="169663" custScaleY="142410">
        <dgm:presLayoutVars>
          <dgm:bulletEnabled val="1"/>
        </dgm:presLayoutVars>
      </dgm:prSet>
      <dgm:spPr/>
    </dgm:pt>
    <dgm:pt modelId="{6F65C161-3387-7447-975B-1420680D8291}" type="pres">
      <dgm:prSet presAssocID="{C9023252-E091-3E40-BF22-16A69454A9E7}" presName="sibTrans" presStyleCnt="0"/>
      <dgm:spPr/>
    </dgm:pt>
    <dgm:pt modelId="{5EA0DDBA-3275-8241-B48C-4127C4B9110F}" type="pres">
      <dgm:prSet presAssocID="{CC7C9787-5D93-DA4F-8D95-B60A65BC081D}" presName="node" presStyleLbl="alignAccFollowNode1" presStyleIdx="1" presStyleCnt="9" custScaleX="89220" custScaleY="125543" custLinFactNeighborX="-36592">
        <dgm:presLayoutVars>
          <dgm:bulletEnabled val="1"/>
        </dgm:presLayoutVars>
      </dgm:prSet>
      <dgm:spPr/>
    </dgm:pt>
    <dgm:pt modelId="{3B55D30A-BE3B-914A-9974-5AB40BE68FC3}" type="pres">
      <dgm:prSet presAssocID="{132D67E3-C8C6-D643-85A2-5D309B85E2BD}" presName="sibTrans" presStyleCnt="0"/>
      <dgm:spPr/>
    </dgm:pt>
    <dgm:pt modelId="{D2B08184-F26A-534D-9919-50F2368F2CA0}" type="pres">
      <dgm:prSet presAssocID="{3A3D1E22-5CC7-5A43-AC76-627F971672C4}" presName="node" presStyleLbl="alignAccFollowNode1" presStyleIdx="2" presStyleCnt="9" custScaleX="136267" custScaleY="125543" custLinFactNeighborX="-73184">
        <dgm:presLayoutVars>
          <dgm:bulletEnabled val="1"/>
        </dgm:presLayoutVars>
      </dgm:prSet>
      <dgm:spPr/>
    </dgm:pt>
    <dgm:pt modelId="{4EBAE861-6AE8-2246-B383-0D0BAC104DA8}" type="pres">
      <dgm:prSet presAssocID="{AC76D6D7-8B45-7E4C-81FC-1317A08CDDBF}" presName="sibTrans" presStyleCnt="0"/>
      <dgm:spPr/>
    </dgm:pt>
    <dgm:pt modelId="{5C245281-0371-E347-A877-1C8AFA7CE293}" type="pres">
      <dgm:prSet presAssocID="{464AEF98-C281-CB47-BA36-A8ED6F7259E3}" presName="node" presStyleLbl="alignAccFollowNode1" presStyleIdx="3" presStyleCnt="9" custScaleX="180848" custScaleY="127631" custLinFactX="-1492" custLinFactNeighborX="-100000">
        <dgm:presLayoutVars>
          <dgm:bulletEnabled val="1"/>
        </dgm:presLayoutVars>
      </dgm:prSet>
      <dgm:spPr/>
    </dgm:pt>
    <dgm:pt modelId="{F493543F-C0C1-5947-AABE-57CE0BC99523}" type="pres">
      <dgm:prSet presAssocID="{1C5EB9C1-DE01-934C-8E0B-9DE8C83A2C8E}" presName="vSp" presStyleCnt="0"/>
      <dgm:spPr/>
    </dgm:pt>
    <dgm:pt modelId="{F31078CB-9E34-5E48-8F2B-2D2F5B81AF79}" type="pres">
      <dgm:prSet presAssocID="{FFC4B027-2689-A843-ADA9-1207530BA59E}" presName="horFlow" presStyleCnt="0"/>
      <dgm:spPr/>
    </dgm:pt>
    <dgm:pt modelId="{C9EF7164-9EF9-9F42-A800-66E6C56FEAD2}" type="pres">
      <dgm:prSet presAssocID="{FFC4B027-2689-A843-ADA9-1207530BA59E}" presName="bigChev" presStyleLbl="node1" presStyleIdx="1" presStyleCnt="4"/>
      <dgm:spPr/>
    </dgm:pt>
    <dgm:pt modelId="{4D7FAB4E-F537-9D4A-908E-0603C2E072A1}" type="pres">
      <dgm:prSet presAssocID="{E90EEE5F-C730-F346-96A7-28E270B9BBBC}" presName="parTrans" presStyleCnt="0"/>
      <dgm:spPr/>
    </dgm:pt>
    <dgm:pt modelId="{C02754D0-74C9-C443-BD16-EF99824BCD74}" type="pres">
      <dgm:prSet presAssocID="{A2DC0FFC-D830-8644-9FD8-416EF405BC16}" presName="node" presStyleLbl="alignAccFollowNode1" presStyleIdx="4" presStyleCnt="9">
        <dgm:presLayoutVars>
          <dgm:bulletEnabled val="1"/>
        </dgm:presLayoutVars>
      </dgm:prSet>
      <dgm:spPr/>
    </dgm:pt>
    <dgm:pt modelId="{1ACBAD6F-A563-7342-8A74-79602A1D8A0F}" type="pres">
      <dgm:prSet presAssocID="{58C64328-3D0D-8846-BC7A-B503169A5375}" presName="sibTrans" presStyleCnt="0"/>
      <dgm:spPr/>
    </dgm:pt>
    <dgm:pt modelId="{D1DD4C8E-D615-7042-AC1E-E61D40F679BC}" type="pres">
      <dgm:prSet presAssocID="{8CE4EBC7-6F7E-B647-89F9-556578C482D7}" presName="node" presStyleLbl="alignAccFollowNode1" presStyleIdx="5" presStyleCnt="9" custScaleX="173851">
        <dgm:presLayoutVars>
          <dgm:bulletEnabled val="1"/>
        </dgm:presLayoutVars>
      </dgm:prSet>
      <dgm:spPr/>
    </dgm:pt>
    <dgm:pt modelId="{E5BF1E3B-027F-8D4A-9D80-C2BC3355107D}" type="pres">
      <dgm:prSet presAssocID="{FFC4B027-2689-A843-ADA9-1207530BA59E}" presName="vSp" presStyleCnt="0"/>
      <dgm:spPr/>
    </dgm:pt>
    <dgm:pt modelId="{E42C2557-2583-4146-8097-AEE253337F06}" type="pres">
      <dgm:prSet presAssocID="{C407E200-3831-684C-89F5-ED991FAE3413}" presName="horFlow" presStyleCnt="0"/>
      <dgm:spPr/>
    </dgm:pt>
    <dgm:pt modelId="{50A843FB-AAED-E943-8BAB-68A3E9D155F0}" type="pres">
      <dgm:prSet presAssocID="{C407E200-3831-684C-89F5-ED991FAE3413}" presName="bigChev" presStyleLbl="node1" presStyleIdx="2" presStyleCnt="4"/>
      <dgm:spPr/>
    </dgm:pt>
    <dgm:pt modelId="{E6376A2E-36BD-544A-AC0B-C97E93E80756}" type="pres">
      <dgm:prSet presAssocID="{41132351-1A25-3541-B682-EE6DB537D04C}" presName="parTrans" presStyleCnt="0"/>
      <dgm:spPr/>
    </dgm:pt>
    <dgm:pt modelId="{33B56E7F-8B73-0F48-A7AD-B93CEE41ED3D}" type="pres">
      <dgm:prSet presAssocID="{D78A755D-7949-C14A-86DB-5EF7287CF618}" presName="node" presStyleLbl="alignAccFollowNode1" presStyleIdx="6" presStyleCnt="9" custScaleX="217538">
        <dgm:presLayoutVars>
          <dgm:bulletEnabled val="1"/>
        </dgm:presLayoutVars>
      </dgm:prSet>
      <dgm:spPr/>
    </dgm:pt>
    <dgm:pt modelId="{BA02ACB7-A035-9E40-BC87-5C02C79DB935}" type="pres">
      <dgm:prSet presAssocID="{C407E200-3831-684C-89F5-ED991FAE3413}" presName="vSp" presStyleCnt="0"/>
      <dgm:spPr/>
    </dgm:pt>
    <dgm:pt modelId="{3284531A-0139-5547-87F2-1374100F0C3E}" type="pres">
      <dgm:prSet presAssocID="{D8517E27-BB27-FA41-AF9F-5FE6C06EE324}" presName="horFlow" presStyleCnt="0"/>
      <dgm:spPr/>
    </dgm:pt>
    <dgm:pt modelId="{613E1FE7-A7A6-4644-B03B-3B4581916CA2}" type="pres">
      <dgm:prSet presAssocID="{D8517E27-BB27-FA41-AF9F-5FE6C06EE324}" presName="bigChev" presStyleLbl="node1" presStyleIdx="3" presStyleCnt="4" custScaleX="123042" custScaleY="120602"/>
      <dgm:spPr/>
    </dgm:pt>
    <dgm:pt modelId="{AAE3E63B-24DD-BF49-A8E4-37E4F6EFC95A}" type="pres">
      <dgm:prSet presAssocID="{5DC4CE46-C6BF-0740-8638-126924BAD972}" presName="parTrans" presStyleCnt="0"/>
      <dgm:spPr/>
    </dgm:pt>
    <dgm:pt modelId="{BC0E1DE1-911F-E340-A8FE-5F67A898ED1A}" type="pres">
      <dgm:prSet presAssocID="{C489DEBC-6B31-1544-8EB5-A58774F51FD3}" presName="node" presStyleLbl="alignAccFollowNode1" presStyleIdx="7" presStyleCnt="9" custScaleX="177020" custScaleY="136534">
        <dgm:presLayoutVars>
          <dgm:bulletEnabled val="1"/>
        </dgm:presLayoutVars>
      </dgm:prSet>
      <dgm:spPr/>
    </dgm:pt>
    <dgm:pt modelId="{190221FF-9877-1E43-8552-DF60AED0336A}" type="pres">
      <dgm:prSet presAssocID="{1E373E05-C7DA-9E40-A2B7-4A8D8E4F6ADF}" presName="sibTrans" presStyleCnt="0"/>
      <dgm:spPr/>
    </dgm:pt>
    <dgm:pt modelId="{B9128CDB-CE44-3044-8A73-870E3C374AE0}" type="pres">
      <dgm:prSet presAssocID="{6ECC7BDE-4AF0-404C-BDA4-D61D32C780D3}" presName="node" presStyleLbl="alignAccFollowNode1" presStyleIdx="8" presStyleCnt="9" custScaleX="262612" custScaleY="147253">
        <dgm:presLayoutVars>
          <dgm:bulletEnabled val="1"/>
        </dgm:presLayoutVars>
      </dgm:prSet>
      <dgm:spPr/>
    </dgm:pt>
  </dgm:ptLst>
  <dgm:cxnLst>
    <dgm:cxn modelId="{CA7E0817-F0C6-404A-839E-09927FC23D70}" srcId="{1C5EB9C1-DE01-934C-8E0B-9DE8C83A2C8E}" destId="{3A3D1E22-5CC7-5A43-AC76-627F971672C4}" srcOrd="2" destOrd="0" parTransId="{6D8F30EA-06DE-FE43-A7AB-7DF3DE8F124E}" sibTransId="{AC76D6D7-8B45-7E4C-81FC-1317A08CDDBF}"/>
    <dgm:cxn modelId="{7DA3D51E-791A-3947-AEAD-C27ACF011E4B}" srcId="{D8517E27-BB27-FA41-AF9F-5FE6C06EE324}" destId="{C489DEBC-6B31-1544-8EB5-A58774F51FD3}" srcOrd="0" destOrd="0" parTransId="{5DC4CE46-C6BF-0740-8638-126924BAD972}" sibTransId="{1E373E05-C7DA-9E40-A2B7-4A8D8E4F6ADF}"/>
    <dgm:cxn modelId="{3C969A26-64BA-4949-8DF2-2C8E8AAE4381}" type="presOf" srcId="{CC7C9787-5D93-DA4F-8D95-B60A65BC081D}" destId="{5EA0DDBA-3275-8241-B48C-4127C4B9110F}" srcOrd="0" destOrd="0" presId="urn:microsoft.com/office/officeart/2005/8/layout/lProcess3"/>
    <dgm:cxn modelId="{E25D162E-2EC1-4142-A288-F950BBB89157}" type="presOf" srcId="{9BE420F9-0810-374F-8202-35CD954D1C24}" destId="{F0516686-B116-7342-88D3-385D6C01ED40}" srcOrd="0" destOrd="0" presId="urn:microsoft.com/office/officeart/2005/8/layout/lProcess3"/>
    <dgm:cxn modelId="{8C19EF31-C8C4-0141-9228-883E5D1BAF87}" type="presOf" srcId="{C489DEBC-6B31-1544-8EB5-A58774F51FD3}" destId="{BC0E1DE1-911F-E340-A8FE-5F67A898ED1A}" srcOrd="0" destOrd="0" presId="urn:microsoft.com/office/officeart/2005/8/layout/lProcess3"/>
    <dgm:cxn modelId="{DCD26A38-64D8-C44F-A9C0-E4624340F8CB}" srcId="{D8517E27-BB27-FA41-AF9F-5FE6C06EE324}" destId="{6ECC7BDE-4AF0-404C-BDA4-D61D32C780D3}" srcOrd="1" destOrd="0" parTransId="{6DC62AD5-127C-904D-9192-537CA112E127}" sibTransId="{C1FEA383-A206-314B-A1BA-5FB1349CE8FF}"/>
    <dgm:cxn modelId="{4EE4FE5B-80CD-7448-9E05-2C2238143B8C}" srcId="{3B7CD874-6642-944B-AA21-405772F8AAC6}" destId="{D8517E27-BB27-FA41-AF9F-5FE6C06EE324}" srcOrd="3" destOrd="0" parTransId="{C7683139-A62E-E341-98CE-5C14FA76E0A3}" sibTransId="{9D03DF88-0394-9249-BCB1-EF9140409536}"/>
    <dgm:cxn modelId="{E744C342-8EC6-BA44-8D9C-8E39F6BC6FCC}" srcId="{1C5EB9C1-DE01-934C-8E0B-9DE8C83A2C8E}" destId="{9BE420F9-0810-374F-8202-35CD954D1C24}" srcOrd="0" destOrd="0" parTransId="{9AAC7D8F-1E20-4940-B630-089678CF5FF5}" sibTransId="{C9023252-E091-3E40-BF22-16A69454A9E7}"/>
    <dgm:cxn modelId="{063CFF42-4214-034C-9532-8E2264E4119C}" srcId="{FFC4B027-2689-A843-ADA9-1207530BA59E}" destId="{A2DC0FFC-D830-8644-9FD8-416EF405BC16}" srcOrd="0" destOrd="0" parTransId="{E90EEE5F-C730-F346-96A7-28E270B9BBBC}" sibTransId="{58C64328-3D0D-8846-BC7A-B503169A5375}"/>
    <dgm:cxn modelId="{D8E31048-52E5-FD46-B3A1-E566D4746663}" type="presOf" srcId="{C407E200-3831-684C-89F5-ED991FAE3413}" destId="{50A843FB-AAED-E943-8BAB-68A3E9D155F0}" srcOrd="0" destOrd="0" presId="urn:microsoft.com/office/officeart/2005/8/layout/lProcess3"/>
    <dgm:cxn modelId="{F2B24969-CD78-584F-8EF8-4D012BD1AFB0}" srcId="{3B7CD874-6642-944B-AA21-405772F8AAC6}" destId="{1C5EB9C1-DE01-934C-8E0B-9DE8C83A2C8E}" srcOrd="0" destOrd="0" parTransId="{AEB5D2F3-224F-4046-B759-74B0B641AF22}" sibTransId="{726CF4F2-C58E-7B4C-8A63-6BC39A501A47}"/>
    <dgm:cxn modelId="{F3336A6D-A821-D24B-B46E-119923AA20E9}" type="presOf" srcId="{6ECC7BDE-4AF0-404C-BDA4-D61D32C780D3}" destId="{B9128CDB-CE44-3044-8A73-870E3C374AE0}" srcOrd="0" destOrd="0" presId="urn:microsoft.com/office/officeart/2005/8/layout/lProcess3"/>
    <dgm:cxn modelId="{E3BDF170-6A7E-5B4B-84E5-AEC7C9AFB8AF}" srcId="{3B7CD874-6642-944B-AA21-405772F8AAC6}" destId="{C407E200-3831-684C-89F5-ED991FAE3413}" srcOrd="2" destOrd="0" parTransId="{E0C36891-DAF4-A945-951B-7CA5D93E5A5F}" sibTransId="{5227E7F3-1085-D34E-A2C3-B790300F6282}"/>
    <dgm:cxn modelId="{8698B259-223A-9440-B0F7-0B8EE4F1A135}" type="presOf" srcId="{D8517E27-BB27-FA41-AF9F-5FE6C06EE324}" destId="{613E1FE7-A7A6-4644-B03B-3B4581916CA2}" srcOrd="0" destOrd="0" presId="urn:microsoft.com/office/officeart/2005/8/layout/lProcess3"/>
    <dgm:cxn modelId="{9333E483-94EA-0E41-81DD-26FA4E672280}" srcId="{C407E200-3831-684C-89F5-ED991FAE3413}" destId="{D78A755D-7949-C14A-86DB-5EF7287CF618}" srcOrd="0" destOrd="0" parTransId="{41132351-1A25-3541-B682-EE6DB537D04C}" sibTransId="{073F0C7F-A949-C242-B8FC-816E7B3410B1}"/>
    <dgm:cxn modelId="{EB140BA6-5630-0B43-9A07-3330A8857948}" type="presOf" srcId="{A2DC0FFC-D830-8644-9FD8-416EF405BC16}" destId="{C02754D0-74C9-C443-BD16-EF99824BCD74}" srcOrd="0" destOrd="0" presId="urn:microsoft.com/office/officeart/2005/8/layout/lProcess3"/>
    <dgm:cxn modelId="{43B818AB-5B15-AD49-851C-4E2649FE6EE5}" srcId="{1C5EB9C1-DE01-934C-8E0B-9DE8C83A2C8E}" destId="{464AEF98-C281-CB47-BA36-A8ED6F7259E3}" srcOrd="3" destOrd="0" parTransId="{4DA66762-867C-1E46-A058-5B00EFC36EBF}" sibTransId="{D499E686-7F1B-D74D-930E-F1FFE17EE2D1}"/>
    <dgm:cxn modelId="{0C4C3EAE-5E1B-3844-98BA-A750A05893B7}" srcId="{FFC4B027-2689-A843-ADA9-1207530BA59E}" destId="{8CE4EBC7-6F7E-B647-89F9-556578C482D7}" srcOrd="1" destOrd="0" parTransId="{3AA1735B-D1D1-2648-A53A-BE9D6071A747}" sibTransId="{1B003292-DA88-284C-8EB3-B2AF340B503A}"/>
    <dgm:cxn modelId="{4C5A6EB1-4203-D84E-B7DA-2906C3D83782}" srcId="{1C5EB9C1-DE01-934C-8E0B-9DE8C83A2C8E}" destId="{CC7C9787-5D93-DA4F-8D95-B60A65BC081D}" srcOrd="1" destOrd="0" parTransId="{9B0D0CCA-4077-494D-8D7C-2DCA7C03F0C1}" sibTransId="{132D67E3-C8C6-D643-85A2-5D309B85E2BD}"/>
    <dgm:cxn modelId="{78EDE4B4-DB24-954C-943F-B022C10DF2BB}" type="presOf" srcId="{464AEF98-C281-CB47-BA36-A8ED6F7259E3}" destId="{5C245281-0371-E347-A877-1C8AFA7CE293}" srcOrd="0" destOrd="0" presId="urn:microsoft.com/office/officeart/2005/8/layout/lProcess3"/>
    <dgm:cxn modelId="{2FC907C2-CE70-2840-B54B-A1D21EA292A8}" type="presOf" srcId="{3A3D1E22-5CC7-5A43-AC76-627F971672C4}" destId="{D2B08184-F26A-534D-9919-50F2368F2CA0}" srcOrd="0" destOrd="0" presId="urn:microsoft.com/office/officeart/2005/8/layout/lProcess3"/>
    <dgm:cxn modelId="{E27784C5-5118-A241-BBA3-E2BE36156645}" srcId="{3B7CD874-6642-944B-AA21-405772F8AAC6}" destId="{FFC4B027-2689-A843-ADA9-1207530BA59E}" srcOrd="1" destOrd="0" parTransId="{9E909406-747B-6F44-8D9E-A1FBDB519882}" sibTransId="{1E02DCB5-B450-C04F-8325-293A01237B23}"/>
    <dgm:cxn modelId="{51AC36C7-1847-3645-BB49-7092DC4927A2}" type="presOf" srcId="{3B7CD874-6642-944B-AA21-405772F8AAC6}" destId="{C57FAF23-598B-ED42-9E80-7F5907C94DAC}" srcOrd="0" destOrd="0" presId="urn:microsoft.com/office/officeart/2005/8/layout/lProcess3"/>
    <dgm:cxn modelId="{B49EDDD7-22A3-2E49-98CB-B3B200E3E60F}" type="presOf" srcId="{1C5EB9C1-DE01-934C-8E0B-9DE8C83A2C8E}" destId="{908AB185-7E21-394B-B418-7F9EEAC67243}" srcOrd="0" destOrd="0" presId="urn:microsoft.com/office/officeart/2005/8/layout/lProcess3"/>
    <dgm:cxn modelId="{E83D4FE0-86E0-8C43-A6E0-BC772570093D}" type="presOf" srcId="{8CE4EBC7-6F7E-B647-89F9-556578C482D7}" destId="{D1DD4C8E-D615-7042-AC1E-E61D40F679BC}" srcOrd="0" destOrd="0" presId="urn:microsoft.com/office/officeart/2005/8/layout/lProcess3"/>
    <dgm:cxn modelId="{6E5875EA-ECBE-E34D-A702-A30E355BCDA5}" type="presOf" srcId="{FFC4B027-2689-A843-ADA9-1207530BA59E}" destId="{C9EF7164-9EF9-9F42-A800-66E6C56FEAD2}" srcOrd="0" destOrd="0" presId="urn:microsoft.com/office/officeart/2005/8/layout/lProcess3"/>
    <dgm:cxn modelId="{FCA9DCFD-7F19-F140-93A6-4E9D05D6D7B6}" type="presOf" srcId="{D78A755D-7949-C14A-86DB-5EF7287CF618}" destId="{33B56E7F-8B73-0F48-A7AD-B93CEE41ED3D}" srcOrd="0" destOrd="0" presId="urn:microsoft.com/office/officeart/2005/8/layout/lProcess3"/>
    <dgm:cxn modelId="{C16FEC8E-649D-4C4A-BC2D-A76E71DE6EDB}" type="presParOf" srcId="{C57FAF23-598B-ED42-9E80-7F5907C94DAC}" destId="{951D5B4C-ABF7-E143-8CBD-2F8078C9965B}" srcOrd="0" destOrd="0" presId="urn:microsoft.com/office/officeart/2005/8/layout/lProcess3"/>
    <dgm:cxn modelId="{C45F4803-5463-1141-ABB4-F797592B85FC}" type="presParOf" srcId="{951D5B4C-ABF7-E143-8CBD-2F8078C9965B}" destId="{908AB185-7E21-394B-B418-7F9EEAC67243}" srcOrd="0" destOrd="0" presId="urn:microsoft.com/office/officeart/2005/8/layout/lProcess3"/>
    <dgm:cxn modelId="{79E60C43-2FC2-9747-BAB7-452ED09B707B}" type="presParOf" srcId="{951D5B4C-ABF7-E143-8CBD-2F8078C9965B}" destId="{477A7C19-A6DB-A14A-BDFC-B8D2BD5A7E06}" srcOrd="1" destOrd="0" presId="urn:microsoft.com/office/officeart/2005/8/layout/lProcess3"/>
    <dgm:cxn modelId="{B7F2B569-D413-6D4E-A0A3-4498A3E501D6}" type="presParOf" srcId="{951D5B4C-ABF7-E143-8CBD-2F8078C9965B}" destId="{F0516686-B116-7342-88D3-385D6C01ED40}" srcOrd="2" destOrd="0" presId="urn:microsoft.com/office/officeart/2005/8/layout/lProcess3"/>
    <dgm:cxn modelId="{ACB1D0C6-4558-7D4D-9B0E-C9759A5046F3}" type="presParOf" srcId="{951D5B4C-ABF7-E143-8CBD-2F8078C9965B}" destId="{6F65C161-3387-7447-975B-1420680D8291}" srcOrd="3" destOrd="0" presId="urn:microsoft.com/office/officeart/2005/8/layout/lProcess3"/>
    <dgm:cxn modelId="{E3ABA4F9-6DEC-9D45-88F9-4B93E34F0D13}" type="presParOf" srcId="{951D5B4C-ABF7-E143-8CBD-2F8078C9965B}" destId="{5EA0DDBA-3275-8241-B48C-4127C4B9110F}" srcOrd="4" destOrd="0" presId="urn:microsoft.com/office/officeart/2005/8/layout/lProcess3"/>
    <dgm:cxn modelId="{C0349070-C610-8941-909D-242907F419B5}" type="presParOf" srcId="{951D5B4C-ABF7-E143-8CBD-2F8078C9965B}" destId="{3B55D30A-BE3B-914A-9974-5AB40BE68FC3}" srcOrd="5" destOrd="0" presId="urn:microsoft.com/office/officeart/2005/8/layout/lProcess3"/>
    <dgm:cxn modelId="{618681BA-32AD-E647-84AE-B38322E3BDF7}" type="presParOf" srcId="{951D5B4C-ABF7-E143-8CBD-2F8078C9965B}" destId="{D2B08184-F26A-534D-9919-50F2368F2CA0}" srcOrd="6" destOrd="0" presId="urn:microsoft.com/office/officeart/2005/8/layout/lProcess3"/>
    <dgm:cxn modelId="{F413AF6A-175A-9741-8E47-6AB5B7CA93E8}" type="presParOf" srcId="{951D5B4C-ABF7-E143-8CBD-2F8078C9965B}" destId="{4EBAE861-6AE8-2246-B383-0D0BAC104DA8}" srcOrd="7" destOrd="0" presId="urn:microsoft.com/office/officeart/2005/8/layout/lProcess3"/>
    <dgm:cxn modelId="{7ED2CBD2-4B7D-9941-B1DF-322B39A12FCE}" type="presParOf" srcId="{951D5B4C-ABF7-E143-8CBD-2F8078C9965B}" destId="{5C245281-0371-E347-A877-1C8AFA7CE293}" srcOrd="8" destOrd="0" presId="urn:microsoft.com/office/officeart/2005/8/layout/lProcess3"/>
    <dgm:cxn modelId="{CEFB50B8-0442-614D-A98F-35FD19CCA3FC}" type="presParOf" srcId="{C57FAF23-598B-ED42-9E80-7F5907C94DAC}" destId="{F493543F-C0C1-5947-AABE-57CE0BC99523}" srcOrd="1" destOrd="0" presId="urn:microsoft.com/office/officeart/2005/8/layout/lProcess3"/>
    <dgm:cxn modelId="{7AED253F-ED8C-9E43-8CB2-4683F25ED95E}" type="presParOf" srcId="{C57FAF23-598B-ED42-9E80-7F5907C94DAC}" destId="{F31078CB-9E34-5E48-8F2B-2D2F5B81AF79}" srcOrd="2" destOrd="0" presId="urn:microsoft.com/office/officeart/2005/8/layout/lProcess3"/>
    <dgm:cxn modelId="{4CCF31B7-1F9A-0245-97A4-F03ADAC323D3}" type="presParOf" srcId="{F31078CB-9E34-5E48-8F2B-2D2F5B81AF79}" destId="{C9EF7164-9EF9-9F42-A800-66E6C56FEAD2}" srcOrd="0" destOrd="0" presId="urn:microsoft.com/office/officeart/2005/8/layout/lProcess3"/>
    <dgm:cxn modelId="{2A6EF94D-A286-EB45-9807-6CA246CE1574}" type="presParOf" srcId="{F31078CB-9E34-5E48-8F2B-2D2F5B81AF79}" destId="{4D7FAB4E-F537-9D4A-908E-0603C2E072A1}" srcOrd="1" destOrd="0" presId="urn:microsoft.com/office/officeart/2005/8/layout/lProcess3"/>
    <dgm:cxn modelId="{226D8CD3-4FF1-AC44-A4B5-A65E80E32377}" type="presParOf" srcId="{F31078CB-9E34-5E48-8F2B-2D2F5B81AF79}" destId="{C02754D0-74C9-C443-BD16-EF99824BCD74}" srcOrd="2" destOrd="0" presId="urn:microsoft.com/office/officeart/2005/8/layout/lProcess3"/>
    <dgm:cxn modelId="{5D553E55-14C9-DC4F-83CC-ABABFB49844C}" type="presParOf" srcId="{F31078CB-9E34-5E48-8F2B-2D2F5B81AF79}" destId="{1ACBAD6F-A563-7342-8A74-79602A1D8A0F}" srcOrd="3" destOrd="0" presId="urn:microsoft.com/office/officeart/2005/8/layout/lProcess3"/>
    <dgm:cxn modelId="{BA18D3FC-3898-0E48-B66E-5681E347CBC9}" type="presParOf" srcId="{F31078CB-9E34-5E48-8F2B-2D2F5B81AF79}" destId="{D1DD4C8E-D615-7042-AC1E-E61D40F679BC}" srcOrd="4" destOrd="0" presId="urn:microsoft.com/office/officeart/2005/8/layout/lProcess3"/>
    <dgm:cxn modelId="{D54D8B8B-698B-0544-ABB5-C1FEAC1FE470}" type="presParOf" srcId="{C57FAF23-598B-ED42-9E80-7F5907C94DAC}" destId="{E5BF1E3B-027F-8D4A-9D80-C2BC3355107D}" srcOrd="3" destOrd="0" presId="urn:microsoft.com/office/officeart/2005/8/layout/lProcess3"/>
    <dgm:cxn modelId="{9CAFB8BF-B197-464A-A856-862C7DC68E50}" type="presParOf" srcId="{C57FAF23-598B-ED42-9E80-7F5907C94DAC}" destId="{E42C2557-2583-4146-8097-AEE253337F06}" srcOrd="4" destOrd="0" presId="urn:microsoft.com/office/officeart/2005/8/layout/lProcess3"/>
    <dgm:cxn modelId="{0AF72083-CED3-4B4F-8328-C5C0FBADE231}" type="presParOf" srcId="{E42C2557-2583-4146-8097-AEE253337F06}" destId="{50A843FB-AAED-E943-8BAB-68A3E9D155F0}" srcOrd="0" destOrd="0" presId="urn:microsoft.com/office/officeart/2005/8/layout/lProcess3"/>
    <dgm:cxn modelId="{0982FA91-E57D-C64D-AEFE-80E180B1D234}" type="presParOf" srcId="{E42C2557-2583-4146-8097-AEE253337F06}" destId="{E6376A2E-36BD-544A-AC0B-C97E93E80756}" srcOrd="1" destOrd="0" presId="urn:microsoft.com/office/officeart/2005/8/layout/lProcess3"/>
    <dgm:cxn modelId="{9A884A35-FF4E-884A-951E-BCCAF8D0586F}" type="presParOf" srcId="{E42C2557-2583-4146-8097-AEE253337F06}" destId="{33B56E7F-8B73-0F48-A7AD-B93CEE41ED3D}" srcOrd="2" destOrd="0" presId="urn:microsoft.com/office/officeart/2005/8/layout/lProcess3"/>
    <dgm:cxn modelId="{0FF068B9-8E2A-194C-93FD-BBE0DE512995}" type="presParOf" srcId="{C57FAF23-598B-ED42-9E80-7F5907C94DAC}" destId="{BA02ACB7-A035-9E40-BC87-5C02C79DB935}" srcOrd="5" destOrd="0" presId="urn:microsoft.com/office/officeart/2005/8/layout/lProcess3"/>
    <dgm:cxn modelId="{6D7620BC-2F0F-6F45-9798-DF1A93EFD2A3}" type="presParOf" srcId="{C57FAF23-598B-ED42-9E80-7F5907C94DAC}" destId="{3284531A-0139-5547-87F2-1374100F0C3E}" srcOrd="6" destOrd="0" presId="urn:microsoft.com/office/officeart/2005/8/layout/lProcess3"/>
    <dgm:cxn modelId="{18C5547E-D791-A844-B38C-AB5AC302B465}" type="presParOf" srcId="{3284531A-0139-5547-87F2-1374100F0C3E}" destId="{613E1FE7-A7A6-4644-B03B-3B4581916CA2}" srcOrd="0" destOrd="0" presId="urn:microsoft.com/office/officeart/2005/8/layout/lProcess3"/>
    <dgm:cxn modelId="{B93C365E-B4C1-BE41-A6FD-0E353066175F}" type="presParOf" srcId="{3284531A-0139-5547-87F2-1374100F0C3E}" destId="{AAE3E63B-24DD-BF49-A8E4-37E4F6EFC95A}" srcOrd="1" destOrd="0" presId="urn:microsoft.com/office/officeart/2005/8/layout/lProcess3"/>
    <dgm:cxn modelId="{8DEEA486-B7B0-A14A-9D1D-43B7E98F470D}" type="presParOf" srcId="{3284531A-0139-5547-87F2-1374100F0C3E}" destId="{BC0E1DE1-911F-E340-A8FE-5F67A898ED1A}" srcOrd="2" destOrd="0" presId="urn:microsoft.com/office/officeart/2005/8/layout/lProcess3"/>
    <dgm:cxn modelId="{066481D5-7455-5545-84D3-8057CCD6EDAB}" type="presParOf" srcId="{3284531A-0139-5547-87F2-1374100F0C3E}" destId="{190221FF-9877-1E43-8552-DF60AED0336A}" srcOrd="3" destOrd="0" presId="urn:microsoft.com/office/officeart/2005/8/layout/lProcess3"/>
    <dgm:cxn modelId="{ECAF2935-BABB-D145-8D3F-5C73F96ED14E}" type="presParOf" srcId="{3284531A-0139-5547-87F2-1374100F0C3E}" destId="{B9128CDB-CE44-3044-8A73-870E3C374AE0}"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B7CD874-6642-944B-AA21-405772F8AAC6}" type="doc">
      <dgm:prSet loTypeId="urn:microsoft.com/office/officeart/2005/8/layout/lProcess3" loCatId="" qsTypeId="urn:microsoft.com/office/officeart/2005/8/quickstyle/simple2" qsCatId="simple" csTypeId="urn:microsoft.com/office/officeart/2005/8/colors/colorful2" csCatId="colorful" phldr="1"/>
      <dgm:spPr/>
      <dgm:t>
        <a:bodyPr/>
        <a:lstStyle/>
        <a:p>
          <a:endParaRPr lang="en-US"/>
        </a:p>
      </dgm:t>
    </dgm:pt>
    <dgm:pt modelId="{1C5EB9C1-DE01-934C-8E0B-9DE8C83A2C8E}">
      <dgm:prSet phldrT="[Text]"/>
      <dgm:spPr>
        <a:solidFill>
          <a:schemeClr val="tx1"/>
        </a:solidFill>
      </dgm:spPr>
      <dgm:t>
        <a:bodyPr/>
        <a:lstStyle/>
        <a:p>
          <a:r>
            <a:rPr lang="en-US" b="1">
              <a:latin typeface="League Spartan" panose="020B0604020202020204" charset="0"/>
              <a:cs typeface="League Spartan" panose="020B0604020202020204" charset="0"/>
            </a:rPr>
            <a:t>Cause(s)</a:t>
          </a:r>
        </a:p>
      </dgm:t>
    </dgm:pt>
    <dgm:pt modelId="{AEB5D2F3-224F-4046-B759-74B0B641AF22}" type="parTrans" cxnId="{F2B24969-CD78-584F-8EF8-4D012BD1AFB0}">
      <dgm:prSet/>
      <dgm:spPr/>
      <dgm:t>
        <a:bodyPr/>
        <a:lstStyle/>
        <a:p>
          <a:endParaRPr lang="en-US"/>
        </a:p>
      </dgm:t>
    </dgm:pt>
    <dgm:pt modelId="{726CF4F2-C58E-7B4C-8A63-6BC39A501A47}" type="sibTrans" cxnId="{F2B24969-CD78-584F-8EF8-4D012BD1AFB0}">
      <dgm:prSet/>
      <dgm:spPr/>
      <dgm:t>
        <a:bodyPr/>
        <a:lstStyle/>
        <a:p>
          <a:endParaRPr lang="en-US"/>
        </a:p>
      </dgm:t>
    </dgm:pt>
    <dgm:pt modelId="{9BE420F9-0810-374F-8202-35CD954D1C24}">
      <dgm:prSet phldrT="[Text]" custT="1"/>
      <dgm:spPr/>
      <dgm:t>
        <a:bodyPr/>
        <a:lstStyle/>
        <a:p>
          <a:r>
            <a:rPr lang="en-US" sz="1200" b="1">
              <a:latin typeface="League Spartan" panose="020B0604020202020204" charset="0"/>
              <a:cs typeface="League Spartan" panose="020B0604020202020204" charset="0"/>
            </a:rPr>
            <a:t>Impairments</a:t>
          </a:r>
          <a:r>
            <a:rPr lang="en-US" sz="1200">
              <a:latin typeface="League Spartan" panose="020B0604020202020204" charset="0"/>
              <a:cs typeface="League Spartan" panose="020B0604020202020204" charset="0"/>
            </a:rPr>
            <a:t> (cognitive, physical, psychological), </a:t>
          </a:r>
          <a:r>
            <a:rPr lang="en-US" sz="1200" b="1">
              <a:latin typeface="League Spartan" panose="020B0604020202020204" charset="0"/>
              <a:cs typeface="League Spartan" panose="020B0604020202020204" charset="0"/>
            </a:rPr>
            <a:t>Health conditions </a:t>
          </a:r>
          <a:r>
            <a:rPr lang="en-US" sz="1200">
              <a:latin typeface="League Spartan" panose="020B0604020202020204" charset="0"/>
              <a:cs typeface="League Spartan" panose="020B0604020202020204" charset="0"/>
            </a:rPr>
            <a:t>(medical illnesses), </a:t>
          </a:r>
        </a:p>
      </dgm:t>
    </dgm:pt>
    <dgm:pt modelId="{9AAC7D8F-1E20-4940-B630-089678CF5FF5}" type="parTrans" cxnId="{E744C342-8EC6-BA44-8D9C-8E39F6BC6FCC}">
      <dgm:prSet/>
      <dgm:spPr/>
      <dgm:t>
        <a:bodyPr/>
        <a:lstStyle/>
        <a:p>
          <a:endParaRPr lang="en-US"/>
        </a:p>
      </dgm:t>
    </dgm:pt>
    <dgm:pt modelId="{C9023252-E091-3E40-BF22-16A69454A9E7}" type="sibTrans" cxnId="{E744C342-8EC6-BA44-8D9C-8E39F6BC6FCC}">
      <dgm:prSet/>
      <dgm:spPr/>
      <dgm:t>
        <a:bodyPr/>
        <a:lstStyle/>
        <a:p>
          <a:endParaRPr lang="en-US"/>
        </a:p>
      </dgm:t>
    </dgm:pt>
    <dgm:pt modelId="{C407E200-3831-684C-89F5-ED991FAE3413}">
      <dgm:prSet phldrT="[Text]"/>
      <dgm:spPr>
        <a:solidFill>
          <a:schemeClr val="tx1"/>
        </a:solidFill>
      </dgm:spPr>
      <dgm:t>
        <a:bodyPr/>
        <a:lstStyle/>
        <a:p>
          <a:r>
            <a:rPr lang="en-US" b="1">
              <a:latin typeface="League Spartan" panose="020B0604020202020204" charset="0"/>
              <a:cs typeface="League Spartan" panose="020B0604020202020204" charset="0"/>
            </a:rPr>
            <a:t>Concern(s)</a:t>
          </a:r>
        </a:p>
      </dgm:t>
    </dgm:pt>
    <dgm:pt modelId="{E0C36891-DAF4-A945-951B-7CA5D93E5A5F}" type="parTrans" cxnId="{E3BDF170-6A7E-5B4B-84E5-AEC7C9AFB8AF}">
      <dgm:prSet/>
      <dgm:spPr/>
      <dgm:t>
        <a:bodyPr/>
        <a:lstStyle/>
        <a:p>
          <a:endParaRPr lang="en-US"/>
        </a:p>
      </dgm:t>
    </dgm:pt>
    <dgm:pt modelId="{5227E7F3-1085-D34E-A2C3-B790300F6282}" type="sibTrans" cxnId="{E3BDF170-6A7E-5B4B-84E5-AEC7C9AFB8AF}">
      <dgm:prSet/>
      <dgm:spPr/>
      <dgm:t>
        <a:bodyPr/>
        <a:lstStyle/>
        <a:p>
          <a:endParaRPr lang="en-US"/>
        </a:p>
      </dgm:t>
    </dgm:pt>
    <dgm:pt modelId="{D78A755D-7949-C14A-86DB-5EF7287CF618}">
      <dgm:prSet phldrT="[Text]" custT="1"/>
      <dgm:spPr/>
      <dgm:t>
        <a:bodyPr/>
        <a:lstStyle/>
        <a:p>
          <a:r>
            <a:rPr lang="en-US" sz="1200">
              <a:latin typeface="League Spartan" panose="020B0604020202020204" charset="0"/>
              <a:cs typeface="League Spartan" panose="020B0604020202020204" charset="0"/>
            </a:rPr>
            <a:t>Falls, Malnutrition, Medication mismanagement, Fires, Wayfinding, Suicide, Accidents</a:t>
          </a:r>
        </a:p>
      </dgm:t>
    </dgm:pt>
    <dgm:pt modelId="{41132351-1A25-3541-B682-EE6DB537D04C}" type="parTrans" cxnId="{9333E483-94EA-0E41-81DD-26FA4E672280}">
      <dgm:prSet/>
      <dgm:spPr/>
      <dgm:t>
        <a:bodyPr/>
        <a:lstStyle/>
        <a:p>
          <a:endParaRPr lang="en-US"/>
        </a:p>
      </dgm:t>
    </dgm:pt>
    <dgm:pt modelId="{073F0C7F-A949-C242-B8FC-816E7B3410B1}" type="sibTrans" cxnId="{9333E483-94EA-0E41-81DD-26FA4E672280}">
      <dgm:prSet/>
      <dgm:spPr/>
      <dgm:t>
        <a:bodyPr/>
        <a:lstStyle/>
        <a:p>
          <a:endParaRPr lang="en-US"/>
        </a:p>
      </dgm:t>
    </dgm:pt>
    <dgm:pt modelId="{D8517E27-BB27-FA41-AF9F-5FE6C06EE324}">
      <dgm:prSet phldrT="[Text]" custT="1"/>
      <dgm:spPr>
        <a:solidFill>
          <a:schemeClr val="tx1"/>
        </a:solidFill>
      </dgm:spPr>
      <dgm:t>
        <a:bodyPr/>
        <a:lstStyle/>
        <a:p>
          <a:r>
            <a:rPr lang="en-US" sz="1200" b="1">
              <a:latin typeface="League Spartan" panose="020B0604020202020204" charset="0"/>
              <a:cs typeface="League Spartan" panose="020B0604020202020204" charset="0"/>
            </a:rPr>
            <a:t>Consequence(s)</a:t>
          </a:r>
        </a:p>
      </dgm:t>
    </dgm:pt>
    <dgm:pt modelId="{C7683139-A62E-E341-98CE-5C14FA76E0A3}" type="parTrans" cxnId="{4EE4FE5B-80CD-7448-9E05-2C2238143B8C}">
      <dgm:prSet/>
      <dgm:spPr/>
      <dgm:t>
        <a:bodyPr/>
        <a:lstStyle/>
        <a:p>
          <a:endParaRPr lang="en-US"/>
        </a:p>
      </dgm:t>
    </dgm:pt>
    <dgm:pt modelId="{9D03DF88-0394-9249-BCB1-EF9140409536}" type="sibTrans" cxnId="{4EE4FE5B-80CD-7448-9E05-2C2238143B8C}">
      <dgm:prSet/>
      <dgm:spPr/>
      <dgm:t>
        <a:bodyPr/>
        <a:lstStyle/>
        <a:p>
          <a:endParaRPr lang="en-US"/>
        </a:p>
      </dgm:t>
    </dgm:pt>
    <dgm:pt modelId="{C489DEBC-6B31-1544-8EB5-A58774F51FD3}">
      <dgm:prSet phldrT="[Text]" custT="1"/>
      <dgm:spPr/>
      <dgm:t>
        <a:bodyPr/>
        <a:lstStyle/>
        <a:p>
          <a:r>
            <a:rPr lang="en-US" sz="1200" b="1">
              <a:latin typeface="League Spartan" panose="020B0604020202020204" charset="0"/>
              <a:cs typeface="League Spartan" panose="020B0604020202020204" charset="0"/>
            </a:rPr>
            <a:t>Health related </a:t>
          </a:r>
          <a:r>
            <a:rPr lang="en-US" sz="1200">
              <a:latin typeface="League Spartan" panose="020B0604020202020204" charset="0"/>
              <a:cs typeface="League Spartan" panose="020B0604020202020204" charset="0"/>
            </a:rPr>
            <a:t>(death, hospitalization, injury/harm, harm to others), </a:t>
          </a:r>
        </a:p>
      </dgm:t>
    </dgm:pt>
    <dgm:pt modelId="{5DC4CE46-C6BF-0740-8638-126924BAD972}" type="parTrans" cxnId="{7DA3D51E-791A-3947-AEAD-C27ACF011E4B}">
      <dgm:prSet/>
      <dgm:spPr/>
      <dgm:t>
        <a:bodyPr/>
        <a:lstStyle/>
        <a:p>
          <a:endParaRPr lang="en-US"/>
        </a:p>
      </dgm:t>
    </dgm:pt>
    <dgm:pt modelId="{1E373E05-C7DA-9E40-A2B7-4A8D8E4F6ADF}" type="sibTrans" cxnId="{7DA3D51E-791A-3947-AEAD-C27ACF011E4B}">
      <dgm:prSet/>
      <dgm:spPr/>
      <dgm:t>
        <a:bodyPr/>
        <a:lstStyle/>
        <a:p>
          <a:endParaRPr lang="en-US"/>
        </a:p>
      </dgm:t>
    </dgm:pt>
    <dgm:pt modelId="{6ECC7BDE-4AF0-404C-BDA4-D61D32C780D3}">
      <dgm:prSet phldrT="[Text]" custT="1"/>
      <dgm:spPr/>
      <dgm:t>
        <a:bodyPr/>
        <a:lstStyle/>
        <a:p>
          <a:r>
            <a:rPr lang="en-US" sz="1200" b="1">
              <a:latin typeface="League Spartan" panose="020B0604020202020204" charset="0"/>
              <a:cs typeface="League Spartan" panose="020B0604020202020204" charset="0"/>
            </a:rPr>
            <a:t>Quality of life related </a:t>
          </a:r>
          <a:r>
            <a:rPr lang="en-US" sz="1200">
              <a:latin typeface="League Spartan" panose="020B0604020202020204" charset="0"/>
              <a:cs typeface="League Spartan" panose="020B0604020202020204" charset="0"/>
            </a:rPr>
            <a:t>(functional decline, financial decline, eviction, relocation to long-term care, over-protected, resilience, engagement in meaningful activities)</a:t>
          </a:r>
        </a:p>
      </dgm:t>
    </dgm:pt>
    <dgm:pt modelId="{6DC62AD5-127C-904D-9192-537CA112E127}" type="parTrans" cxnId="{DCD26A38-64D8-C44F-A9C0-E4624340F8CB}">
      <dgm:prSet/>
      <dgm:spPr/>
      <dgm:t>
        <a:bodyPr/>
        <a:lstStyle/>
        <a:p>
          <a:endParaRPr lang="en-US"/>
        </a:p>
      </dgm:t>
    </dgm:pt>
    <dgm:pt modelId="{C1FEA383-A206-314B-A1BA-5FB1349CE8FF}" type="sibTrans" cxnId="{DCD26A38-64D8-C44F-A9C0-E4624340F8CB}">
      <dgm:prSet/>
      <dgm:spPr/>
      <dgm:t>
        <a:bodyPr/>
        <a:lstStyle/>
        <a:p>
          <a:endParaRPr lang="en-US"/>
        </a:p>
      </dgm:t>
    </dgm:pt>
    <dgm:pt modelId="{FFC4B027-2689-A843-ADA9-1207530BA59E}">
      <dgm:prSet phldrT="[Text]"/>
      <dgm:spPr>
        <a:solidFill>
          <a:schemeClr val="tx1"/>
        </a:solidFill>
      </dgm:spPr>
      <dgm:t>
        <a:bodyPr/>
        <a:lstStyle/>
        <a:p>
          <a:r>
            <a:rPr lang="en-US" b="1">
              <a:latin typeface="League Spartan" panose="020B0604020202020204" charset="0"/>
              <a:cs typeface="League Spartan" panose="020B0604020202020204" charset="0"/>
            </a:rPr>
            <a:t>Context(s)</a:t>
          </a:r>
        </a:p>
      </dgm:t>
    </dgm:pt>
    <dgm:pt modelId="{9E909406-747B-6F44-8D9E-A1FBDB519882}" type="parTrans" cxnId="{E27784C5-5118-A241-BBA3-E2BE36156645}">
      <dgm:prSet/>
      <dgm:spPr/>
      <dgm:t>
        <a:bodyPr/>
        <a:lstStyle/>
        <a:p>
          <a:endParaRPr lang="en-US"/>
        </a:p>
      </dgm:t>
    </dgm:pt>
    <dgm:pt modelId="{1E02DCB5-B450-C04F-8325-293A01237B23}" type="sibTrans" cxnId="{E27784C5-5118-A241-BBA3-E2BE36156645}">
      <dgm:prSet/>
      <dgm:spPr/>
      <dgm:t>
        <a:bodyPr/>
        <a:lstStyle/>
        <a:p>
          <a:endParaRPr lang="en-US"/>
        </a:p>
      </dgm:t>
    </dgm:pt>
    <dgm:pt modelId="{A2DC0FFC-D830-8644-9FD8-416EF405BC16}">
      <dgm:prSet phldrT="[Text]" custT="1"/>
      <dgm:spPr/>
      <dgm:t>
        <a:bodyPr/>
        <a:lstStyle/>
        <a:p>
          <a:r>
            <a:rPr lang="en-US" sz="1400">
              <a:latin typeface="League Spartan" panose="020B0604020202020204" charset="0"/>
              <a:cs typeface="League Spartan" panose="020B0604020202020204" charset="0"/>
            </a:rPr>
            <a:t>Activity</a:t>
          </a:r>
        </a:p>
      </dgm:t>
    </dgm:pt>
    <dgm:pt modelId="{E90EEE5F-C730-F346-96A7-28E270B9BBBC}" type="parTrans" cxnId="{063CFF42-4214-034C-9532-8E2264E4119C}">
      <dgm:prSet/>
      <dgm:spPr/>
      <dgm:t>
        <a:bodyPr/>
        <a:lstStyle/>
        <a:p>
          <a:endParaRPr lang="en-US"/>
        </a:p>
      </dgm:t>
    </dgm:pt>
    <dgm:pt modelId="{58C64328-3D0D-8846-BC7A-B503169A5375}" type="sibTrans" cxnId="{063CFF42-4214-034C-9532-8E2264E4119C}">
      <dgm:prSet/>
      <dgm:spPr/>
      <dgm:t>
        <a:bodyPr/>
        <a:lstStyle/>
        <a:p>
          <a:endParaRPr lang="en-US"/>
        </a:p>
      </dgm:t>
    </dgm:pt>
    <dgm:pt modelId="{8CE4EBC7-6F7E-B647-89F9-556578C482D7}">
      <dgm:prSet phldrT="[Text]" custT="1"/>
      <dgm:spPr/>
      <dgm:t>
        <a:bodyPr/>
        <a:lstStyle/>
        <a:p>
          <a:r>
            <a:rPr lang="en-US" sz="1400">
              <a:latin typeface="League Spartan" panose="020B0604020202020204" charset="0"/>
              <a:cs typeface="League Spartan" panose="020B0604020202020204" charset="0"/>
            </a:rPr>
            <a:t>Elements of the activity (place, time)</a:t>
          </a:r>
        </a:p>
      </dgm:t>
    </dgm:pt>
    <dgm:pt modelId="{3AA1735B-D1D1-2648-A53A-BE9D6071A747}" type="parTrans" cxnId="{0C4C3EAE-5E1B-3844-98BA-A750A05893B7}">
      <dgm:prSet/>
      <dgm:spPr/>
      <dgm:t>
        <a:bodyPr/>
        <a:lstStyle/>
        <a:p>
          <a:endParaRPr lang="en-US"/>
        </a:p>
      </dgm:t>
    </dgm:pt>
    <dgm:pt modelId="{1B003292-DA88-284C-8EB3-B2AF340B503A}" type="sibTrans" cxnId="{0C4C3EAE-5E1B-3844-98BA-A750A05893B7}">
      <dgm:prSet/>
      <dgm:spPr/>
      <dgm:t>
        <a:bodyPr/>
        <a:lstStyle/>
        <a:p>
          <a:endParaRPr lang="en-US"/>
        </a:p>
      </dgm:t>
    </dgm:pt>
    <dgm:pt modelId="{CC7C9787-5D93-DA4F-8D95-B60A65BC081D}">
      <dgm:prSet phldrT="[Text]" custT="1"/>
      <dgm:spPr/>
      <dgm:t>
        <a:bodyPr/>
        <a:lstStyle/>
        <a:p>
          <a:r>
            <a:rPr lang="en-US" sz="1200" b="1">
              <a:latin typeface="League Spartan" panose="020B0604020202020204" charset="0"/>
              <a:cs typeface="League Spartan" panose="020B0604020202020204" charset="0"/>
            </a:rPr>
            <a:t>Personality factors</a:t>
          </a:r>
          <a:endParaRPr lang="en-US" sz="1200">
            <a:latin typeface="League Spartan" panose="020B0604020202020204" charset="0"/>
            <a:cs typeface="League Spartan" panose="020B0604020202020204" charset="0"/>
          </a:endParaRPr>
        </a:p>
      </dgm:t>
    </dgm:pt>
    <dgm:pt modelId="{9B0D0CCA-4077-494D-8D7C-2DCA7C03F0C1}" type="parTrans" cxnId="{4C5A6EB1-4203-D84E-B7DA-2906C3D83782}">
      <dgm:prSet/>
      <dgm:spPr/>
      <dgm:t>
        <a:bodyPr/>
        <a:lstStyle/>
        <a:p>
          <a:endParaRPr lang="en-US"/>
        </a:p>
      </dgm:t>
    </dgm:pt>
    <dgm:pt modelId="{132D67E3-C8C6-D643-85A2-5D309B85E2BD}" type="sibTrans" cxnId="{4C5A6EB1-4203-D84E-B7DA-2906C3D83782}">
      <dgm:prSet/>
      <dgm:spPr/>
      <dgm:t>
        <a:bodyPr/>
        <a:lstStyle/>
        <a:p>
          <a:endParaRPr lang="en-US"/>
        </a:p>
      </dgm:t>
    </dgm:pt>
    <dgm:pt modelId="{464AEF98-C281-CB47-BA36-A8ED6F7259E3}">
      <dgm:prSet phldrT="[Text]" custT="1"/>
      <dgm:spPr/>
      <dgm:t>
        <a:bodyPr/>
        <a:lstStyle/>
        <a:p>
          <a:r>
            <a:rPr lang="en-US" sz="1200" b="1">
              <a:latin typeface="League Spartan" panose="020B0604020202020204" charset="0"/>
              <a:cs typeface="League Spartan" panose="020B0604020202020204" charset="0"/>
            </a:rPr>
            <a:t>Social environment </a:t>
          </a:r>
          <a:r>
            <a:rPr lang="en-US" sz="1200">
              <a:latin typeface="League Spartan" panose="020B0604020202020204" charset="0"/>
              <a:cs typeface="League Spartan" panose="020B0604020202020204" charset="0"/>
            </a:rPr>
            <a:t>(paid, unpaid support), </a:t>
          </a:r>
          <a:r>
            <a:rPr lang="en-US" sz="1200" b="1">
              <a:latin typeface="League Spartan" panose="020B0604020202020204" charset="0"/>
              <a:cs typeface="League Spartan" panose="020B0604020202020204" charset="0"/>
            </a:rPr>
            <a:t>Economic environment </a:t>
          </a:r>
          <a:r>
            <a:rPr lang="en-US" sz="1200">
              <a:latin typeface="League Spartan" panose="020B0604020202020204" charset="0"/>
              <a:cs typeface="League Spartan" panose="020B0604020202020204" charset="0"/>
            </a:rPr>
            <a:t>(financial resources)</a:t>
          </a:r>
        </a:p>
      </dgm:t>
    </dgm:pt>
    <dgm:pt modelId="{4DA66762-867C-1E46-A058-5B00EFC36EBF}" type="parTrans" cxnId="{43B818AB-5B15-AD49-851C-4E2649FE6EE5}">
      <dgm:prSet/>
      <dgm:spPr/>
      <dgm:t>
        <a:bodyPr/>
        <a:lstStyle/>
        <a:p>
          <a:endParaRPr lang="en-US"/>
        </a:p>
      </dgm:t>
    </dgm:pt>
    <dgm:pt modelId="{D499E686-7F1B-D74D-930E-F1FFE17EE2D1}" type="sibTrans" cxnId="{43B818AB-5B15-AD49-851C-4E2649FE6EE5}">
      <dgm:prSet/>
      <dgm:spPr/>
      <dgm:t>
        <a:bodyPr/>
        <a:lstStyle/>
        <a:p>
          <a:endParaRPr lang="en-US"/>
        </a:p>
      </dgm:t>
    </dgm:pt>
    <dgm:pt modelId="{3A3D1E22-5CC7-5A43-AC76-627F971672C4}">
      <dgm:prSet phldrT="[Text]" custT="1"/>
      <dgm:spPr/>
      <dgm:t>
        <a:bodyPr/>
        <a:lstStyle/>
        <a:p>
          <a:r>
            <a:rPr lang="en-US" sz="1200" b="1">
              <a:latin typeface="League Spartan" panose="020B0604020202020204" charset="0"/>
              <a:cs typeface="League Spartan" panose="020B0604020202020204" charset="0"/>
            </a:rPr>
            <a:t>Physical environment </a:t>
          </a:r>
          <a:r>
            <a:rPr lang="en-US" sz="1200">
              <a:latin typeface="League Spartan" panose="020B0604020202020204" charset="0"/>
              <a:cs typeface="League Spartan" panose="020B0604020202020204" charset="0"/>
            </a:rPr>
            <a:t>(home, neighbourhood), </a:t>
          </a:r>
        </a:p>
      </dgm:t>
    </dgm:pt>
    <dgm:pt modelId="{6D8F30EA-06DE-FE43-A7AB-7DF3DE8F124E}" type="parTrans" cxnId="{CA7E0817-F0C6-404A-839E-09927FC23D70}">
      <dgm:prSet/>
      <dgm:spPr/>
      <dgm:t>
        <a:bodyPr/>
        <a:lstStyle/>
        <a:p>
          <a:endParaRPr lang="en-US"/>
        </a:p>
      </dgm:t>
    </dgm:pt>
    <dgm:pt modelId="{AC76D6D7-8B45-7E4C-81FC-1317A08CDDBF}" type="sibTrans" cxnId="{CA7E0817-F0C6-404A-839E-09927FC23D70}">
      <dgm:prSet/>
      <dgm:spPr/>
      <dgm:t>
        <a:bodyPr/>
        <a:lstStyle/>
        <a:p>
          <a:endParaRPr lang="en-US"/>
        </a:p>
      </dgm:t>
    </dgm:pt>
    <dgm:pt modelId="{C57FAF23-598B-ED42-9E80-7F5907C94DAC}" type="pres">
      <dgm:prSet presAssocID="{3B7CD874-6642-944B-AA21-405772F8AAC6}" presName="Name0" presStyleCnt="0">
        <dgm:presLayoutVars>
          <dgm:chPref val="3"/>
          <dgm:dir/>
          <dgm:animLvl val="lvl"/>
          <dgm:resizeHandles/>
        </dgm:presLayoutVars>
      </dgm:prSet>
      <dgm:spPr/>
    </dgm:pt>
    <dgm:pt modelId="{951D5B4C-ABF7-E143-8CBD-2F8078C9965B}" type="pres">
      <dgm:prSet presAssocID="{1C5EB9C1-DE01-934C-8E0B-9DE8C83A2C8E}" presName="horFlow" presStyleCnt="0"/>
      <dgm:spPr/>
    </dgm:pt>
    <dgm:pt modelId="{908AB185-7E21-394B-B418-7F9EEAC67243}" type="pres">
      <dgm:prSet presAssocID="{1C5EB9C1-DE01-934C-8E0B-9DE8C83A2C8E}" presName="bigChev" presStyleLbl="node1" presStyleIdx="0" presStyleCnt="4" custScaleY="118150"/>
      <dgm:spPr/>
    </dgm:pt>
    <dgm:pt modelId="{477A7C19-A6DB-A14A-BDFC-B8D2BD5A7E06}" type="pres">
      <dgm:prSet presAssocID="{9AAC7D8F-1E20-4940-B630-089678CF5FF5}" presName="parTrans" presStyleCnt="0"/>
      <dgm:spPr/>
    </dgm:pt>
    <dgm:pt modelId="{F0516686-B116-7342-88D3-385D6C01ED40}" type="pres">
      <dgm:prSet presAssocID="{9BE420F9-0810-374F-8202-35CD954D1C24}" presName="node" presStyleLbl="alignAccFollowNode1" presStyleIdx="0" presStyleCnt="9" custScaleX="169663" custScaleY="142410">
        <dgm:presLayoutVars>
          <dgm:bulletEnabled val="1"/>
        </dgm:presLayoutVars>
      </dgm:prSet>
      <dgm:spPr/>
    </dgm:pt>
    <dgm:pt modelId="{6F65C161-3387-7447-975B-1420680D8291}" type="pres">
      <dgm:prSet presAssocID="{C9023252-E091-3E40-BF22-16A69454A9E7}" presName="sibTrans" presStyleCnt="0"/>
      <dgm:spPr/>
    </dgm:pt>
    <dgm:pt modelId="{5EA0DDBA-3275-8241-B48C-4127C4B9110F}" type="pres">
      <dgm:prSet presAssocID="{CC7C9787-5D93-DA4F-8D95-B60A65BC081D}" presName="node" presStyleLbl="alignAccFollowNode1" presStyleIdx="1" presStyleCnt="9" custScaleX="89220" custScaleY="125543" custLinFactNeighborX="-36592">
        <dgm:presLayoutVars>
          <dgm:bulletEnabled val="1"/>
        </dgm:presLayoutVars>
      </dgm:prSet>
      <dgm:spPr/>
    </dgm:pt>
    <dgm:pt modelId="{3B55D30A-BE3B-914A-9974-5AB40BE68FC3}" type="pres">
      <dgm:prSet presAssocID="{132D67E3-C8C6-D643-85A2-5D309B85E2BD}" presName="sibTrans" presStyleCnt="0"/>
      <dgm:spPr/>
    </dgm:pt>
    <dgm:pt modelId="{D2B08184-F26A-534D-9919-50F2368F2CA0}" type="pres">
      <dgm:prSet presAssocID="{3A3D1E22-5CC7-5A43-AC76-627F971672C4}" presName="node" presStyleLbl="alignAccFollowNode1" presStyleIdx="2" presStyleCnt="9" custScaleX="136267" custScaleY="125543" custLinFactNeighborX="-73184">
        <dgm:presLayoutVars>
          <dgm:bulletEnabled val="1"/>
        </dgm:presLayoutVars>
      </dgm:prSet>
      <dgm:spPr/>
    </dgm:pt>
    <dgm:pt modelId="{4EBAE861-6AE8-2246-B383-0D0BAC104DA8}" type="pres">
      <dgm:prSet presAssocID="{AC76D6D7-8B45-7E4C-81FC-1317A08CDDBF}" presName="sibTrans" presStyleCnt="0"/>
      <dgm:spPr/>
    </dgm:pt>
    <dgm:pt modelId="{5C245281-0371-E347-A877-1C8AFA7CE293}" type="pres">
      <dgm:prSet presAssocID="{464AEF98-C281-CB47-BA36-A8ED6F7259E3}" presName="node" presStyleLbl="alignAccFollowNode1" presStyleIdx="3" presStyleCnt="9" custScaleX="180848" custScaleY="127631" custLinFactX="-1492" custLinFactNeighborX="-100000">
        <dgm:presLayoutVars>
          <dgm:bulletEnabled val="1"/>
        </dgm:presLayoutVars>
      </dgm:prSet>
      <dgm:spPr/>
    </dgm:pt>
    <dgm:pt modelId="{F493543F-C0C1-5947-AABE-57CE0BC99523}" type="pres">
      <dgm:prSet presAssocID="{1C5EB9C1-DE01-934C-8E0B-9DE8C83A2C8E}" presName="vSp" presStyleCnt="0"/>
      <dgm:spPr/>
    </dgm:pt>
    <dgm:pt modelId="{F31078CB-9E34-5E48-8F2B-2D2F5B81AF79}" type="pres">
      <dgm:prSet presAssocID="{FFC4B027-2689-A843-ADA9-1207530BA59E}" presName="horFlow" presStyleCnt="0"/>
      <dgm:spPr/>
    </dgm:pt>
    <dgm:pt modelId="{C9EF7164-9EF9-9F42-A800-66E6C56FEAD2}" type="pres">
      <dgm:prSet presAssocID="{FFC4B027-2689-A843-ADA9-1207530BA59E}" presName="bigChev" presStyleLbl="node1" presStyleIdx="1" presStyleCnt="4"/>
      <dgm:spPr/>
    </dgm:pt>
    <dgm:pt modelId="{4D7FAB4E-F537-9D4A-908E-0603C2E072A1}" type="pres">
      <dgm:prSet presAssocID="{E90EEE5F-C730-F346-96A7-28E270B9BBBC}" presName="parTrans" presStyleCnt="0"/>
      <dgm:spPr/>
    </dgm:pt>
    <dgm:pt modelId="{C02754D0-74C9-C443-BD16-EF99824BCD74}" type="pres">
      <dgm:prSet presAssocID="{A2DC0FFC-D830-8644-9FD8-416EF405BC16}" presName="node" presStyleLbl="alignAccFollowNode1" presStyleIdx="4" presStyleCnt="9">
        <dgm:presLayoutVars>
          <dgm:bulletEnabled val="1"/>
        </dgm:presLayoutVars>
      </dgm:prSet>
      <dgm:spPr/>
    </dgm:pt>
    <dgm:pt modelId="{1ACBAD6F-A563-7342-8A74-79602A1D8A0F}" type="pres">
      <dgm:prSet presAssocID="{58C64328-3D0D-8846-BC7A-B503169A5375}" presName="sibTrans" presStyleCnt="0"/>
      <dgm:spPr/>
    </dgm:pt>
    <dgm:pt modelId="{D1DD4C8E-D615-7042-AC1E-E61D40F679BC}" type="pres">
      <dgm:prSet presAssocID="{8CE4EBC7-6F7E-B647-89F9-556578C482D7}" presName="node" presStyleLbl="alignAccFollowNode1" presStyleIdx="5" presStyleCnt="9" custScaleX="173851">
        <dgm:presLayoutVars>
          <dgm:bulletEnabled val="1"/>
        </dgm:presLayoutVars>
      </dgm:prSet>
      <dgm:spPr/>
    </dgm:pt>
    <dgm:pt modelId="{E5BF1E3B-027F-8D4A-9D80-C2BC3355107D}" type="pres">
      <dgm:prSet presAssocID="{FFC4B027-2689-A843-ADA9-1207530BA59E}" presName="vSp" presStyleCnt="0"/>
      <dgm:spPr/>
    </dgm:pt>
    <dgm:pt modelId="{E42C2557-2583-4146-8097-AEE253337F06}" type="pres">
      <dgm:prSet presAssocID="{C407E200-3831-684C-89F5-ED991FAE3413}" presName="horFlow" presStyleCnt="0"/>
      <dgm:spPr/>
    </dgm:pt>
    <dgm:pt modelId="{50A843FB-AAED-E943-8BAB-68A3E9D155F0}" type="pres">
      <dgm:prSet presAssocID="{C407E200-3831-684C-89F5-ED991FAE3413}" presName="bigChev" presStyleLbl="node1" presStyleIdx="2" presStyleCnt="4"/>
      <dgm:spPr/>
    </dgm:pt>
    <dgm:pt modelId="{E6376A2E-36BD-544A-AC0B-C97E93E80756}" type="pres">
      <dgm:prSet presAssocID="{41132351-1A25-3541-B682-EE6DB537D04C}" presName="parTrans" presStyleCnt="0"/>
      <dgm:spPr/>
    </dgm:pt>
    <dgm:pt modelId="{33B56E7F-8B73-0F48-A7AD-B93CEE41ED3D}" type="pres">
      <dgm:prSet presAssocID="{D78A755D-7949-C14A-86DB-5EF7287CF618}" presName="node" presStyleLbl="alignAccFollowNode1" presStyleIdx="6" presStyleCnt="9" custScaleX="217538">
        <dgm:presLayoutVars>
          <dgm:bulletEnabled val="1"/>
        </dgm:presLayoutVars>
      </dgm:prSet>
      <dgm:spPr/>
    </dgm:pt>
    <dgm:pt modelId="{BA02ACB7-A035-9E40-BC87-5C02C79DB935}" type="pres">
      <dgm:prSet presAssocID="{C407E200-3831-684C-89F5-ED991FAE3413}" presName="vSp" presStyleCnt="0"/>
      <dgm:spPr/>
    </dgm:pt>
    <dgm:pt modelId="{3284531A-0139-5547-87F2-1374100F0C3E}" type="pres">
      <dgm:prSet presAssocID="{D8517E27-BB27-FA41-AF9F-5FE6C06EE324}" presName="horFlow" presStyleCnt="0"/>
      <dgm:spPr/>
    </dgm:pt>
    <dgm:pt modelId="{613E1FE7-A7A6-4644-B03B-3B4581916CA2}" type="pres">
      <dgm:prSet presAssocID="{D8517E27-BB27-FA41-AF9F-5FE6C06EE324}" presName="bigChev" presStyleLbl="node1" presStyleIdx="3" presStyleCnt="4" custScaleX="123042" custScaleY="120602"/>
      <dgm:spPr/>
    </dgm:pt>
    <dgm:pt modelId="{AAE3E63B-24DD-BF49-A8E4-37E4F6EFC95A}" type="pres">
      <dgm:prSet presAssocID="{5DC4CE46-C6BF-0740-8638-126924BAD972}" presName="parTrans" presStyleCnt="0"/>
      <dgm:spPr/>
    </dgm:pt>
    <dgm:pt modelId="{BC0E1DE1-911F-E340-A8FE-5F67A898ED1A}" type="pres">
      <dgm:prSet presAssocID="{C489DEBC-6B31-1544-8EB5-A58774F51FD3}" presName="node" presStyleLbl="alignAccFollowNode1" presStyleIdx="7" presStyleCnt="9" custScaleX="177020" custScaleY="136534">
        <dgm:presLayoutVars>
          <dgm:bulletEnabled val="1"/>
        </dgm:presLayoutVars>
      </dgm:prSet>
      <dgm:spPr/>
    </dgm:pt>
    <dgm:pt modelId="{190221FF-9877-1E43-8552-DF60AED0336A}" type="pres">
      <dgm:prSet presAssocID="{1E373E05-C7DA-9E40-A2B7-4A8D8E4F6ADF}" presName="sibTrans" presStyleCnt="0"/>
      <dgm:spPr/>
    </dgm:pt>
    <dgm:pt modelId="{B9128CDB-CE44-3044-8A73-870E3C374AE0}" type="pres">
      <dgm:prSet presAssocID="{6ECC7BDE-4AF0-404C-BDA4-D61D32C780D3}" presName="node" presStyleLbl="alignAccFollowNode1" presStyleIdx="8" presStyleCnt="9" custScaleX="262612" custScaleY="147253">
        <dgm:presLayoutVars>
          <dgm:bulletEnabled val="1"/>
        </dgm:presLayoutVars>
      </dgm:prSet>
      <dgm:spPr/>
    </dgm:pt>
  </dgm:ptLst>
  <dgm:cxnLst>
    <dgm:cxn modelId="{CA7E0817-F0C6-404A-839E-09927FC23D70}" srcId="{1C5EB9C1-DE01-934C-8E0B-9DE8C83A2C8E}" destId="{3A3D1E22-5CC7-5A43-AC76-627F971672C4}" srcOrd="2" destOrd="0" parTransId="{6D8F30EA-06DE-FE43-A7AB-7DF3DE8F124E}" sibTransId="{AC76D6D7-8B45-7E4C-81FC-1317A08CDDBF}"/>
    <dgm:cxn modelId="{7DA3D51E-791A-3947-AEAD-C27ACF011E4B}" srcId="{D8517E27-BB27-FA41-AF9F-5FE6C06EE324}" destId="{C489DEBC-6B31-1544-8EB5-A58774F51FD3}" srcOrd="0" destOrd="0" parTransId="{5DC4CE46-C6BF-0740-8638-126924BAD972}" sibTransId="{1E373E05-C7DA-9E40-A2B7-4A8D8E4F6ADF}"/>
    <dgm:cxn modelId="{3C969A26-64BA-4949-8DF2-2C8E8AAE4381}" type="presOf" srcId="{CC7C9787-5D93-DA4F-8D95-B60A65BC081D}" destId="{5EA0DDBA-3275-8241-B48C-4127C4B9110F}" srcOrd="0" destOrd="0" presId="urn:microsoft.com/office/officeart/2005/8/layout/lProcess3"/>
    <dgm:cxn modelId="{E25D162E-2EC1-4142-A288-F950BBB89157}" type="presOf" srcId="{9BE420F9-0810-374F-8202-35CD954D1C24}" destId="{F0516686-B116-7342-88D3-385D6C01ED40}" srcOrd="0" destOrd="0" presId="urn:microsoft.com/office/officeart/2005/8/layout/lProcess3"/>
    <dgm:cxn modelId="{8C19EF31-C8C4-0141-9228-883E5D1BAF87}" type="presOf" srcId="{C489DEBC-6B31-1544-8EB5-A58774F51FD3}" destId="{BC0E1DE1-911F-E340-A8FE-5F67A898ED1A}" srcOrd="0" destOrd="0" presId="urn:microsoft.com/office/officeart/2005/8/layout/lProcess3"/>
    <dgm:cxn modelId="{DCD26A38-64D8-C44F-A9C0-E4624340F8CB}" srcId="{D8517E27-BB27-FA41-AF9F-5FE6C06EE324}" destId="{6ECC7BDE-4AF0-404C-BDA4-D61D32C780D3}" srcOrd="1" destOrd="0" parTransId="{6DC62AD5-127C-904D-9192-537CA112E127}" sibTransId="{C1FEA383-A206-314B-A1BA-5FB1349CE8FF}"/>
    <dgm:cxn modelId="{4EE4FE5B-80CD-7448-9E05-2C2238143B8C}" srcId="{3B7CD874-6642-944B-AA21-405772F8AAC6}" destId="{D8517E27-BB27-FA41-AF9F-5FE6C06EE324}" srcOrd="3" destOrd="0" parTransId="{C7683139-A62E-E341-98CE-5C14FA76E0A3}" sibTransId="{9D03DF88-0394-9249-BCB1-EF9140409536}"/>
    <dgm:cxn modelId="{E744C342-8EC6-BA44-8D9C-8E39F6BC6FCC}" srcId="{1C5EB9C1-DE01-934C-8E0B-9DE8C83A2C8E}" destId="{9BE420F9-0810-374F-8202-35CD954D1C24}" srcOrd="0" destOrd="0" parTransId="{9AAC7D8F-1E20-4940-B630-089678CF5FF5}" sibTransId="{C9023252-E091-3E40-BF22-16A69454A9E7}"/>
    <dgm:cxn modelId="{063CFF42-4214-034C-9532-8E2264E4119C}" srcId="{FFC4B027-2689-A843-ADA9-1207530BA59E}" destId="{A2DC0FFC-D830-8644-9FD8-416EF405BC16}" srcOrd="0" destOrd="0" parTransId="{E90EEE5F-C730-F346-96A7-28E270B9BBBC}" sibTransId="{58C64328-3D0D-8846-BC7A-B503169A5375}"/>
    <dgm:cxn modelId="{D8E31048-52E5-FD46-B3A1-E566D4746663}" type="presOf" srcId="{C407E200-3831-684C-89F5-ED991FAE3413}" destId="{50A843FB-AAED-E943-8BAB-68A3E9D155F0}" srcOrd="0" destOrd="0" presId="urn:microsoft.com/office/officeart/2005/8/layout/lProcess3"/>
    <dgm:cxn modelId="{F2B24969-CD78-584F-8EF8-4D012BD1AFB0}" srcId="{3B7CD874-6642-944B-AA21-405772F8AAC6}" destId="{1C5EB9C1-DE01-934C-8E0B-9DE8C83A2C8E}" srcOrd="0" destOrd="0" parTransId="{AEB5D2F3-224F-4046-B759-74B0B641AF22}" sibTransId="{726CF4F2-C58E-7B4C-8A63-6BC39A501A47}"/>
    <dgm:cxn modelId="{F3336A6D-A821-D24B-B46E-119923AA20E9}" type="presOf" srcId="{6ECC7BDE-4AF0-404C-BDA4-D61D32C780D3}" destId="{B9128CDB-CE44-3044-8A73-870E3C374AE0}" srcOrd="0" destOrd="0" presId="urn:microsoft.com/office/officeart/2005/8/layout/lProcess3"/>
    <dgm:cxn modelId="{E3BDF170-6A7E-5B4B-84E5-AEC7C9AFB8AF}" srcId="{3B7CD874-6642-944B-AA21-405772F8AAC6}" destId="{C407E200-3831-684C-89F5-ED991FAE3413}" srcOrd="2" destOrd="0" parTransId="{E0C36891-DAF4-A945-951B-7CA5D93E5A5F}" sibTransId="{5227E7F3-1085-D34E-A2C3-B790300F6282}"/>
    <dgm:cxn modelId="{8698B259-223A-9440-B0F7-0B8EE4F1A135}" type="presOf" srcId="{D8517E27-BB27-FA41-AF9F-5FE6C06EE324}" destId="{613E1FE7-A7A6-4644-B03B-3B4581916CA2}" srcOrd="0" destOrd="0" presId="urn:microsoft.com/office/officeart/2005/8/layout/lProcess3"/>
    <dgm:cxn modelId="{9333E483-94EA-0E41-81DD-26FA4E672280}" srcId="{C407E200-3831-684C-89F5-ED991FAE3413}" destId="{D78A755D-7949-C14A-86DB-5EF7287CF618}" srcOrd="0" destOrd="0" parTransId="{41132351-1A25-3541-B682-EE6DB537D04C}" sibTransId="{073F0C7F-A949-C242-B8FC-816E7B3410B1}"/>
    <dgm:cxn modelId="{EB140BA6-5630-0B43-9A07-3330A8857948}" type="presOf" srcId="{A2DC0FFC-D830-8644-9FD8-416EF405BC16}" destId="{C02754D0-74C9-C443-BD16-EF99824BCD74}" srcOrd="0" destOrd="0" presId="urn:microsoft.com/office/officeart/2005/8/layout/lProcess3"/>
    <dgm:cxn modelId="{43B818AB-5B15-AD49-851C-4E2649FE6EE5}" srcId="{1C5EB9C1-DE01-934C-8E0B-9DE8C83A2C8E}" destId="{464AEF98-C281-CB47-BA36-A8ED6F7259E3}" srcOrd="3" destOrd="0" parTransId="{4DA66762-867C-1E46-A058-5B00EFC36EBF}" sibTransId="{D499E686-7F1B-D74D-930E-F1FFE17EE2D1}"/>
    <dgm:cxn modelId="{0C4C3EAE-5E1B-3844-98BA-A750A05893B7}" srcId="{FFC4B027-2689-A843-ADA9-1207530BA59E}" destId="{8CE4EBC7-6F7E-B647-89F9-556578C482D7}" srcOrd="1" destOrd="0" parTransId="{3AA1735B-D1D1-2648-A53A-BE9D6071A747}" sibTransId="{1B003292-DA88-284C-8EB3-B2AF340B503A}"/>
    <dgm:cxn modelId="{4C5A6EB1-4203-D84E-B7DA-2906C3D83782}" srcId="{1C5EB9C1-DE01-934C-8E0B-9DE8C83A2C8E}" destId="{CC7C9787-5D93-DA4F-8D95-B60A65BC081D}" srcOrd="1" destOrd="0" parTransId="{9B0D0CCA-4077-494D-8D7C-2DCA7C03F0C1}" sibTransId="{132D67E3-C8C6-D643-85A2-5D309B85E2BD}"/>
    <dgm:cxn modelId="{78EDE4B4-DB24-954C-943F-B022C10DF2BB}" type="presOf" srcId="{464AEF98-C281-CB47-BA36-A8ED6F7259E3}" destId="{5C245281-0371-E347-A877-1C8AFA7CE293}" srcOrd="0" destOrd="0" presId="urn:microsoft.com/office/officeart/2005/8/layout/lProcess3"/>
    <dgm:cxn modelId="{2FC907C2-CE70-2840-B54B-A1D21EA292A8}" type="presOf" srcId="{3A3D1E22-5CC7-5A43-AC76-627F971672C4}" destId="{D2B08184-F26A-534D-9919-50F2368F2CA0}" srcOrd="0" destOrd="0" presId="urn:microsoft.com/office/officeart/2005/8/layout/lProcess3"/>
    <dgm:cxn modelId="{E27784C5-5118-A241-BBA3-E2BE36156645}" srcId="{3B7CD874-6642-944B-AA21-405772F8AAC6}" destId="{FFC4B027-2689-A843-ADA9-1207530BA59E}" srcOrd="1" destOrd="0" parTransId="{9E909406-747B-6F44-8D9E-A1FBDB519882}" sibTransId="{1E02DCB5-B450-C04F-8325-293A01237B23}"/>
    <dgm:cxn modelId="{51AC36C7-1847-3645-BB49-7092DC4927A2}" type="presOf" srcId="{3B7CD874-6642-944B-AA21-405772F8AAC6}" destId="{C57FAF23-598B-ED42-9E80-7F5907C94DAC}" srcOrd="0" destOrd="0" presId="urn:microsoft.com/office/officeart/2005/8/layout/lProcess3"/>
    <dgm:cxn modelId="{B49EDDD7-22A3-2E49-98CB-B3B200E3E60F}" type="presOf" srcId="{1C5EB9C1-DE01-934C-8E0B-9DE8C83A2C8E}" destId="{908AB185-7E21-394B-B418-7F9EEAC67243}" srcOrd="0" destOrd="0" presId="urn:microsoft.com/office/officeart/2005/8/layout/lProcess3"/>
    <dgm:cxn modelId="{E83D4FE0-86E0-8C43-A6E0-BC772570093D}" type="presOf" srcId="{8CE4EBC7-6F7E-B647-89F9-556578C482D7}" destId="{D1DD4C8E-D615-7042-AC1E-E61D40F679BC}" srcOrd="0" destOrd="0" presId="urn:microsoft.com/office/officeart/2005/8/layout/lProcess3"/>
    <dgm:cxn modelId="{6E5875EA-ECBE-E34D-A702-A30E355BCDA5}" type="presOf" srcId="{FFC4B027-2689-A843-ADA9-1207530BA59E}" destId="{C9EF7164-9EF9-9F42-A800-66E6C56FEAD2}" srcOrd="0" destOrd="0" presId="urn:microsoft.com/office/officeart/2005/8/layout/lProcess3"/>
    <dgm:cxn modelId="{FCA9DCFD-7F19-F140-93A6-4E9D05D6D7B6}" type="presOf" srcId="{D78A755D-7949-C14A-86DB-5EF7287CF618}" destId="{33B56E7F-8B73-0F48-A7AD-B93CEE41ED3D}" srcOrd="0" destOrd="0" presId="urn:microsoft.com/office/officeart/2005/8/layout/lProcess3"/>
    <dgm:cxn modelId="{C16FEC8E-649D-4C4A-BC2D-A76E71DE6EDB}" type="presParOf" srcId="{C57FAF23-598B-ED42-9E80-7F5907C94DAC}" destId="{951D5B4C-ABF7-E143-8CBD-2F8078C9965B}" srcOrd="0" destOrd="0" presId="urn:microsoft.com/office/officeart/2005/8/layout/lProcess3"/>
    <dgm:cxn modelId="{C45F4803-5463-1141-ABB4-F797592B85FC}" type="presParOf" srcId="{951D5B4C-ABF7-E143-8CBD-2F8078C9965B}" destId="{908AB185-7E21-394B-B418-7F9EEAC67243}" srcOrd="0" destOrd="0" presId="urn:microsoft.com/office/officeart/2005/8/layout/lProcess3"/>
    <dgm:cxn modelId="{79E60C43-2FC2-9747-BAB7-452ED09B707B}" type="presParOf" srcId="{951D5B4C-ABF7-E143-8CBD-2F8078C9965B}" destId="{477A7C19-A6DB-A14A-BDFC-B8D2BD5A7E06}" srcOrd="1" destOrd="0" presId="urn:microsoft.com/office/officeart/2005/8/layout/lProcess3"/>
    <dgm:cxn modelId="{B7F2B569-D413-6D4E-A0A3-4498A3E501D6}" type="presParOf" srcId="{951D5B4C-ABF7-E143-8CBD-2F8078C9965B}" destId="{F0516686-B116-7342-88D3-385D6C01ED40}" srcOrd="2" destOrd="0" presId="urn:microsoft.com/office/officeart/2005/8/layout/lProcess3"/>
    <dgm:cxn modelId="{ACB1D0C6-4558-7D4D-9B0E-C9759A5046F3}" type="presParOf" srcId="{951D5B4C-ABF7-E143-8CBD-2F8078C9965B}" destId="{6F65C161-3387-7447-975B-1420680D8291}" srcOrd="3" destOrd="0" presId="urn:microsoft.com/office/officeart/2005/8/layout/lProcess3"/>
    <dgm:cxn modelId="{E3ABA4F9-6DEC-9D45-88F9-4B93E34F0D13}" type="presParOf" srcId="{951D5B4C-ABF7-E143-8CBD-2F8078C9965B}" destId="{5EA0DDBA-3275-8241-B48C-4127C4B9110F}" srcOrd="4" destOrd="0" presId="urn:microsoft.com/office/officeart/2005/8/layout/lProcess3"/>
    <dgm:cxn modelId="{C0349070-C610-8941-909D-242907F419B5}" type="presParOf" srcId="{951D5B4C-ABF7-E143-8CBD-2F8078C9965B}" destId="{3B55D30A-BE3B-914A-9974-5AB40BE68FC3}" srcOrd="5" destOrd="0" presId="urn:microsoft.com/office/officeart/2005/8/layout/lProcess3"/>
    <dgm:cxn modelId="{618681BA-32AD-E647-84AE-B38322E3BDF7}" type="presParOf" srcId="{951D5B4C-ABF7-E143-8CBD-2F8078C9965B}" destId="{D2B08184-F26A-534D-9919-50F2368F2CA0}" srcOrd="6" destOrd="0" presId="urn:microsoft.com/office/officeart/2005/8/layout/lProcess3"/>
    <dgm:cxn modelId="{F413AF6A-175A-9741-8E47-6AB5B7CA93E8}" type="presParOf" srcId="{951D5B4C-ABF7-E143-8CBD-2F8078C9965B}" destId="{4EBAE861-6AE8-2246-B383-0D0BAC104DA8}" srcOrd="7" destOrd="0" presId="urn:microsoft.com/office/officeart/2005/8/layout/lProcess3"/>
    <dgm:cxn modelId="{7ED2CBD2-4B7D-9941-B1DF-322B39A12FCE}" type="presParOf" srcId="{951D5B4C-ABF7-E143-8CBD-2F8078C9965B}" destId="{5C245281-0371-E347-A877-1C8AFA7CE293}" srcOrd="8" destOrd="0" presId="urn:microsoft.com/office/officeart/2005/8/layout/lProcess3"/>
    <dgm:cxn modelId="{CEFB50B8-0442-614D-A98F-35FD19CCA3FC}" type="presParOf" srcId="{C57FAF23-598B-ED42-9E80-7F5907C94DAC}" destId="{F493543F-C0C1-5947-AABE-57CE0BC99523}" srcOrd="1" destOrd="0" presId="urn:microsoft.com/office/officeart/2005/8/layout/lProcess3"/>
    <dgm:cxn modelId="{7AED253F-ED8C-9E43-8CB2-4683F25ED95E}" type="presParOf" srcId="{C57FAF23-598B-ED42-9E80-7F5907C94DAC}" destId="{F31078CB-9E34-5E48-8F2B-2D2F5B81AF79}" srcOrd="2" destOrd="0" presId="urn:microsoft.com/office/officeart/2005/8/layout/lProcess3"/>
    <dgm:cxn modelId="{4CCF31B7-1F9A-0245-97A4-F03ADAC323D3}" type="presParOf" srcId="{F31078CB-9E34-5E48-8F2B-2D2F5B81AF79}" destId="{C9EF7164-9EF9-9F42-A800-66E6C56FEAD2}" srcOrd="0" destOrd="0" presId="urn:microsoft.com/office/officeart/2005/8/layout/lProcess3"/>
    <dgm:cxn modelId="{2A6EF94D-A286-EB45-9807-6CA246CE1574}" type="presParOf" srcId="{F31078CB-9E34-5E48-8F2B-2D2F5B81AF79}" destId="{4D7FAB4E-F537-9D4A-908E-0603C2E072A1}" srcOrd="1" destOrd="0" presId="urn:microsoft.com/office/officeart/2005/8/layout/lProcess3"/>
    <dgm:cxn modelId="{226D8CD3-4FF1-AC44-A4B5-A65E80E32377}" type="presParOf" srcId="{F31078CB-9E34-5E48-8F2B-2D2F5B81AF79}" destId="{C02754D0-74C9-C443-BD16-EF99824BCD74}" srcOrd="2" destOrd="0" presId="urn:microsoft.com/office/officeart/2005/8/layout/lProcess3"/>
    <dgm:cxn modelId="{5D553E55-14C9-DC4F-83CC-ABABFB49844C}" type="presParOf" srcId="{F31078CB-9E34-5E48-8F2B-2D2F5B81AF79}" destId="{1ACBAD6F-A563-7342-8A74-79602A1D8A0F}" srcOrd="3" destOrd="0" presId="urn:microsoft.com/office/officeart/2005/8/layout/lProcess3"/>
    <dgm:cxn modelId="{BA18D3FC-3898-0E48-B66E-5681E347CBC9}" type="presParOf" srcId="{F31078CB-9E34-5E48-8F2B-2D2F5B81AF79}" destId="{D1DD4C8E-D615-7042-AC1E-E61D40F679BC}" srcOrd="4" destOrd="0" presId="urn:microsoft.com/office/officeart/2005/8/layout/lProcess3"/>
    <dgm:cxn modelId="{D54D8B8B-698B-0544-ABB5-C1FEAC1FE470}" type="presParOf" srcId="{C57FAF23-598B-ED42-9E80-7F5907C94DAC}" destId="{E5BF1E3B-027F-8D4A-9D80-C2BC3355107D}" srcOrd="3" destOrd="0" presId="urn:microsoft.com/office/officeart/2005/8/layout/lProcess3"/>
    <dgm:cxn modelId="{9CAFB8BF-B197-464A-A856-862C7DC68E50}" type="presParOf" srcId="{C57FAF23-598B-ED42-9E80-7F5907C94DAC}" destId="{E42C2557-2583-4146-8097-AEE253337F06}" srcOrd="4" destOrd="0" presId="urn:microsoft.com/office/officeart/2005/8/layout/lProcess3"/>
    <dgm:cxn modelId="{0AF72083-CED3-4B4F-8328-C5C0FBADE231}" type="presParOf" srcId="{E42C2557-2583-4146-8097-AEE253337F06}" destId="{50A843FB-AAED-E943-8BAB-68A3E9D155F0}" srcOrd="0" destOrd="0" presId="urn:microsoft.com/office/officeart/2005/8/layout/lProcess3"/>
    <dgm:cxn modelId="{0982FA91-E57D-C64D-AEFE-80E180B1D234}" type="presParOf" srcId="{E42C2557-2583-4146-8097-AEE253337F06}" destId="{E6376A2E-36BD-544A-AC0B-C97E93E80756}" srcOrd="1" destOrd="0" presId="urn:microsoft.com/office/officeart/2005/8/layout/lProcess3"/>
    <dgm:cxn modelId="{9A884A35-FF4E-884A-951E-BCCAF8D0586F}" type="presParOf" srcId="{E42C2557-2583-4146-8097-AEE253337F06}" destId="{33B56E7F-8B73-0F48-A7AD-B93CEE41ED3D}" srcOrd="2" destOrd="0" presId="urn:microsoft.com/office/officeart/2005/8/layout/lProcess3"/>
    <dgm:cxn modelId="{0FF068B9-8E2A-194C-93FD-BBE0DE512995}" type="presParOf" srcId="{C57FAF23-598B-ED42-9E80-7F5907C94DAC}" destId="{BA02ACB7-A035-9E40-BC87-5C02C79DB935}" srcOrd="5" destOrd="0" presId="urn:microsoft.com/office/officeart/2005/8/layout/lProcess3"/>
    <dgm:cxn modelId="{6D7620BC-2F0F-6F45-9798-DF1A93EFD2A3}" type="presParOf" srcId="{C57FAF23-598B-ED42-9E80-7F5907C94DAC}" destId="{3284531A-0139-5547-87F2-1374100F0C3E}" srcOrd="6" destOrd="0" presId="urn:microsoft.com/office/officeart/2005/8/layout/lProcess3"/>
    <dgm:cxn modelId="{18C5547E-D791-A844-B38C-AB5AC302B465}" type="presParOf" srcId="{3284531A-0139-5547-87F2-1374100F0C3E}" destId="{613E1FE7-A7A6-4644-B03B-3B4581916CA2}" srcOrd="0" destOrd="0" presId="urn:microsoft.com/office/officeart/2005/8/layout/lProcess3"/>
    <dgm:cxn modelId="{B93C365E-B4C1-BE41-A6FD-0E353066175F}" type="presParOf" srcId="{3284531A-0139-5547-87F2-1374100F0C3E}" destId="{AAE3E63B-24DD-BF49-A8E4-37E4F6EFC95A}" srcOrd="1" destOrd="0" presId="urn:microsoft.com/office/officeart/2005/8/layout/lProcess3"/>
    <dgm:cxn modelId="{8DEEA486-B7B0-A14A-9D1D-43B7E98F470D}" type="presParOf" srcId="{3284531A-0139-5547-87F2-1374100F0C3E}" destId="{BC0E1DE1-911F-E340-A8FE-5F67A898ED1A}" srcOrd="2" destOrd="0" presId="urn:microsoft.com/office/officeart/2005/8/layout/lProcess3"/>
    <dgm:cxn modelId="{066481D5-7455-5545-84D3-8057CCD6EDAB}" type="presParOf" srcId="{3284531A-0139-5547-87F2-1374100F0C3E}" destId="{190221FF-9877-1E43-8552-DF60AED0336A}" srcOrd="3" destOrd="0" presId="urn:microsoft.com/office/officeart/2005/8/layout/lProcess3"/>
    <dgm:cxn modelId="{ECAF2935-BABB-D145-8D3F-5C73F96ED14E}" type="presParOf" srcId="{3284531A-0139-5547-87F2-1374100F0C3E}" destId="{B9128CDB-CE44-3044-8A73-870E3C374AE0}"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4BB8A9D-9891-D54E-9B38-4B53E6F0B67A}" type="doc">
      <dgm:prSet loTypeId="urn:microsoft.com/office/officeart/2005/8/layout/StepDownProcess" loCatId="" qsTypeId="urn:microsoft.com/office/officeart/2005/8/quickstyle/simple1" qsCatId="simple" csTypeId="urn:microsoft.com/office/officeart/2005/8/colors/accent1_2" csCatId="accent1" phldr="1"/>
      <dgm:spPr/>
      <dgm:t>
        <a:bodyPr/>
        <a:lstStyle/>
        <a:p>
          <a:endParaRPr lang="en-US"/>
        </a:p>
      </dgm:t>
    </dgm:pt>
    <dgm:pt modelId="{8BBA3361-708F-114A-98F5-13EDB918A0FF}">
      <dgm:prSet phldrT="[Text]"/>
      <dgm:spPr>
        <a:solidFill>
          <a:schemeClr val="accent6">
            <a:lumMod val="75000"/>
          </a:schemeClr>
        </a:solidFill>
      </dgm:spPr>
      <dgm:t>
        <a:bodyPr/>
        <a:lstStyle/>
        <a:p>
          <a:r>
            <a:rPr lang="en-US">
              <a:solidFill>
                <a:schemeClr val="bg1"/>
              </a:solidFill>
            </a:rPr>
            <a:t>Poor balance, poor vision, polypharmacy</a:t>
          </a:r>
        </a:p>
      </dgm:t>
    </dgm:pt>
    <dgm:pt modelId="{FC2B9B24-1CF3-AF4D-9964-923F2FA715B1}" type="parTrans" cxnId="{C9A7F1DA-92D4-6F47-82E8-C30BA3F6BB60}">
      <dgm:prSet/>
      <dgm:spPr/>
      <dgm:t>
        <a:bodyPr/>
        <a:lstStyle/>
        <a:p>
          <a:endParaRPr lang="en-US"/>
        </a:p>
      </dgm:t>
    </dgm:pt>
    <dgm:pt modelId="{2EDCFC93-D73B-E341-9E34-015BFDA9E848}" type="sibTrans" cxnId="{C9A7F1DA-92D4-6F47-82E8-C30BA3F6BB60}">
      <dgm:prSet/>
      <dgm:spPr/>
      <dgm:t>
        <a:bodyPr/>
        <a:lstStyle/>
        <a:p>
          <a:endParaRPr lang="en-US"/>
        </a:p>
      </dgm:t>
    </dgm:pt>
    <dgm:pt modelId="{2F9C92F0-012C-AE44-AADD-A89427F1C9D9}">
      <dgm:prSet phldrT="[Text]" custT="1"/>
      <dgm:spPr/>
      <dgm:t>
        <a:bodyPr/>
        <a:lstStyle/>
        <a:p>
          <a:r>
            <a:rPr lang="en-US" sz="2000"/>
            <a:t>Causes</a:t>
          </a:r>
        </a:p>
      </dgm:t>
    </dgm:pt>
    <dgm:pt modelId="{7F798238-FC04-7F44-8E91-B15D8669A4C9}" type="parTrans" cxnId="{043F0A24-65D9-6E4B-86C3-9CF5B5472278}">
      <dgm:prSet/>
      <dgm:spPr/>
      <dgm:t>
        <a:bodyPr/>
        <a:lstStyle/>
        <a:p>
          <a:endParaRPr lang="en-US"/>
        </a:p>
      </dgm:t>
    </dgm:pt>
    <dgm:pt modelId="{F2228221-5250-854F-A6DB-D7F39C0473EE}" type="sibTrans" cxnId="{043F0A24-65D9-6E4B-86C3-9CF5B5472278}">
      <dgm:prSet/>
      <dgm:spPr/>
      <dgm:t>
        <a:bodyPr/>
        <a:lstStyle/>
        <a:p>
          <a:endParaRPr lang="en-US"/>
        </a:p>
      </dgm:t>
    </dgm:pt>
    <dgm:pt modelId="{A6C5E449-327C-B043-914E-43A35C28646F}">
      <dgm:prSet phldrT="[Text]"/>
      <dgm:spPr>
        <a:solidFill>
          <a:schemeClr val="accent6">
            <a:lumMod val="50000"/>
          </a:schemeClr>
        </a:solidFill>
      </dgm:spPr>
      <dgm:t>
        <a:bodyPr/>
        <a:lstStyle/>
        <a:p>
          <a:r>
            <a:rPr lang="en-US"/>
            <a:t>Falls</a:t>
          </a:r>
        </a:p>
      </dgm:t>
    </dgm:pt>
    <dgm:pt modelId="{E0234957-D07F-FF4C-B606-A17E86344E35}" type="parTrans" cxnId="{7D5094D6-75F8-D642-A3AC-E5EC28CFB3B0}">
      <dgm:prSet/>
      <dgm:spPr/>
      <dgm:t>
        <a:bodyPr/>
        <a:lstStyle/>
        <a:p>
          <a:endParaRPr lang="en-US"/>
        </a:p>
      </dgm:t>
    </dgm:pt>
    <dgm:pt modelId="{45964810-3D13-D245-BDDF-190B6C947F69}" type="sibTrans" cxnId="{7D5094D6-75F8-D642-A3AC-E5EC28CFB3B0}">
      <dgm:prSet/>
      <dgm:spPr/>
      <dgm:t>
        <a:bodyPr/>
        <a:lstStyle/>
        <a:p>
          <a:endParaRPr lang="en-US"/>
        </a:p>
      </dgm:t>
    </dgm:pt>
    <dgm:pt modelId="{07475D0C-FCB3-7E4E-A90F-17761007E2AE}">
      <dgm:prSet phldrT="[Text]" custT="1"/>
      <dgm:spPr/>
      <dgm:t>
        <a:bodyPr/>
        <a:lstStyle/>
        <a:p>
          <a:r>
            <a:rPr lang="en-US" sz="2000"/>
            <a:t>Concern</a:t>
          </a:r>
        </a:p>
      </dgm:t>
    </dgm:pt>
    <dgm:pt modelId="{B4A205E7-6BB8-7D42-A0ED-7CAB155FDF56}" type="parTrans" cxnId="{1152F83F-04A9-4944-BE2B-9E3183B66B57}">
      <dgm:prSet/>
      <dgm:spPr/>
      <dgm:t>
        <a:bodyPr/>
        <a:lstStyle/>
        <a:p>
          <a:endParaRPr lang="en-US"/>
        </a:p>
      </dgm:t>
    </dgm:pt>
    <dgm:pt modelId="{82321488-3280-DA45-98BC-6640A7DC0C99}" type="sibTrans" cxnId="{1152F83F-04A9-4944-BE2B-9E3183B66B57}">
      <dgm:prSet/>
      <dgm:spPr/>
      <dgm:t>
        <a:bodyPr/>
        <a:lstStyle/>
        <a:p>
          <a:endParaRPr lang="en-US"/>
        </a:p>
      </dgm:t>
    </dgm:pt>
    <dgm:pt modelId="{8836B935-B915-2F4A-8D90-4DE6B69F6456}">
      <dgm:prSet phldrT="[Text]"/>
      <dgm:spPr>
        <a:solidFill>
          <a:schemeClr val="accent6">
            <a:lumMod val="25000"/>
          </a:schemeClr>
        </a:solidFill>
      </dgm:spPr>
      <dgm:t>
        <a:bodyPr/>
        <a:lstStyle/>
        <a:p>
          <a:r>
            <a:rPr lang="en-US"/>
            <a:t>Hip Fracture</a:t>
          </a:r>
        </a:p>
      </dgm:t>
    </dgm:pt>
    <dgm:pt modelId="{16DAC193-03E3-BD4E-B95E-7B068CD617D0}" type="parTrans" cxnId="{7C074AA7-D269-034F-A8B6-08CAADCB1247}">
      <dgm:prSet/>
      <dgm:spPr/>
      <dgm:t>
        <a:bodyPr/>
        <a:lstStyle/>
        <a:p>
          <a:endParaRPr lang="en-US"/>
        </a:p>
      </dgm:t>
    </dgm:pt>
    <dgm:pt modelId="{C19EA960-9134-EA42-9348-16CA349862CA}" type="sibTrans" cxnId="{7C074AA7-D269-034F-A8B6-08CAADCB1247}">
      <dgm:prSet/>
      <dgm:spPr/>
      <dgm:t>
        <a:bodyPr/>
        <a:lstStyle/>
        <a:p>
          <a:endParaRPr lang="en-US"/>
        </a:p>
      </dgm:t>
    </dgm:pt>
    <dgm:pt modelId="{3E88AF07-26A0-0A4B-877D-B5697BEA7B03}">
      <dgm:prSet phldrT="[Text]" custT="1"/>
      <dgm:spPr/>
      <dgm:t>
        <a:bodyPr/>
        <a:lstStyle/>
        <a:p>
          <a:r>
            <a:rPr lang="en-US" sz="2000"/>
            <a:t>Consequence</a:t>
          </a:r>
        </a:p>
      </dgm:t>
    </dgm:pt>
    <dgm:pt modelId="{F9932718-B338-4842-A57A-172416DB37C1}" type="parTrans" cxnId="{6AA55226-E4D7-4F41-A4CB-6416E46BCB78}">
      <dgm:prSet/>
      <dgm:spPr/>
      <dgm:t>
        <a:bodyPr/>
        <a:lstStyle/>
        <a:p>
          <a:endParaRPr lang="en-US"/>
        </a:p>
      </dgm:t>
    </dgm:pt>
    <dgm:pt modelId="{32E91583-4C75-374F-9311-F324FCBAA7F7}" type="sibTrans" cxnId="{6AA55226-E4D7-4F41-A4CB-6416E46BCB78}">
      <dgm:prSet/>
      <dgm:spPr/>
      <dgm:t>
        <a:bodyPr/>
        <a:lstStyle/>
        <a:p>
          <a:endParaRPr lang="en-US"/>
        </a:p>
      </dgm:t>
    </dgm:pt>
    <dgm:pt modelId="{4E01A627-A417-B048-B48F-464E31366251}" type="pres">
      <dgm:prSet presAssocID="{24BB8A9D-9891-D54E-9B38-4B53E6F0B67A}" presName="rootnode" presStyleCnt="0">
        <dgm:presLayoutVars>
          <dgm:chMax/>
          <dgm:chPref/>
          <dgm:dir/>
          <dgm:animLvl val="lvl"/>
        </dgm:presLayoutVars>
      </dgm:prSet>
      <dgm:spPr/>
    </dgm:pt>
    <dgm:pt modelId="{C3D9110D-361B-9A45-8545-A3C0CE79B185}" type="pres">
      <dgm:prSet presAssocID="{8BBA3361-708F-114A-98F5-13EDB918A0FF}" presName="composite" presStyleCnt="0"/>
      <dgm:spPr/>
    </dgm:pt>
    <dgm:pt modelId="{7D14F9C3-1A3E-B84E-A26D-3A438F2E56F7}" type="pres">
      <dgm:prSet presAssocID="{8BBA3361-708F-114A-98F5-13EDB918A0FF}" presName="bentUpArrow1" presStyleLbl="alignImgPlace1" presStyleIdx="0" presStyleCnt="2"/>
      <dgm:spPr/>
    </dgm:pt>
    <dgm:pt modelId="{DB01EC89-9F23-514D-9F70-F359CCA857B6}" type="pres">
      <dgm:prSet presAssocID="{8BBA3361-708F-114A-98F5-13EDB918A0FF}" presName="ParentText" presStyleLbl="node1" presStyleIdx="0" presStyleCnt="3" custScaleX="133819">
        <dgm:presLayoutVars>
          <dgm:chMax val="1"/>
          <dgm:chPref val="1"/>
          <dgm:bulletEnabled val="1"/>
        </dgm:presLayoutVars>
      </dgm:prSet>
      <dgm:spPr/>
    </dgm:pt>
    <dgm:pt modelId="{74C305C4-1307-A948-B066-75087499E750}" type="pres">
      <dgm:prSet presAssocID="{8BBA3361-708F-114A-98F5-13EDB918A0FF}" presName="ChildText" presStyleLbl="revTx" presStyleIdx="0" presStyleCnt="3" custScaleX="154022" custLinFactNeighborX="58974" custLinFactNeighborY="-1838">
        <dgm:presLayoutVars>
          <dgm:chMax val="0"/>
          <dgm:chPref val="0"/>
          <dgm:bulletEnabled val="1"/>
        </dgm:presLayoutVars>
      </dgm:prSet>
      <dgm:spPr/>
    </dgm:pt>
    <dgm:pt modelId="{AB088AA8-5482-3B49-9128-6E84143E4B30}" type="pres">
      <dgm:prSet presAssocID="{2EDCFC93-D73B-E341-9E34-015BFDA9E848}" presName="sibTrans" presStyleCnt="0"/>
      <dgm:spPr/>
    </dgm:pt>
    <dgm:pt modelId="{E98D524E-D1F2-1C4D-95C4-6152995EDF5E}" type="pres">
      <dgm:prSet presAssocID="{A6C5E449-327C-B043-914E-43A35C28646F}" presName="composite" presStyleCnt="0"/>
      <dgm:spPr/>
    </dgm:pt>
    <dgm:pt modelId="{FEF37480-5FFB-754C-8F0B-BF78E02B088E}" type="pres">
      <dgm:prSet presAssocID="{A6C5E449-327C-B043-914E-43A35C28646F}" presName="bentUpArrow1" presStyleLbl="alignImgPlace1" presStyleIdx="1" presStyleCnt="2" custLinFactNeighborX="42972" custLinFactNeighborY="5893"/>
      <dgm:spPr/>
    </dgm:pt>
    <dgm:pt modelId="{AFE9AD46-359D-2948-A780-44A5B6EC06E1}" type="pres">
      <dgm:prSet presAssocID="{A6C5E449-327C-B043-914E-43A35C28646F}" presName="ParentText" presStyleLbl="node1" presStyleIdx="1" presStyleCnt="3" custLinFactNeighborX="-1295" custLinFactNeighborY="-2968">
        <dgm:presLayoutVars>
          <dgm:chMax val="1"/>
          <dgm:chPref val="1"/>
          <dgm:bulletEnabled val="1"/>
        </dgm:presLayoutVars>
      </dgm:prSet>
      <dgm:spPr/>
    </dgm:pt>
    <dgm:pt modelId="{BF577CF1-3C50-F048-A4E8-88715C225283}" type="pres">
      <dgm:prSet presAssocID="{A6C5E449-327C-B043-914E-43A35C28646F}" presName="ChildText" presStyleLbl="revTx" presStyleIdx="1" presStyleCnt="3" custScaleX="162183" custLinFactNeighborX="38452" custLinFactNeighborY="-4336">
        <dgm:presLayoutVars>
          <dgm:chMax val="0"/>
          <dgm:chPref val="0"/>
          <dgm:bulletEnabled val="1"/>
        </dgm:presLayoutVars>
      </dgm:prSet>
      <dgm:spPr/>
    </dgm:pt>
    <dgm:pt modelId="{A5810079-263B-5044-AA85-83AD56D54E91}" type="pres">
      <dgm:prSet presAssocID="{45964810-3D13-D245-BDDF-190B6C947F69}" presName="sibTrans" presStyleCnt="0"/>
      <dgm:spPr/>
    </dgm:pt>
    <dgm:pt modelId="{9ABD0197-07F0-4B4C-B735-DA992A7EBB40}" type="pres">
      <dgm:prSet presAssocID="{8836B935-B915-2F4A-8D90-4DE6B69F6456}" presName="composite" presStyleCnt="0"/>
      <dgm:spPr/>
    </dgm:pt>
    <dgm:pt modelId="{BF894A75-78A1-8C49-ABBA-846B5018E1AF}" type="pres">
      <dgm:prSet presAssocID="{8836B935-B915-2F4A-8D90-4DE6B69F6456}" presName="ParentText" presStyleLbl="node1" presStyleIdx="2" presStyleCnt="3" custLinFactNeighborX="8450" custLinFactNeighborY="903">
        <dgm:presLayoutVars>
          <dgm:chMax val="1"/>
          <dgm:chPref val="1"/>
          <dgm:bulletEnabled val="1"/>
        </dgm:presLayoutVars>
      </dgm:prSet>
      <dgm:spPr/>
    </dgm:pt>
    <dgm:pt modelId="{E31D6EF7-EB74-BA48-8F26-CEE50121C129}" type="pres">
      <dgm:prSet presAssocID="{8836B935-B915-2F4A-8D90-4DE6B69F6456}" presName="FinalChildText" presStyleLbl="revTx" presStyleIdx="2" presStyleCnt="3" custScaleX="236388" custLinFactNeighborX="70909" custLinFactNeighborY="3231">
        <dgm:presLayoutVars>
          <dgm:chMax val="0"/>
          <dgm:chPref val="0"/>
          <dgm:bulletEnabled val="1"/>
        </dgm:presLayoutVars>
      </dgm:prSet>
      <dgm:spPr/>
    </dgm:pt>
  </dgm:ptLst>
  <dgm:cxnLst>
    <dgm:cxn modelId="{38392C0C-BDC2-1C47-8204-3720183C7F4F}" type="presOf" srcId="{8BBA3361-708F-114A-98F5-13EDB918A0FF}" destId="{DB01EC89-9F23-514D-9F70-F359CCA857B6}" srcOrd="0" destOrd="0" presId="urn:microsoft.com/office/officeart/2005/8/layout/StepDownProcess"/>
    <dgm:cxn modelId="{043F0A24-65D9-6E4B-86C3-9CF5B5472278}" srcId="{8BBA3361-708F-114A-98F5-13EDB918A0FF}" destId="{2F9C92F0-012C-AE44-AADD-A89427F1C9D9}" srcOrd="0" destOrd="0" parTransId="{7F798238-FC04-7F44-8E91-B15D8669A4C9}" sibTransId="{F2228221-5250-854F-A6DB-D7F39C0473EE}"/>
    <dgm:cxn modelId="{6AA55226-E4D7-4F41-A4CB-6416E46BCB78}" srcId="{8836B935-B915-2F4A-8D90-4DE6B69F6456}" destId="{3E88AF07-26A0-0A4B-877D-B5697BEA7B03}" srcOrd="0" destOrd="0" parTransId="{F9932718-B338-4842-A57A-172416DB37C1}" sibTransId="{32E91583-4C75-374F-9311-F324FCBAA7F7}"/>
    <dgm:cxn modelId="{A2351F31-925E-F54D-B38F-C5155B0D811F}" type="presOf" srcId="{24BB8A9D-9891-D54E-9B38-4B53E6F0B67A}" destId="{4E01A627-A417-B048-B48F-464E31366251}" srcOrd="0" destOrd="0" presId="urn:microsoft.com/office/officeart/2005/8/layout/StepDownProcess"/>
    <dgm:cxn modelId="{1152F83F-04A9-4944-BE2B-9E3183B66B57}" srcId="{A6C5E449-327C-B043-914E-43A35C28646F}" destId="{07475D0C-FCB3-7E4E-A90F-17761007E2AE}" srcOrd="0" destOrd="0" parTransId="{B4A205E7-6BB8-7D42-A0ED-7CAB155FDF56}" sibTransId="{82321488-3280-DA45-98BC-6640A7DC0C99}"/>
    <dgm:cxn modelId="{9CCC5274-6123-AC4A-AC86-1B18F51FE162}" type="presOf" srcId="{07475D0C-FCB3-7E4E-A90F-17761007E2AE}" destId="{BF577CF1-3C50-F048-A4E8-88715C225283}" srcOrd="0" destOrd="0" presId="urn:microsoft.com/office/officeart/2005/8/layout/StepDownProcess"/>
    <dgm:cxn modelId="{2D317459-533F-CD49-93D6-0E6A0B9141EF}" type="presOf" srcId="{3E88AF07-26A0-0A4B-877D-B5697BEA7B03}" destId="{E31D6EF7-EB74-BA48-8F26-CEE50121C129}" srcOrd="0" destOrd="0" presId="urn:microsoft.com/office/officeart/2005/8/layout/StepDownProcess"/>
    <dgm:cxn modelId="{7F47F49B-5C8D-854B-BF31-5CE92A74D582}" type="presOf" srcId="{A6C5E449-327C-B043-914E-43A35C28646F}" destId="{AFE9AD46-359D-2948-A780-44A5B6EC06E1}" srcOrd="0" destOrd="0" presId="urn:microsoft.com/office/officeart/2005/8/layout/StepDownProcess"/>
    <dgm:cxn modelId="{7C074AA7-D269-034F-A8B6-08CAADCB1247}" srcId="{24BB8A9D-9891-D54E-9B38-4B53E6F0B67A}" destId="{8836B935-B915-2F4A-8D90-4DE6B69F6456}" srcOrd="2" destOrd="0" parTransId="{16DAC193-03E3-BD4E-B95E-7B068CD617D0}" sibTransId="{C19EA960-9134-EA42-9348-16CA349862CA}"/>
    <dgm:cxn modelId="{7D5094D6-75F8-D642-A3AC-E5EC28CFB3B0}" srcId="{24BB8A9D-9891-D54E-9B38-4B53E6F0B67A}" destId="{A6C5E449-327C-B043-914E-43A35C28646F}" srcOrd="1" destOrd="0" parTransId="{E0234957-D07F-FF4C-B606-A17E86344E35}" sibTransId="{45964810-3D13-D245-BDDF-190B6C947F69}"/>
    <dgm:cxn modelId="{75BD99D6-32C9-5541-88C6-8D95E5E894F7}" type="presOf" srcId="{8836B935-B915-2F4A-8D90-4DE6B69F6456}" destId="{BF894A75-78A1-8C49-ABBA-846B5018E1AF}" srcOrd="0" destOrd="0" presId="urn:microsoft.com/office/officeart/2005/8/layout/StepDownProcess"/>
    <dgm:cxn modelId="{C9A7F1DA-92D4-6F47-82E8-C30BA3F6BB60}" srcId="{24BB8A9D-9891-D54E-9B38-4B53E6F0B67A}" destId="{8BBA3361-708F-114A-98F5-13EDB918A0FF}" srcOrd="0" destOrd="0" parTransId="{FC2B9B24-1CF3-AF4D-9964-923F2FA715B1}" sibTransId="{2EDCFC93-D73B-E341-9E34-015BFDA9E848}"/>
    <dgm:cxn modelId="{BE4EC1ED-53C5-3C48-A5F9-16E119369B9A}" type="presOf" srcId="{2F9C92F0-012C-AE44-AADD-A89427F1C9D9}" destId="{74C305C4-1307-A948-B066-75087499E750}" srcOrd="0" destOrd="0" presId="urn:microsoft.com/office/officeart/2005/8/layout/StepDownProcess"/>
    <dgm:cxn modelId="{A807214D-349E-BD4E-AE4A-9BEDE278036F}" type="presParOf" srcId="{4E01A627-A417-B048-B48F-464E31366251}" destId="{C3D9110D-361B-9A45-8545-A3C0CE79B185}" srcOrd="0" destOrd="0" presId="urn:microsoft.com/office/officeart/2005/8/layout/StepDownProcess"/>
    <dgm:cxn modelId="{08B40059-5C50-744D-8300-8E4F089F0BBA}" type="presParOf" srcId="{C3D9110D-361B-9A45-8545-A3C0CE79B185}" destId="{7D14F9C3-1A3E-B84E-A26D-3A438F2E56F7}" srcOrd="0" destOrd="0" presId="urn:microsoft.com/office/officeart/2005/8/layout/StepDownProcess"/>
    <dgm:cxn modelId="{6D79E343-E612-1846-832D-724BF18503A7}" type="presParOf" srcId="{C3D9110D-361B-9A45-8545-A3C0CE79B185}" destId="{DB01EC89-9F23-514D-9F70-F359CCA857B6}" srcOrd="1" destOrd="0" presId="urn:microsoft.com/office/officeart/2005/8/layout/StepDownProcess"/>
    <dgm:cxn modelId="{69E000A4-B737-2647-8B78-4524C63ED00F}" type="presParOf" srcId="{C3D9110D-361B-9A45-8545-A3C0CE79B185}" destId="{74C305C4-1307-A948-B066-75087499E750}" srcOrd="2" destOrd="0" presId="urn:microsoft.com/office/officeart/2005/8/layout/StepDownProcess"/>
    <dgm:cxn modelId="{87F3D13D-9A7D-B246-A907-C8129EA8DB23}" type="presParOf" srcId="{4E01A627-A417-B048-B48F-464E31366251}" destId="{AB088AA8-5482-3B49-9128-6E84143E4B30}" srcOrd="1" destOrd="0" presId="urn:microsoft.com/office/officeart/2005/8/layout/StepDownProcess"/>
    <dgm:cxn modelId="{2A80F7D3-F6EB-9F45-A879-466F8CCE4A75}" type="presParOf" srcId="{4E01A627-A417-B048-B48F-464E31366251}" destId="{E98D524E-D1F2-1C4D-95C4-6152995EDF5E}" srcOrd="2" destOrd="0" presId="urn:microsoft.com/office/officeart/2005/8/layout/StepDownProcess"/>
    <dgm:cxn modelId="{507A7CA7-3788-A949-BD4C-707FCEA3DB26}" type="presParOf" srcId="{E98D524E-D1F2-1C4D-95C4-6152995EDF5E}" destId="{FEF37480-5FFB-754C-8F0B-BF78E02B088E}" srcOrd="0" destOrd="0" presId="urn:microsoft.com/office/officeart/2005/8/layout/StepDownProcess"/>
    <dgm:cxn modelId="{046A0B85-A89D-A044-841E-6F573CC72CF6}" type="presParOf" srcId="{E98D524E-D1F2-1C4D-95C4-6152995EDF5E}" destId="{AFE9AD46-359D-2948-A780-44A5B6EC06E1}" srcOrd="1" destOrd="0" presId="urn:microsoft.com/office/officeart/2005/8/layout/StepDownProcess"/>
    <dgm:cxn modelId="{E64922C8-8668-7142-92CB-A10EB55C5AF5}" type="presParOf" srcId="{E98D524E-D1F2-1C4D-95C4-6152995EDF5E}" destId="{BF577CF1-3C50-F048-A4E8-88715C225283}" srcOrd="2" destOrd="0" presId="urn:microsoft.com/office/officeart/2005/8/layout/StepDownProcess"/>
    <dgm:cxn modelId="{253A440D-4283-164A-BA8E-0A693AC334FE}" type="presParOf" srcId="{4E01A627-A417-B048-B48F-464E31366251}" destId="{A5810079-263B-5044-AA85-83AD56D54E91}" srcOrd="3" destOrd="0" presId="urn:microsoft.com/office/officeart/2005/8/layout/StepDownProcess"/>
    <dgm:cxn modelId="{F66709D9-2859-0D44-B2C5-AC3C8181EDC5}" type="presParOf" srcId="{4E01A627-A417-B048-B48F-464E31366251}" destId="{9ABD0197-07F0-4B4C-B735-DA992A7EBB40}" srcOrd="4" destOrd="0" presId="urn:microsoft.com/office/officeart/2005/8/layout/StepDownProcess"/>
    <dgm:cxn modelId="{9B46CA09-DC15-2847-976B-B906441C1C74}" type="presParOf" srcId="{9ABD0197-07F0-4B4C-B735-DA992A7EBB40}" destId="{BF894A75-78A1-8C49-ABBA-846B5018E1AF}" srcOrd="0" destOrd="0" presId="urn:microsoft.com/office/officeart/2005/8/layout/StepDownProcess"/>
    <dgm:cxn modelId="{847A9BD5-0583-D348-96A6-2258CCEA2AE4}" type="presParOf" srcId="{9ABD0197-07F0-4B4C-B735-DA992A7EBB40}" destId="{E31D6EF7-EB74-BA48-8F26-CEE50121C129}"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4BB8A9D-9891-D54E-9B38-4B53E6F0B67A}" type="doc">
      <dgm:prSet loTypeId="urn:microsoft.com/office/officeart/2005/8/layout/StepDownProcess" loCatId="" qsTypeId="urn:microsoft.com/office/officeart/2005/8/quickstyle/simple1" qsCatId="simple" csTypeId="urn:microsoft.com/office/officeart/2005/8/colors/accent1_2" csCatId="accent1" phldr="1"/>
      <dgm:spPr/>
      <dgm:t>
        <a:bodyPr/>
        <a:lstStyle/>
        <a:p>
          <a:endParaRPr lang="en-US"/>
        </a:p>
      </dgm:t>
    </dgm:pt>
    <dgm:pt modelId="{8BBA3361-708F-114A-98F5-13EDB918A0FF}">
      <dgm:prSet phldrT="[Text]"/>
      <dgm:spPr>
        <a:solidFill>
          <a:schemeClr val="accent6">
            <a:lumMod val="75000"/>
          </a:schemeClr>
        </a:solidFill>
      </dgm:spPr>
      <dgm:t>
        <a:bodyPr/>
        <a:lstStyle/>
        <a:p>
          <a:r>
            <a:rPr lang="en-US">
              <a:solidFill>
                <a:schemeClr val="bg1"/>
              </a:solidFill>
            </a:rPr>
            <a:t>Cognitive impairment, alcohol mis-use</a:t>
          </a:r>
        </a:p>
      </dgm:t>
    </dgm:pt>
    <dgm:pt modelId="{FC2B9B24-1CF3-AF4D-9964-923F2FA715B1}" type="parTrans" cxnId="{C9A7F1DA-92D4-6F47-82E8-C30BA3F6BB60}">
      <dgm:prSet/>
      <dgm:spPr/>
      <dgm:t>
        <a:bodyPr/>
        <a:lstStyle/>
        <a:p>
          <a:endParaRPr lang="en-US"/>
        </a:p>
      </dgm:t>
    </dgm:pt>
    <dgm:pt modelId="{2EDCFC93-D73B-E341-9E34-015BFDA9E848}" type="sibTrans" cxnId="{C9A7F1DA-92D4-6F47-82E8-C30BA3F6BB60}">
      <dgm:prSet/>
      <dgm:spPr/>
      <dgm:t>
        <a:bodyPr/>
        <a:lstStyle/>
        <a:p>
          <a:endParaRPr lang="en-US"/>
        </a:p>
      </dgm:t>
    </dgm:pt>
    <dgm:pt modelId="{2F9C92F0-012C-AE44-AADD-A89427F1C9D9}">
      <dgm:prSet phldrT="[Text]" custT="1"/>
      <dgm:spPr/>
      <dgm:t>
        <a:bodyPr/>
        <a:lstStyle/>
        <a:p>
          <a:r>
            <a:rPr lang="en-US" sz="2000"/>
            <a:t>Causes</a:t>
          </a:r>
        </a:p>
      </dgm:t>
    </dgm:pt>
    <dgm:pt modelId="{7F798238-FC04-7F44-8E91-B15D8669A4C9}" type="parTrans" cxnId="{043F0A24-65D9-6E4B-86C3-9CF5B5472278}">
      <dgm:prSet/>
      <dgm:spPr/>
      <dgm:t>
        <a:bodyPr/>
        <a:lstStyle/>
        <a:p>
          <a:endParaRPr lang="en-US"/>
        </a:p>
      </dgm:t>
    </dgm:pt>
    <dgm:pt modelId="{F2228221-5250-854F-A6DB-D7F39C0473EE}" type="sibTrans" cxnId="{043F0A24-65D9-6E4B-86C3-9CF5B5472278}">
      <dgm:prSet/>
      <dgm:spPr/>
      <dgm:t>
        <a:bodyPr/>
        <a:lstStyle/>
        <a:p>
          <a:endParaRPr lang="en-US"/>
        </a:p>
      </dgm:t>
    </dgm:pt>
    <dgm:pt modelId="{A6C5E449-327C-B043-914E-43A35C28646F}">
      <dgm:prSet phldrT="[Text]"/>
      <dgm:spPr>
        <a:solidFill>
          <a:schemeClr val="accent6">
            <a:lumMod val="50000"/>
          </a:schemeClr>
        </a:solidFill>
      </dgm:spPr>
      <dgm:t>
        <a:bodyPr/>
        <a:lstStyle/>
        <a:p>
          <a:r>
            <a:rPr lang="en-US"/>
            <a:t>Not paying bills</a:t>
          </a:r>
        </a:p>
      </dgm:t>
    </dgm:pt>
    <dgm:pt modelId="{E0234957-D07F-FF4C-B606-A17E86344E35}" type="parTrans" cxnId="{7D5094D6-75F8-D642-A3AC-E5EC28CFB3B0}">
      <dgm:prSet/>
      <dgm:spPr/>
      <dgm:t>
        <a:bodyPr/>
        <a:lstStyle/>
        <a:p>
          <a:endParaRPr lang="en-US"/>
        </a:p>
      </dgm:t>
    </dgm:pt>
    <dgm:pt modelId="{45964810-3D13-D245-BDDF-190B6C947F69}" type="sibTrans" cxnId="{7D5094D6-75F8-D642-A3AC-E5EC28CFB3B0}">
      <dgm:prSet/>
      <dgm:spPr/>
      <dgm:t>
        <a:bodyPr/>
        <a:lstStyle/>
        <a:p>
          <a:endParaRPr lang="en-US"/>
        </a:p>
      </dgm:t>
    </dgm:pt>
    <dgm:pt modelId="{07475D0C-FCB3-7E4E-A90F-17761007E2AE}">
      <dgm:prSet phldrT="[Text]" custT="1"/>
      <dgm:spPr/>
      <dgm:t>
        <a:bodyPr/>
        <a:lstStyle/>
        <a:p>
          <a:r>
            <a:rPr lang="en-US" sz="2000"/>
            <a:t>Concern</a:t>
          </a:r>
        </a:p>
      </dgm:t>
    </dgm:pt>
    <dgm:pt modelId="{B4A205E7-6BB8-7D42-A0ED-7CAB155FDF56}" type="parTrans" cxnId="{1152F83F-04A9-4944-BE2B-9E3183B66B57}">
      <dgm:prSet/>
      <dgm:spPr/>
      <dgm:t>
        <a:bodyPr/>
        <a:lstStyle/>
        <a:p>
          <a:endParaRPr lang="en-US"/>
        </a:p>
      </dgm:t>
    </dgm:pt>
    <dgm:pt modelId="{82321488-3280-DA45-98BC-6640A7DC0C99}" type="sibTrans" cxnId="{1152F83F-04A9-4944-BE2B-9E3183B66B57}">
      <dgm:prSet/>
      <dgm:spPr/>
      <dgm:t>
        <a:bodyPr/>
        <a:lstStyle/>
        <a:p>
          <a:endParaRPr lang="en-US"/>
        </a:p>
      </dgm:t>
    </dgm:pt>
    <dgm:pt modelId="{8836B935-B915-2F4A-8D90-4DE6B69F6456}">
      <dgm:prSet phldrT="[Text]"/>
      <dgm:spPr>
        <a:solidFill>
          <a:schemeClr val="accent6">
            <a:lumMod val="25000"/>
          </a:schemeClr>
        </a:solidFill>
      </dgm:spPr>
      <dgm:t>
        <a:bodyPr/>
        <a:lstStyle/>
        <a:p>
          <a:r>
            <a:rPr lang="en-US"/>
            <a:t>Eviction</a:t>
          </a:r>
        </a:p>
      </dgm:t>
    </dgm:pt>
    <dgm:pt modelId="{16DAC193-03E3-BD4E-B95E-7B068CD617D0}" type="parTrans" cxnId="{7C074AA7-D269-034F-A8B6-08CAADCB1247}">
      <dgm:prSet/>
      <dgm:spPr/>
      <dgm:t>
        <a:bodyPr/>
        <a:lstStyle/>
        <a:p>
          <a:endParaRPr lang="en-US"/>
        </a:p>
      </dgm:t>
    </dgm:pt>
    <dgm:pt modelId="{C19EA960-9134-EA42-9348-16CA349862CA}" type="sibTrans" cxnId="{7C074AA7-D269-034F-A8B6-08CAADCB1247}">
      <dgm:prSet/>
      <dgm:spPr/>
      <dgm:t>
        <a:bodyPr/>
        <a:lstStyle/>
        <a:p>
          <a:endParaRPr lang="en-US"/>
        </a:p>
      </dgm:t>
    </dgm:pt>
    <dgm:pt modelId="{3E88AF07-26A0-0A4B-877D-B5697BEA7B03}">
      <dgm:prSet phldrT="[Text]" custT="1"/>
      <dgm:spPr/>
      <dgm:t>
        <a:bodyPr/>
        <a:lstStyle/>
        <a:p>
          <a:r>
            <a:rPr lang="en-US" sz="2000"/>
            <a:t>Consequence</a:t>
          </a:r>
        </a:p>
      </dgm:t>
    </dgm:pt>
    <dgm:pt modelId="{F9932718-B338-4842-A57A-172416DB37C1}" type="parTrans" cxnId="{6AA55226-E4D7-4F41-A4CB-6416E46BCB78}">
      <dgm:prSet/>
      <dgm:spPr/>
      <dgm:t>
        <a:bodyPr/>
        <a:lstStyle/>
        <a:p>
          <a:endParaRPr lang="en-US"/>
        </a:p>
      </dgm:t>
    </dgm:pt>
    <dgm:pt modelId="{32E91583-4C75-374F-9311-F324FCBAA7F7}" type="sibTrans" cxnId="{6AA55226-E4D7-4F41-A4CB-6416E46BCB78}">
      <dgm:prSet/>
      <dgm:spPr/>
      <dgm:t>
        <a:bodyPr/>
        <a:lstStyle/>
        <a:p>
          <a:endParaRPr lang="en-US"/>
        </a:p>
      </dgm:t>
    </dgm:pt>
    <dgm:pt modelId="{4E01A627-A417-B048-B48F-464E31366251}" type="pres">
      <dgm:prSet presAssocID="{24BB8A9D-9891-D54E-9B38-4B53E6F0B67A}" presName="rootnode" presStyleCnt="0">
        <dgm:presLayoutVars>
          <dgm:chMax/>
          <dgm:chPref/>
          <dgm:dir/>
          <dgm:animLvl val="lvl"/>
        </dgm:presLayoutVars>
      </dgm:prSet>
      <dgm:spPr/>
    </dgm:pt>
    <dgm:pt modelId="{C3D9110D-361B-9A45-8545-A3C0CE79B185}" type="pres">
      <dgm:prSet presAssocID="{8BBA3361-708F-114A-98F5-13EDB918A0FF}" presName="composite" presStyleCnt="0"/>
      <dgm:spPr/>
    </dgm:pt>
    <dgm:pt modelId="{7D14F9C3-1A3E-B84E-A26D-3A438F2E56F7}" type="pres">
      <dgm:prSet presAssocID="{8BBA3361-708F-114A-98F5-13EDB918A0FF}" presName="bentUpArrow1" presStyleLbl="alignImgPlace1" presStyleIdx="0" presStyleCnt="2"/>
      <dgm:spPr/>
    </dgm:pt>
    <dgm:pt modelId="{DB01EC89-9F23-514D-9F70-F359CCA857B6}" type="pres">
      <dgm:prSet presAssocID="{8BBA3361-708F-114A-98F5-13EDB918A0FF}" presName="ParentText" presStyleLbl="node1" presStyleIdx="0" presStyleCnt="3" custScaleX="133819">
        <dgm:presLayoutVars>
          <dgm:chMax val="1"/>
          <dgm:chPref val="1"/>
          <dgm:bulletEnabled val="1"/>
        </dgm:presLayoutVars>
      </dgm:prSet>
      <dgm:spPr/>
    </dgm:pt>
    <dgm:pt modelId="{74C305C4-1307-A948-B066-75087499E750}" type="pres">
      <dgm:prSet presAssocID="{8BBA3361-708F-114A-98F5-13EDB918A0FF}" presName="ChildText" presStyleLbl="revTx" presStyleIdx="0" presStyleCnt="3" custScaleX="154022" custLinFactNeighborX="58974" custLinFactNeighborY="-1838">
        <dgm:presLayoutVars>
          <dgm:chMax val="0"/>
          <dgm:chPref val="0"/>
          <dgm:bulletEnabled val="1"/>
        </dgm:presLayoutVars>
      </dgm:prSet>
      <dgm:spPr/>
    </dgm:pt>
    <dgm:pt modelId="{AB088AA8-5482-3B49-9128-6E84143E4B30}" type="pres">
      <dgm:prSet presAssocID="{2EDCFC93-D73B-E341-9E34-015BFDA9E848}" presName="sibTrans" presStyleCnt="0"/>
      <dgm:spPr/>
    </dgm:pt>
    <dgm:pt modelId="{E98D524E-D1F2-1C4D-95C4-6152995EDF5E}" type="pres">
      <dgm:prSet presAssocID="{A6C5E449-327C-B043-914E-43A35C28646F}" presName="composite" presStyleCnt="0"/>
      <dgm:spPr/>
    </dgm:pt>
    <dgm:pt modelId="{FEF37480-5FFB-754C-8F0B-BF78E02B088E}" type="pres">
      <dgm:prSet presAssocID="{A6C5E449-327C-B043-914E-43A35C28646F}" presName="bentUpArrow1" presStyleLbl="alignImgPlace1" presStyleIdx="1" presStyleCnt="2" custLinFactNeighborX="35212" custLinFactNeighborY="5893"/>
      <dgm:spPr/>
    </dgm:pt>
    <dgm:pt modelId="{AFE9AD46-359D-2948-A780-44A5B6EC06E1}" type="pres">
      <dgm:prSet presAssocID="{A6C5E449-327C-B043-914E-43A35C28646F}" presName="ParentText" presStyleLbl="node1" presStyleIdx="1" presStyleCnt="3" custLinFactNeighborX="3953" custLinFactNeighborY="-2968">
        <dgm:presLayoutVars>
          <dgm:chMax val="1"/>
          <dgm:chPref val="1"/>
          <dgm:bulletEnabled val="1"/>
        </dgm:presLayoutVars>
      </dgm:prSet>
      <dgm:spPr/>
    </dgm:pt>
    <dgm:pt modelId="{BF577CF1-3C50-F048-A4E8-88715C225283}" type="pres">
      <dgm:prSet presAssocID="{A6C5E449-327C-B043-914E-43A35C28646F}" presName="ChildText" presStyleLbl="revTx" presStyleIdx="1" presStyleCnt="3" custScaleX="169635" custLinFactNeighborX="38452" custLinFactNeighborY="-4336">
        <dgm:presLayoutVars>
          <dgm:chMax val="0"/>
          <dgm:chPref val="0"/>
          <dgm:bulletEnabled val="1"/>
        </dgm:presLayoutVars>
      </dgm:prSet>
      <dgm:spPr/>
    </dgm:pt>
    <dgm:pt modelId="{A5810079-263B-5044-AA85-83AD56D54E91}" type="pres">
      <dgm:prSet presAssocID="{45964810-3D13-D245-BDDF-190B6C947F69}" presName="sibTrans" presStyleCnt="0"/>
      <dgm:spPr/>
    </dgm:pt>
    <dgm:pt modelId="{9ABD0197-07F0-4B4C-B735-DA992A7EBB40}" type="pres">
      <dgm:prSet presAssocID="{8836B935-B915-2F4A-8D90-4DE6B69F6456}" presName="composite" presStyleCnt="0"/>
      <dgm:spPr/>
    </dgm:pt>
    <dgm:pt modelId="{BF894A75-78A1-8C49-ABBA-846B5018E1AF}" type="pres">
      <dgm:prSet presAssocID="{8836B935-B915-2F4A-8D90-4DE6B69F6456}" presName="ParentText" presStyleLbl="node1" presStyleIdx="2" presStyleCnt="3" custLinFactNeighborX="12448" custLinFactNeighborY="2589">
        <dgm:presLayoutVars>
          <dgm:chMax val="1"/>
          <dgm:chPref val="1"/>
          <dgm:bulletEnabled val="1"/>
        </dgm:presLayoutVars>
      </dgm:prSet>
      <dgm:spPr/>
    </dgm:pt>
    <dgm:pt modelId="{E31D6EF7-EB74-BA48-8F26-CEE50121C129}" type="pres">
      <dgm:prSet presAssocID="{8836B935-B915-2F4A-8D90-4DE6B69F6456}" presName="FinalChildText" presStyleLbl="revTx" presStyleIdx="2" presStyleCnt="3" custScaleX="234468" custLinFactNeighborX="75045" custLinFactNeighborY="3231">
        <dgm:presLayoutVars>
          <dgm:chMax val="0"/>
          <dgm:chPref val="0"/>
          <dgm:bulletEnabled val="1"/>
        </dgm:presLayoutVars>
      </dgm:prSet>
      <dgm:spPr/>
    </dgm:pt>
  </dgm:ptLst>
  <dgm:cxnLst>
    <dgm:cxn modelId="{38392C0C-BDC2-1C47-8204-3720183C7F4F}" type="presOf" srcId="{8BBA3361-708F-114A-98F5-13EDB918A0FF}" destId="{DB01EC89-9F23-514D-9F70-F359CCA857B6}" srcOrd="0" destOrd="0" presId="urn:microsoft.com/office/officeart/2005/8/layout/StepDownProcess"/>
    <dgm:cxn modelId="{043F0A24-65D9-6E4B-86C3-9CF5B5472278}" srcId="{8BBA3361-708F-114A-98F5-13EDB918A0FF}" destId="{2F9C92F0-012C-AE44-AADD-A89427F1C9D9}" srcOrd="0" destOrd="0" parTransId="{7F798238-FC04-7F44-8E91-B15D8669A4C9}" sibTransId="{F2228221-5250-854F-A6DB-D7F39C0473EE}"/>
    <dgm:cxn modelId="{6AA55226-E4D7-4F41-A4CB-6416E46BCB78}" srcId="{8836B935-B915-2F4A-8D90-4DE6B69F6456}" destId="{3E88AF07-26A0-0A4B-877D-B5697BEA7B03}" srcOrd="0" destOrd="0" parTransId="{F9932718-B338-4842-A57A-172416DB37C1}" sibTransId="{32E91583-4C75-374F-9311-F324FCBAA7F7}"/>
    <dgm:cxn modelId="{A2351F31-925E-F54D-B38F-C5155B0D811F}" type="presOf" srcId="{24BB8A9D-9891-D54E-9B38-4B53E6F0B67A}" destId="{4E01A627-A417-B048-B48F-464E31366251}" srcOrd="0" destOrd="0" presId="urn:microsoft.com/office/officeart/2005/8/layout/StepDownProcess"/>
    <dgm:cxn modelId="{1152F83F-04A9-4944-BE2B-9E3183B66B57}" srcId="{A6C5E449-327C-B043-914E-43A35C28646F}" destId="{07475D0C-FCB3-7E4E-A90F-17761007E2AE}" srcOrd="0" destOrd="0" parTransId="{B4A205E7-6BB8-7D42-A0ED-7CAB155FDF56}" sibTransId="{82321488-3280-DA45-98BC-6640A7DC0C99}"/>
    <dgm:cxn modelId="{9CCC5274-6123-AC4A-AC86-1B18F51FE162}" type="presOf" srcId="{07475D0C-FCB3-7E4E-A90F-17761007E2AE}" destId="{BF577CF1-3C50-F048-A4E8-88715C225283}" srcOrd="0" destOrd="0" presId="urn:microsoft.com/office/officeart/2005/8/layout/StepDownProcess"/>
    <dgm:cxn modelId="{2D317459-533F-CD49-93D6-0E6A0B9141EF}" type="presOf" srcId="{3E88AF07-26A0-0A4B-877D-B5697BEA7B03}" destId="{E31D6EF7-EB74-BA48-8F26-CEE50121C129}" srcOrd="0" destOrd="0" presId="urn:microsoft.com/office/officeart/2005/8/layout/StepDownProcess"/>
    <dgm:cxn modelId="{7F47F49B-5C8D-854B-BF31-5CE92A74D582}" type="presOf" srcId="{A6C5E449-327C-B043-914E-43A35C28646F}" destId="{AFE9AD46-359D-2948-A780-44A5B6EC06E1}" srcOrd="0" destOrd="0" presId="urn:microsoft.com/office/officeart/2005/8/layout/StepDownProcess"/>
    <dgm:cxn modelId="{7C074AA7-D269-034F-A8B6-08CAADCB1247}" srcId="{24BB8A9D-9891-D54E-9B38-4B53E6F0B67A}" destId="{8836B935-B915-2F4A-8D90-4DE6B69F6456}" srcOrd="2" destOrd="0" parTransId="{16DAC193-03E3-BD4E-B95E-7B068CD617D0}" sibTransId="{C19EA960-9134-EA42-9348-16CA349862CA}"/>
    <dgm:cxn modelId="{7D5094D6-75F8-D642-A3AC-E5EC28CFB3B0}" srcId="{24BB8A9D-9891-D54E-9B38-4B53E6F0B67A}" destId="{A6C5E449-327C-B043-914E-43A35C28646F}" srcOrd="1" destOrd="0" parTransId="{E0234957-D07F-FF4C-B606-A17E86344E35}" sibTransId="{45964810-3D13-D245-BDDF-190B6C947F69}"/>
    <dgm:cxn modelId="{75BD99D6-32C9-5541-88C6-8D95E5E894F7}" type="presOf" srcId="{8836B935-B915-2F4A-8D90-4DE6B69F6456}" destId="{BF894A75-78A1-8C49-ABBA-846B5018E1AF}" srcOrd="0" destOrd="0" presId="urn:microsoft.com/office/officeart/2005/8/layout/StepDownProcess"/>
    <dgm:cxn modelId="{C9A7F1DA-92D4-6F47-82E8-C30BA3F6BB60}" srcId="{24BB8A9D-9891-D54E-9B38-4B53E6F0B67A}" destId="{8BBA3361-708F-114A-98F5-13EDB918A0FF}" srcOrd="0" destOrd="0" parTransId="{FC2B9B24-1CF3-AF4D-9964-923F2FA715B1}" sibTransId="{2EDCFC93-D73B-E341-9E34-015BFDA9E848}"/>
    <dgm:cxn modelId="{BE4EC1ED-53C5-3C48-A5F9-16E119369B9A}" type="presOf" srcId="{2F9C92F0-012C-AE44-AADD-A89427F1C9D9}" destId="{74C305C4-1307-A948-B066-75087499E750}" srcOrd="0" destOrd="0" presId="urn:microsoft.com/office/officeart/2005/8/layout/StepDownProcess"/>
    <dgm:cxn modelId="{A807214D-349E-BD4E-AE4A-9BEDE278036F}" type="presParOf" srcId="{4E01A627-A417-B048-B48F-464E31366251}" destId="{C3D9110D-361B-9A45-8545-A3C0CE79B185}" srcOrd="0" destOrd="0" presId="urn:microsoft.com/office/officeart/2005/8/layout/StepDownProcess"/>
    <dgm:cxn modelId="{08B40059-5C50-744D-8300-8E4F089F0BBA}" type="presParOf" srcId="{C3D9110D-361B-9A45-8545-A3C0CE79B185}" destId="{7D14F9C3-1A3E-B84E-A26D-3A438F2E56F7}" srcOrd="0" destOrd="0" presId="urn:microsoft.com/office/officeart/2005/8/layout/StepDownProcess"/>
    <dgm:cxn modelId="{6D79E343-E612-1846-832D-724BF18503A7}" type="presParOf" srcId="{C3D9110D-361B-9A45-8545-A3C0CE79B185}" destId="{DB01EC89-9F23-514D-9F70-F359CCA857B6}" srcOrd="1" destOrd="0" presId="urn:microsoft.com/office/officeart/2005/8/layout/StepDownProcess"/>
    <dgm:cxn modelId="{69E000A4-B737-2647-8B78-4524C63ED00F}" type="presParOf" srcId="{C3D9110D-361B-9A45-8545-A3C0CE79B185}" destId="{74C305C4-1307-A948-B066-75087499E750}" srcOrd="2" destOrd="0" presId="urn:microsoft.com/office/officeart/2005/8/layout/StepDownProcess"/>
    <dgm:cxn modelId="{87F3D13D-9A7D-B246-A907-C8129EA8DB23}" type="presParOf" srcId="{4E01A627-A417-B048-B48F-464E31366251}" destId="{AB088AA8-5482-3B49-9128-6E84143E4B30}" srcOrd="1" destOrd="0" presId="urn:microsoft.com/office/officeart/2005/8/layout/StepDownProcess"/>
    <dgm:cxn modelId="{2A80F7D3-F6EB-9F45-A879-466F8CCE4A75}" type="presParOf" srcId="{4E01A627-A417-B048-B48F-464E31366251}" destId="{E98D524E-D1F2-1C4D-95C4-6152995EDF5E}" srcOrd="2" destOrd="0" presId="urn:microsoft.com/office/officeart/2005/8/layout/StepDownProcess"/>
    <dgm:cxn modelId="{507A7CA7-3788-A949-BD4C-707FCEA3DB26}" type="presParOf" srcId="{E98D524E-D1F2-1C4D-95C4-6152995EDF5E}" destId="{FEF37480-5FFB-754C-8F0B-BF78E02B088E}" srcOrd="0" destOrd="0" presId="urn:microsoft.com/office/officeart/2005/8/layout/StepDownProcess"/>
    <dgm:cxn modelId="{046A0B85-A89D-A044-841E-6F573CC72CF6}" type="presParOf" srcId="{E98D524E-D1F2-1C4D-95C4-6152995EDF5E}" destId="{AFE9AD46-359D-2948-A780-44A5B6EC06E1}" srcOrd="1" destOrd="0" presId="urn:microsoft.com/office/officeart/2005/8/layout/StepDownProcess"/>
    <dgm:cxn modelId="{E64922C8-8668-7142-92CB-A10EB55C5AF5}" type="presParOf" srcId="{E98D524E-D1F2-1C4D-95C4-6152995EDF5E}" destId="{BF577CF1-3C50-F048-A4E8-88715C225283}" srcOrd="2" destOrd="0" presId="urn:microsoft.com/office/officeart/2005/8/layout/StepDownProcess"/>
    <dgm:cxn modelId="{253A440D-4283-164A-BA8E-0A693AC334FE}" type="presParOf" srcId="{4E01A627-A417-B048-B48F-464E31366251}" destId="{A5810079-263B-5044-AA85-83AD56D54E91}" srcOrd="3" destOrd="0" presId="urn:microsoft.com/office/officeart/2005/8/layout/StepDownProcess"/>
    <dgm:cxn modelId="{F66709D9-2859-0D44-B2C5-AC3C8181EDC5}" type="presParOf" srcId="{4E01A627-A417-B048-B48F-464E31366251}" destId="{9ABD0197-07F0-4B4C-B735-DA992A7EBB40}" srcOrd="4" destOrd="0" presId="urn:microsoft.com/office/officeart/2005/8/layout/StepDownProcess"/>
    <dgm:cxn modelId="{9B46CA09-DC15-2847-976B-B906441C1C74}" type="presParOf" srcId="{9ABD0197-07F0-4B4C-B735-DA992A7EBB40}" destId="{BF894A75-78A1-8C49-ABBA-846B5018E1AF}" srcOrd="0" destOrd="0" presId="urn:microsoft.com/office/officeart/2005/8/layout/StepDownProcess"/>
    <dgm:cxn modelId="{847A9BD5-0583-D348-96A6-2258CCEA2AE4}" type="presParOf" srcId="{9ABD0197-07F0-4B4C-B735-DA992A7EBB40}" destId="{E31D6EF7-EB74-BA48-8F26-CEE50121C129}"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B0FA1DD-A9D3-47AE-AFE4-F8E7C8FA46CC}"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4640311E-0CD3-4BD6-BB6D-3F09D80190E7}">
      <dgm:prSet/>
      <dgm:spPr/>
      <dgm:t>
        <a:bodyPr/>
        <a:lstStyle/>
        <a:p>
          <a:pPr>
            <a:lnSpc>
              <a:spcPct val="100000"/>
            </a:lnSpc>
            <a:defRPr cap="all"/>
          </a:pPr>
          <a:r>
            <a:rPr lang="en-US"/>
            <a:t>Establish priorities</a:t>
          </a:r>
        </a:p>
      </dgm:t>
    </dgm:pt>
    <dgm:pt modelId="{60216707-6DB8-4E4B-8401-F7CEB9797994}" type="parTrans" cxnId="{EE74F7C8-A5B7-4454-A5D1-47A17136A413}">
      <dgm:prSet/>
      <dgm:spPr/>
      <dgm:t>
        <a:bodyPr/>
        <a:lstStyle/>
        <a:p>
          <a:endParaRPr lang="en-US"/>
        </a:p>
      </dgm:t>
    </dgm:pt>
    <dgm:pt modelId="{92C87910-4FDE-4793-8B70-806F6D2686B4}" type="sibTrans" cxnId="{EE74F7C8-A5B7-4454-A5D1-47A17136A413}">
      <dgm:prSet/>
      <dgm:spPr/>
      <dgm:t>
        <a:bodyPr/>
        <a:lstStyle/>
        <a:p>
          <a:endParaRPr lang="en-US"/>
        </a:p>
      </dgm:t>
    </dgm:pt>
    <dgm:pt modelId="{0FEDBADA-A6D7-4FF1-B467-9B6F2DA400B2}">
      <dgm:prSet/>
      <dgm:spPr/>
      <dgm:t>
        <a:bodyPr/>
        <a:lstStyle/>
        <a:p>
          <a:pPr>
            <a:lnSpc>
              <a:spcPct val="100000"/>
            </a:lnSpc>
            <a:defRPr cap="all"/>
          </a:pPr>
          <a:r>
            <a:rPr lang="en-US"/>
            <a:t>Focus on what matters most</a:t>
          </a:r>
        </a:p>
      </dgm:t>
    </dgm:pt>
    <dgm:pt modelId="{C7F2C57F-2FB0-4816-8E64-3A104D61DD4A}" type="parTrans" cxnId="{40ECD089-1F84-4E75-BC9D-44A168F8E716}">
      <dgm:prSet/>
      <dgm:spPr/>
      <dgm:t>
        <a:bodyPr/>
        <a:lstStyle/>
        <a:p>
          <a:endParaRPr lang="en-US"/>
        </a:p>
      </dgm:t>
    </dgm:pt>
    <dgm:pt modelId="{7F156357-C45E-4782-8722-C7B4E9D004A1}" type="sibTrans" cxnId="{40ECD089-1F84-4E75-BC9D-44A168F8E716}">
      <dgm:prSet/>
      <dgm:spPr/>
      <dgm:t>
        <a:bodyPr/>
        <a:lstStyle/>
        <a:p>
          <a:endParaRPr lang="en-US"/>
        </a:p>
      </dgm:t>
    </dgm:pt>
    <dgm:pt modelId="{0AD58DBA-AFA2-4F84-8644-BE9DF9969D85}">
      <dgm:prSet/>
      <dgm:spPr/>
      <dgm:t>
        <a:bodyPr/>
        <a:lstStyle/>
        <a:p>
          <a:pPr>
            <a:lnSpc>
              <a:spcPct val="100000"/>
            </a:lnSpc>
            <a:defRPr cap="all"/>
          </a:pPr>
          <a:r>
            <a:rPr lang="en-US"/>
            <a:t>Support discussions</a:t>
          </a:r>
        </a:p>
      </dgm:t>
    </dgm:pt>
    <dgm:pt modelId="{AD338355-3A01-4BCA-A78B-FA5745F7CB21}" type="parTrans" cxnId="{8F9EBE09-07BF-44C6-96CE-5A593CB5EC70}">
      <dgm:prSet/>
      <dgm:spPr/>
      <dgm:t>
        <a:bodyPr/>
        <a:lstStyle/>
        <a:p>
          <a:endParaRPr lang="en-US"/>
        </a:p>
      </dgm:t>
    </dgm:pt>
    <dgm:pt modelId="{5BC137D7-9067-4049-B8A9-79FC6CAD58D6}" type="sibTrans" cxnId="{8F9EBE09-07BF-44C6-96CE-5A593CB5EC70}">
      <dgm:prSet/>
      <dgm:spPr/>
      <dgm:t>
        <a:bodyPr/>
        <a:lstStyle/>
        <a:p>
          <a:endParaRPr lang="en-US"/>
        </a:p>
      </dgm:t>
    </dgm:pt>
    <dgm:pt modelId="{46D41B73-6E8F-4E06-B245-D654EF08ADE3}">
      <dgm:prSet/>
      <dgm:spPr/>
      <dgm:t>
        <a:bodyPr/>
        <a:lstStyle/>
        <a:p>
          <a:pPr>
            <a:lnSpc>
              <a:spcPct val="100000"/>
            </a:lnSpc>
            <a:defRPr cap="all"/>
          </a:pPr>
          <a:r>
            <a:rPr lang="en-US"/>
            <a:t>Understand differences of opinions</a:t>
          </a:r>
        </a:p>
      </dgm:t>
    </dgm:pt>
    <dgm:pt modelId="{EAA8B37A-EE1E-427B-844E-37498C2D0780}" type="parTrans" cxnId="{A3BECEF4-81C6-4ED3-8736-B91EF1641FFB}">
      <dgm:prSet/>
      <dgm:spPr/>
      <dgm:t>
        <a:bodyPr/>
        <a:lstStyle/>
        <a:p>
          <a:endParaRPr lang="en-US"/>
        </a:p>
      </dgm:t>
    </dgm:pt>
    <dgm:pt modelId="{150CCC6C-70BA-4917-8F49-048E785A5973}" type="sibTrans" cxnId="{A3BECEF4-81C6-4ED3-8736-B91EF1641FFB}">
      <dgm:prSet/>
      <dgm:spPr/>
      <dgm:t>
        <a:bodyPr/>
        <a:lstStyle/>
        <a:p>
          <a:endParaRPr lang="en-US"/>
        </a:p>
      </dgm:t>
    </dgm:pt>
    <dgm:pt modelId="{C917359A-AAA3-4C09-8AC7-17B2AB70E4B6}" type="pres">
      <dgm:prSet presAssocID="{CB0FA1DD-A9D3-47AE-AFE4-F8E7C8FA46CC}" presName="root" presStyleCnt="0">
        <dgm:presLayoutVars>
          <dgm:dir/>
          <dgm:resizeHandles val="exact"/>
        </dgm:presLayoutVars>
      </dgm:prSet>
      <dgm:spPr/>
    </dgm:pt>
    <dgm:pt modelId="{44BF0FD3-597E-451F-B670-6EB3AA91A7FA}" type="pres">
      <dgm:prSet presAssocID="{4640311E-0CD3-4BD6-BB6D-3F09D80190E7}" presName="compNode" presStyleCnt="0"/>
      <dgm:spPr/>
    </dgm:pt>
    <dgm:pt modelId="{03C612D8-9C22-45EF-8E27-819DB12F71A0}" type="pres">
      <dgm:prSet presAssocID="{4640311E-0CD3-4BD6-BB6D-3F09D80190E7}" presName="iconBgRect" presStyleLbl="bgShp" presStyleIdx="0" presStyleCnt="4"/>
      <dgm:spPr>
        <a:solidFill>
          <a:srgbClr val="CEE4E6"/>
        </a:solidFill>
      </dgm:spPr>
    </dgm:pt>
    <dgm:pt modelId="{0950848A-F443-4B5D-A077-BB2D9485A0BA}" type="pres">
      <dgm:prSet presAssocID="{4640311E-0CD3-4BD6-BB6D-3F09D80190E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C3C55526-CC80-45F6-BABC-A712FE937A30}" type="pres">
      <dgm:prSet presAssocID="{4640311E-0CD3-4BD6-BB6D-3F09D80190E7}" presName="spaceRect" presStyleCnt="0"/>
      <dgm:spPr/>
    </dgm:pt>
    <dgm:pt modelId="{0D95B884-2446-4411-B348-299290AE1B73}" type="pres">
      <dgm:prSet presAssocID="{4640311E-0CD3-4BD6-BB6D-3F09D80190E7}" presName="textRect" presStyleLbl="revTx" presStyleIdx="0" presStyleCnt="4">
        <dgm:presLayoutVars>
          <dgm:chMax val="1"/>
          <dgm:chPref val="1"/>
        </dgm:presLayoutVars>
      </dgm:prSet>
      <dgm:spPr/>
    </dgm:pt>
    <dgm:pt modelId="{EEA4B985-0494-4248-A3B7-D4F021BCA009}" type="pres">
      <dgm:prSet presAssocID="{92C87910-4FDE-4793-8B70-806F6D2686B4}" presName="sibTrans" presStyleCnt="0"/>
      <dgm:spPr/>
    </dgm:pt>
    <dgm:pt modelId="{7561FAB8-B066-44D6-882E-8374F915F978}" type="pres">
      <dgm:prSet presAssocID="{0FEDBADA-A6D7-4FF1-B467-9B6F2DA400B2}" presName="compNode" presStyleCnt="0"/>
      <dgm:spPr/>
    </dgm:pt>
    <dgm:pt modelId="{0B92E076-0238-4C08-84CC-2BAFC475D373}" type="pres">
      <dgm:prSet presAssocID="{0FEDBADA-A6D7-4FF1-B467-9B6F2DA400B2}" presName="iconBgRect" presStyleLbl="bgShp" presStyleIdx="1" presStyleCnt="4"/>
      <dgm:spPr>
        <a:solidFill>
          <a:schemeClr val="accent1">
            <a:lumMod val="40000"/>
            <a:lumOff val="60000"/>
          </a:schemeClr>
        </a:solidFill>
      </dgm:spPr>
    </dgm:pt>
    <dgm:pt modelId="{6DABEB50-2669-4C7F-8D24-2E19D7DE0BC2}" type="pres">
      <dgm:prSet presAssocID="{0FEDBADA-A6D7-4FF1-B467-9B6F2DA400B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llseye"/>
        </a:ext>
      </dgm:extLst>
    </dgm:pt>
    <dgm:pt modelId="{E8306285-CB66-442F-B048-D8FBEECE226D}" type="pres">
      <dgm:prSet presAssocID="{0FEDBADA-A6D7-4FF1-B467-9B6F2DA400B2}" presName="spaceRect" presStyleCnt="0"/>
      <dgm:spPr/>
    </dgm:pt>
    <dgm:pt modelId="{BDA750F0-F397-4155-9E23-87F280E6162A}" type="pres">
      <dgm:prSet presAssocID="{0FEDBADA-A6D7-4FF1-B467-9B6F2DA400B2}" presName="textRect" presStyleLbl="revTx" presStyleIdx="1" presStyleCnt="4">
        <dgm:presLayoutVars>
          <dgm:chMax val="1"/>
          <dgm:chPref val="1"/>
        </dgm:presLayoutVars>
      </dgm:prSet>
      <dgm:spPr/>
    </dgm:pt>
    <dgm:pt modelId="{CBF03C7E-E7F6-41A2-A584-D80337F611E2}" type="pres">
      <dgm:prSet presAssocID="{7F156357-C45E-4782-8722-C7B4E9D004A1}" presName="sibTrans" presStyleCnt="0"/>
      <dgm:spPr/>
    </dgm:pt>
    <dgm:pt modelId="{CF3D7968-BC68-4B9B-9179-F31F86E2F38B}" type="pres">
      <dgm:prSet presAssocID="{0AD58DBA-AFA2-4F84-8644-BE9DF9969D85}" presName="compNode" presStyleCnt="0"/>
      <dgm:spPr/>
    </dgm:pt>
    <dgm:pt modelId="{EE849ADE-D9FF-4E0B-BEA0-EF2EB9CD5A5A}" type="pres">
      <dgm:prSet presAssocID="{0AD58DBA-AFA2-4F84-8644-BE9DF9969D85}" presName="iconBgRect" presStyleLbl="bgShp" presStyleIdx="2" presStyleCnt="4"/>
      <dgm:spPr>
        <a:solidFill>
          <a:srgbClr val="CEE4E6"/>
        </a:solidFill>
      </dgm:spPr>
    </dgm:pt>
    <dgm:pt modelId="{3661D360-7608-43B7-9993-1E76F7CB0C5A}" type="pres">
      <dgm:prSet presAssocID="{0AD58DBA-AFA2-4F84-8644-BE9DF9969D8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at"/>
        </a:ext>
      </dgm:extLst>
    </dgm:pt>
    <dgm:pt modelId="{8CE60F4C-9C39-4100-A2FF-51575213B6E2}" type="pres">
      <dgm:prSet presAssocID="{0AD58DBA-AFA2-4F84-8644-BE9DF9969D85}" presName="spaceRect" presStyleCnt="0"/>
      <dgm:spPr/>
    </dgm:pt>
    <dgm:pt modelId="{6E1D7AD8-D2C6-469A-BC58-BC1FEFD7E854}" type="pres">
      <dgm:prSet presAssocID="{0AD58DBA-AFA2-4F84-8644-BE9DF9969D85}" presName="textRect" presStyleLbl="revTx" presStyleIdx="2" presStyleCnt="4">
        <dgm:presLayoutVars>
          <dgm:chMax val="1"/>
          <dgm:chPref val="1"/>
        </dgm:presLayoutVars>
      </dgm:prSet>
      <dgm:spPr/>
    </dgm:pt>
    <dgm:pt modelId="{B1369925-4653-43EA-A5C5-4B0D4C9D61D7}" type="pres">
      <dgm:prSet presAssocID="{5BC137D7-9067-4049-B8A9-79FC6CAD58D6}" presName="sibTrans" presStyleCnt="0"/>
      <dgm:spPr/>
    </dgm:pt>
    <dgm:pt modelId="{6D67831B-6B1C-4ED8-88A8-37415CE0D880}" type="pres">
      <dgm:prSet presAssocID="{46D41B73-6E8F-4E06-B245-D654EF08ADE3}" presName="compNode" presStyleCnt="0"/>
      <dgm:spPr/>
    </dgm:pt>
    <dgm:pt modelId="{AC5C806C-327E-4E4A-95E6-57A0F67F4873}" type="pres">
      <dgm:prSet presAssocID="{46D41B73-6E8F-4E06-B245-D654EF08ADE3}" presName="iconBgRect" presStyleLbl="bgShp" presStyleIdx="3" presStyleCnt="4"/>
      <dgm:spPr>
        <a:solidFill>
          <a:schemeClr val="accent6">
            <a:lumMod val="75000"/>
          </a:schemeClr>
        </a:solidFill>
      </dgm:spPr>
    </dgm:pt>
    <dgm:pt modelId="{5749B568-986B-4B01-9818-1CB9A4C0E587}" type="pres">
      <dgm:prSet presAssocID="{46D41B73-6E8F-4E06-B245-D654EF08ADE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d with Gears"/>
        </a:ext>
      </dgm:extLst>
    </dgm:pt>
    <dgm:pt modelId="{39554982-3D1E-4721-8952-10C2DE3C7AC9}" type="pres">
      <dgm:prSet presAssocID="{46D41B73-6E8F-4E06-B245-D654EF08ADE3}" presName="spaceRect" presStyleCnt="0"/>
      <dgm:spPr/>
    </dgm:pt>
    <dgm:pt modelId="{A3710352-0C63-49ED-8BD2-154AF2FFF174}" type="pres">
      <dgm:prSet presAssocID="{46D41B73-6E8F-4E06-B245-D654EF08ADE3}" presName="textRect" presStyleLbl="revTx" presStyleIdx="3" presStyleCnt="4">
        <dgm:presLayoutVars>
          <dgm:chMax val="1"/>
          <dgm:chPref val="1"/>
        </dgm:presLayoutVars>
      </dgm:prSet>
      <dgm:spPr/>
    </dgm:pt>
  </dgm:ptLst>
  <dgm:cxnLst>
    <dgm:cxn modelId="{8F9EBE09-07BF-44C6-96CE-5A593CB5EC70}" srcId="{CB0FA1DD-A9D3-47AE-AFE4-F8E7C8FA46CC}" destId="{0AD58DBA-AFA2-4F84-8644-BE9DF9969D85}" srcOrd="2" destOrd="0" parTransId="{AD338355-3A01-4BCA-A78B-FA5745F7CB21}" sibTransId="{5BC137D7-9067-4049-B8A9-79FC6CAD58D6}"/>
    <dgm:cxn modelId="{CBDA4834-BAEC-4644-8DB5-C40EFDB9377C}" type="presOf" srcId="{46D41B73-6E8F-4E06-B245-D654EF08ADE3}" destId="{A3710352-0C63-49ED-8BD2-154AF2FFF174}" srcOrd="0" destOrd="0" presId="urn:microsoft.com/office/officeart/2018/5/layout/IconCircleLabelList"/>
    <dgm:cxn modelId="{AF96BA65-B442-4898-B1C6-B8F42C230566}" type="presOf" srcId="{0FEDBADA-A6D7-4FF1-B467-9B6F2DA400B2}" destId="{BDA750F0-F397-4155-9E23-87F280E6162A}" srcOrd="0" destOrd="0" presId="urn:microsoft.com/office/officeart/2018/5/layout/IconCircleLabelList"/>
    <dgm:cxn modelId="{40ECD089-1F84-4E75-BC9D-44A168F8E716}" srcId="{CB0FA1DD-A9D3-47AE-AFE4-F8E7C8FA46CC}" destId="{0FEDBADA-A6D7-4FF1-B467-9B6F2DA400B2}" srcOrd="1" destOrd="0" parTransId="{C7F2C57F-2FB0-4816-8E64-3A104D61DD4A}" sibTransId="{7F156357-C45E-4782-8722-C7B4E9D004A1}"/>
    <dgm:cxn modelId="{B081AB9B-CE2B-4CF3-9EC5-778CA8A4EAF6}" type="presOf" srcId="{CB0FA1DD-A9D3-47AE-AFE4-F8E7C8FA46CC}" destId="{C917359A-AAA3-4C09-8AC7-17B2AB70E4B6}" srcOrd="0" destOrd="0" presId="urn:microsoft.com/office/officeart/2018/5/layout/IconCircleLabelList"/>
    <dgm:cxn modelId="{EE74F7C8-A5B7-4454-A5D1-47A17136A413}" srcId="{CB0FA1DD-A9D3-47AE-AFE4-F8E7C8FA46CC}" destId="{4640311E-0CD3-4BD6-BB6D-3F09D80190E7}" srcOrd="0" destOrd="0" parTransId="{60216707-6DB8-4E4B-8401-F7CEB9797994}" sibTransId="{92C87910-4FDE-4793-8B70-806F6D2686B4}"/>
    <dgm:cxn modelId="{BA8490D5-FCD7-4663-A489-27377EC21E84}" type="presOf" srcId="{0AD58DBA-AFA2-4F84-8644-BE9DF9969D85}" destId="{6E1D7AD8-D2C6-469A-BC58-BC1FEFD7E854}" srcOrd="0" destOrd="0" presId="urn:microsoft.com/office/officeart/2018/5/layout/IconCircleLabelList"/>
    <dgm:cxn modelId="{A3BECEF4-81C6-4ED3-8736-B91EF1641FFB}" srcId="{CB0FA1DD-A9D3-47AE-AFE4-F8E7C8FA46CC}" destId="{46D41B73-6E8F-4E06-B245-D654EF08ADE3}" srcOrd="3" destOrd="0" parTransId="{EAA8B37A-EE1E-427B-844E-37498C2D0780}" sibTransId="{150CCC6C-70BA-4917-8F49-048E785A5973}"/>
    <dgm:cxn modelId="{C0BA16F9-55F4-46A5-8262-4ED98DF99136}" type="presOf" srcId="{4640311E-0CD3-4BD6-BB6D-3F09D80190E7}" destId="{0D95B884-2446-4411-B348-299290AE1B73}" srcOrd="0" destOrd="0" presId="urn:microsoft.com/office/officeart/2018/5/layout/IconCircleLabelList"/>
    <dgm:cxn modelId="{D4D1FC72-A9C5-473D-894A-D7C14BF396D7}" type="presParOf" srcId="{C917359A-AAA3-4C09-8AC7-17B2AB70E4B6}" destId="{44BF0FD3-597E-451F-B670-6EB3AA91A7FA}" srcOrd="0" destOrd="0" presId="urn:microsoft.com/office/officeart/2018/5/layout/IconCircleLabelList"/>
    <dgm:cxn modelId="{ACAFF378-B708-4E6E-871C-227CBFB688B4}" type="presParOf" srcId="{44BF0FD3-597E-451F-B670-6EB3AA91A7FA}" destId="{03C612D8-9C22-45EF-8E27-819DB12F71A0}" srcOrd="0" destOrd="0" presId="urn:microsoft.com/office/officeart/2018/5/layout/IconCircleLabelList"/>
    <dgm:cxn modelId="{605E7A7D-0F6C-4C22-B160-986B9F6A6333}" type="presParOf" srcId="{44BF0FD3-597E-451F-B670-6EB3AA91A7FA}" destId="{0950848A-F443-4B5D-A077-BB2D9485A0BA}" srcOrd="1" destOrd="0" presId="urn:microsoft.com/office/officeart/2018/5/layout/IconCircleLabelList"/>
    <dgm:cxn modelId="{0D2A5CF5-1469-4D2A-9EA8-2EC1219699D0}" type="presParOf" srcId="{44BF0FD3-597E-451F-B670-6EB3AA91A7FA}" destId="{C3C55526-CC80-45F6-BABC-A712FE937A30}" srcOrd="2" destOrd="0" presId="urn:microsoft.com/office/officeart/2018/5/layout/IconCircleLabelList"/>
    <dgm:cxn modelId="{919DF531-7D0C-40F7-9FC3-35B202270F9C}" type="presParOf" srcId="{44BF0FD3-597E-451F-B670-6EB3AA91A7FA}" destId="{0D95B884-2446-4411-B348-299290AE1B73}" srcOrd="3" destOrd="0" presId="urn:microsoft.com/office/officeart/2018/5/layout/IconCircleLabelList"/>
    <dgm:cxn modelId="{4CBF6371-A42C-4B08-BB68-7D4BFBF5B765}" type="presParOf" srcId="{C917359A-AAA3-4C09-8AC7-17B2AB70E4B6}" destId="{EEA4B985-0494-4248-A3B7-D4F021BCA009}" srcOrd="1" destOrd="0" presId="urn:microsoft.com/office/officeart/2018/5/layout/IconCircleLabelList"/>
    <dgm:cxn modelId="{75C94D2D-DAD8-498F-AB38-035CFC46E905}" type="presParOf" srcId="{C917359A-AAA3-4C09-8AC7-17B2AB70E4B6}" destId="{7561FAB8-B066-44D6-882E-8374F915F978}" srcOrd="2" destOrd="0" presId="urn:microsoft.com/office/officeart/2018/5/layout/IconCircleLabelList"/>
    <dgm:cxn modelId="{3A15B3CB-DD57-4186-9566-6D9968E69DEE}" type="presParOf" srcId="{7561FAB8-B066-44D6-882E-8374F915F978}" destId="{0B92E076-0238-4C08-84CC-2BAFC475D373}" srcOrd="0" destOrd="0" presId="urn:microsoft.com/office/officeart/2018/5/layout/IconCircleLabelList"/>
    <dgm:cxn modelId="{68D0F78A-3DE2-445E-BCCE-BA04005B1EA8}" type="presParOf" srcId="{7561FAB8-B066-44D6-882E-8374F915F978}" destId="{6DABEB50-2669-4C7F-8D24-2E19D7DE0BC2}" srcOrd="1" destOrd="0" presId="urn:microsoft.com/office/officeart/2018/5/layout/IconCircleLabelList"/>
    <dgm:cxn modelId="{4FDD6DBA-D619-4BFA-A7F0-A1D5C5D2B46A}" type="presParOf" srcId="{7561FAB8-B066-44D6-882E-8374F915F978}" destId="{E8306285-CB66-442F-B048-D8FBEECE226D}" srcOrd="2" destOrd="0" presId="urn:microsoft.com/office/officeart/2018/5/layout/IconCircleLabelList"/>
    <dgm:cxn modelId="{74A85880-543C-42A3-8793-C9EBC6D0A8E4}" type="presParOf" srcId="{7561FAB8-B066-44D6-882E-8374F915F978}" destId="{BDA750F0-F397-4155-9E23-87F280E6162A}" srcOrd="3" destOrd="0" presId="urn:microsoft.com/office/officeart/2018/5/layout/IconCircleLabelList"/>
    <dgm:cxn modelId="{656FB585-27C7-4F3C-9AC4-FB2B0D1C6144}" type="presParOf" srcId="{C917359A-AAA3-4C09-8AC7-17B2AB70E4B6}" destId="{CBF03C7E-E7F6-41A2-A584-D80337F611E2}" srcOrd="3" destOrd="0" presId="urn:microsoft.com/office/officeart/2018/5/layout/IconCircleLabelList"/>
    <dgm:cxn modelId="{BBE6B8CE-77DD-4D23-B977-C0D7B568A1D1}" type="presParOf" srcId="{C917359A-AAA3-4C09-8AC7-17B2AB70E4B6}" destId="{CF3D7968-BC68-4B9B-9179-F31F86E2F38B}" srcOrd="4" destOrd="0" presId="urn:microsoft.com/office/officeart/2018/5/layout/IconCircleLabelList"/>
    <dgm:cxn modelId="{5BDCFEF6-4061-4784-ABF2-1FD784575B22}" type="presParOf" srcId="{CF3D7968-BC68-4B9B-9179-F31F86E2F38B}" destId="{EE849ADE-D9FF-4E0B-BEA0-EF2EB9CD5A5A}" srcOrd="0" destOrd="0" presId="urn:microsoft.com/office/officeart/2018/5/layout/IconCircleLabelList"/>
    <dgm:cxn modelId="{74488C65-525C-48D3-8487-F05F2EE63911}" type="presParOf" srcId="{CF3D7968-BC68-4B9B-9179-F31F86E2F38B}" destId="{3661D360-7608-43B7-9993-1E76F7CB0C5A}" srcOrd="1" destOrd="0" presId="urn:microsoft.com/office/officeart/2018/5/layout/IconCircleLabelList"/>
    <dgm:cxn modelId="{09A47DFF-2480-483B-B4AB-5CB69289A1CC}" type="presParOf" srcId="{CF3D7968-BC68-4B9B-9179-F31F86E2F38B}" destId="{8CE60F4C-9C39-4100-A2FF-51575213B6E2}" srcOrd="2" destOrd="0" presId="urn:microsoft.com/office/officeart/2018/5/layout/IconCircleLabelList"/>
    <dgm:cxn modelId="{C0393742-26CE-4294-A3F2-D7B541EAEF87}" type="presParOf" srcId="{CF3D7968-BC68-4B9B-9179-F31F86E2F38B}" destId="{6E1D7AD8-D2C6-469A-BC58-BC1FEFD7E854}" srcOrd="3" destOrd="0" presId="urn:microsoft.com/office/officeart/2018/5/layout/IconCircleLabelList"/>
    <dgm:cxn modelId="{CAC7082F-FA81-42D7-9D91-197F235FEF89}" type="presParOf" srcId="{C917359A-AAA3-4C09-8AC7-17B2AB70E4B6}" destId="{B1369925-4653-43EA-A5C5-4B0D4C9D61D7}" srcOrd="5" destOrd="0" presId="urn:microsoft.com/office/officeart/2018/5/layout/IconCircleLabelList"/>
    <dgm:cxn modelId="{3E30857F-F341-47CB-B917-C2A2E9A3DDD6}" type="presParOf" srcId="{C917359A-AAA3-4C09-8AC7-17B2AB70E4B6}" destId="{6D67831B-6B1C-4ED8-88A8-37415CE0D880}" srcOrd="6" destOrd="0" presId="urn:microsoft.com/office/officeart/2018/5/layout/IconCircleLabelList"/>
    <dgm:cxn modelId="{365E70D0-00E6-4876-8498-2F3CD70E0B43}" type="presParOf" srcId="{6D67831B-6B1C-4ED8-88A8-37415CE0D880}" destId="{AC5C806C-327E-4E4A-95E6-57A0F67F4873}" srcOrd="0" destOrd="0" presId="urn:microsoft.com/office/officeart/2018/5/layout/IconCircleLabelList"/>
    <dgm:cxn modelId="{72915D38-972E-42BB-BD81-413AE58895F3}" type="presParOf" srcId="{6D67831B-6B1C-4ED8-88A8-37415CE0D880}" destId="{5749B568-986B-4B01-9818-1CB9A4C0E587}" srcOrd="1" destOrd="0" presId="urn:microsoft.com/office/officeart/2018/5/layout/IconCircleLabelList"/>
    <dgm:cxn modelId="{0CA3ACCD-6855-4CD1-A28A-96C2546E0775}" type="presParOf" srcId="{6D67831B-6B1C-4ED8-88A8-37415CE0D880}" destId="{39554982-3D1E-4721-8952-10C2DE3C7AC9}" srcOrd="2" destOrd="0" presId="urn:microsoft.com/office/officeart/2018/5/layout/IconCircleLabelList"/>
    <dgm:cxn modelId="{50A4F257-EBEC-409C-B157-E56C201F2667}" type="presParOf" srcId="{6D67831B-6B1C-4ED8-88A8-37415CE0D880}" destId="{A3710352-0C63-49ED-8BD2-154AF2FFF174}" srcOrd="3" destOrd="0" presId="urn:microsoft.com/office/officeart/2018/5/layout/IconCircle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ECB7B8E-AAB5-B44E-A176-4419EEA0A9B2}"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AD969231-47B7-FA43-936A-6C02A2BFBFCB}">
      <dgm:prSet phldrT="[Text]" custT="1"/>
      <dgm:spPr/>
      <dgm:t>
        <a:bodyPr/>
        <a:lstStyle/>
        <a:p>
          <a:r>
            <a:rPr lang="en-US" sz="1600" b="0" dirty="0">
              <a:solidFill>
                <a:schemeClr val="bg1">
                  <a:lumMod val="85000"/>
                </a:schemeClr>
              </a:solidFill>
              <a:latin typeface="League Spartan" panose="020B0604020202020204" charset="0"/>
              <a:cs typeface="League Spartan" panose="020B0604020202020204" charset="0"/>
            </a:rPr>
            <a:t>What are the older adult’s goals?</a:t>
          </a:r>
        </a:p>
      </dgm:t>
    </dgm:pt>
    <dgm:pt modelId="{E545CC1B-C0CD-2148-8339-72144671602F}" type="parTrans" cxnId="{26E4E4BC-A76F-DF47-9EC3-FCDC29B9393E}">
      <dgm:prSet/>
      <dgm:spPr/>
      <dgm:t>
        <a:bodyPr/>
        <a:lstStyle/>
        <a:p>
          <a:endParaRPr lang="en-US"/>
        </a:p>
      </dgm:t>
    </dgm:pt>
    <dgm:pt modelId="{752FA4C1-D4F0-7545-BABC-ABB359941356}" type="sibTrans" cxnId="{26E4E4BC-A76F-DF47-9EC3-FCDC29B9393E}">
      <dgm:prSet/>
      <dgm:spPr/>
      <dgm:t>
        <a:bodyPr/>
        <a:lstStyle/>
        <a:p>
          <a:endParaRPr lang="en-US"/>
        </a:p>
      </dgm:t>
    </dgm:pt>
    <dgm:pt modelId="{5632F795-2110-674A-A61D-7F25DC219781}">
      <dgm:prSet phldrT="[Text]" custT="1"/>
      <dgm:spPr/>
      <dgm:t>
        <a:bodyPr/>
        <a:lstStyle/>
        <a:p>
          <a:r>
            <a:rPr lang="en-US" sz="1600" b="0" dirty="0">
              <a:solidFill>
                <a:schemeClr val="bg1">
                  <a:lumMod val="85000"/>
                </a:schemeClr>
              </a:solidFill>
              <a:latin typeface="League Spartan" panose="020B0604020202020204" charset="0"/>
              <a:cs typeface="League Spartan" panose="020B0604020202020204" charset="0"/>
            </a:rPr>
            <a:t>Have you acknowledged both the </a:t>
          </a:r>
          <a:r>
            <a:rPr lang="en-US" sz="1600" b="1" dirty="0">
              <a:solidFill>
                <a:schemeClr val="bg1">
                  <a:lumMod val="85000"/>
                </a:schemeClr>
              </a:solidFill>
              <a:latin typeface="League Spartan" panose="020B0604020202020204" charset="0"/>
              <a:cs typeface="League Spartan" panose="020B0604020202020204" charset="0"/>
            </a:rPr>
            <a:t>physical </a:t>
          </a:r>
          <a:r>
            <a:rPr lang="en-US" sz="1600" b="0" dirty="0">
              <a:solidFill>
                <a:schemeClr val="bg1">
                  <a:lumMod val="85000"/>
                </a:schemeClr>
              </a:solidFill>
              <a:latin typeface="League Spartan" panose="020B0604020202020204" charset="0"/>
              <a:cs typeface="League Spartan" panose="020B0604020202020204" charset="0"/>
            </a:rPr>
            <a:t>and</a:t>
          </a:r>
          <a:r>
            <a:rPr lang="en-US" sz="1600" b="1" dirty="0">
              <a:solidFill>
                <a:schemeClr val="bg1">
                  <a:lumMod val="85000"/>
                </a:schemeClr>
              </a:solidFill>
              <a:latin typeface="League Spartan" panose="020B0604020202020204" charset="0"/>
              <a:cs typeface="League Spartan" panose="020B0604020202020204" charset="0"/>
            </a:rPr>
            <a:t> emotional </a:t>
          </a:r>
          <a:r>
            <a:rPr lang="en-US" sz="1600" b="0" dirty="0">
              <a:solidFill>
                <a:schemeClr val="bg1">
                  <a:lumMod val="85000"/>
                </a:schemeClr>
              </a:solidFill>
              <a:latin typeface="League Spartan" panose="020B0604020202020204" charset="0"/>
              <a:cs typeface="League Spartan" panose="020B0604020202020204" charset="0"/>
            </a:rPr>
            <a:t>consequences</a:t>
          </a:r>
          <a:r>
            <a:rPr lang="en-US" sz="1600" b="1" dirty="0">
              <a:solidFill>
                <a:schemeClr val="bg1">
                  <a:lumMod val="85000"/>
                </a:schemeClr>
              </a:solidFill>
              <a:latin typeface="League Spartan" panose="020B0604020202020204" charset="0"/>
              <a:cs typeface="League Spartan" panose="020B0604020202020204" charset="0"/>
            </a:rPr>
            <a:t>?</a:t>
          </a:r>
        </a:p>
      </dgm:t>
    </dgm:pt>
    <dgm:pt modelId="{C879FAB1-3DC0-2748-9619-B53E52F9F70C}" type="parTrans" cxnId="{CCED754A-96B1-0741-AAE5-6C3AB9841FCB}">
      <dgm:prSet/>
      <dgm:spPr/>
      <dgm:t>
        <a:bodyPr/>
        <a:lstStyle/>
        <a:p>
          <a:endParaRPr lang="en-US"/>
        </a:p>
      </dgm:t>
    </dgm:pt>
    <dgm:pt modelId="{4569A767-6215-2049-87B5-54DB082F84DA}" type="sibTrans" cxnId="{CCED754A-96B1-0741-AAE5-6C3AB9841FCB}">
      <dgm:prSet/>
      <dgm:spPr/>
      <dgm:t>
        <a:bodyPr/>
        <a:lstStyle/>
        <a:p>
          <a:endParaRPr lang="en-US"/>
        </a:p>
      </dgm:t>
    </dgm:pt>
    <dgm:pt modelId="{1D0DEA1D-CADB-804E-8AB5-8DFF25EA13DE}">
      <dgm:prSet phldrT="[Text]" custT="1"/>
      <dgm:spPr/>
      <dgm:t>
        <a:bodyPr/>
        <a:lstStyle/>
        <a:p>
          <a:r>
            <a:rPr lang="en-US" sz="1600" b="0" dirty="0">
              <a:solidFill>
                <a:schemeClr val="bg1">
                  <a:lumMod val="85000"/>
                </a:schemeClr>
              </a:solidFill>
              <a:latin typeface="League Spartan" panose="020B0604020202020204" charset="0"/>
              <a:cs typeface="League Spartan" panose="020B0604020202020204" charset="0"/>
            </a:rPr>
            <a:t>What can you do to optimize the older adult’s </a:t>
          </a:r>
          <a:r>
            <a:rPr lang="en-US" sz="1600" b="1" dirty="0">
              <a:solidFill>
                <a:schemeClr val="bg1">
                  <a:lumMod val="85000"/>
                </a:schemeClr>
              </a:solidFill>
              <a:latin typeface="League Spartan" panose="020B0604020202020204" charset="0"/>
              <a:cs typeface="League Spartan" panose="020B0604020202020204" charset="0"/>
            </a:rPr>
            <a:t>health </a:t>
          </a:r>
          <a:r>
            <a:rPr lang="en-US" sz="1600" b="0" dirty="0">
              <a:solidFill>
                <a:schemeClr val="bg1">
                  <a:lumMod val="85000"/>
                </a:schemeClr>
              </a:solidFill>
              <a:latin typeface="League Spartan" panose="020B0604020202020204" charset="0"/>
              <a:cs typeface="League Spartan" panose="020B0604020202020204" charset="0"/>
            </a:rPr>
            <a:t>and</a:t>
          </a:r>
          <a:r>
            <a:rPr lang="en-US" sz="1600" b="1" dirty="0">
              <a:solidFill>
                <a:schemeClr val="bg1">
                  <a:lumMod val="85000"/>
                </a:schemeClr>
              </a:solidFill>
              <a:latin typeface="League Spartan" panose="020B0604020202020204" charset="0"/>
              <a:cs typeface="League Spartan" panose="020B0604020202020204" charset="0"/>
            </a:rPr>
            <a:t> environments?</a:t>
          </a:r>
        </a:p>
      </dgm:t>
    </dgm:pt>
    <dgm:pt modelId="{A3E1BA67-26ED-964E-88D7-9C6FE0802098}" type="parTrans" cxnId="{35840605-B1DE-3D40-895B-9DD5F520A387}">
      <dgm:prSet/>
      <dgm:spPr/>
      <dgm:t>
        <a:bodyPr/>
        <a:lstStyle/>
        <a:p>
          <a:endParaRPr lang="en-US"/>
        </a:p>
      </dgm:t>
    </dgm:pt>
    <dgm:pt modelId="{FB3D3627-FFDA-BA4F-AB4F-717123CE65B6}" type="sibTrans" cxnId="{35840605-B1DE-3D40-895B-9DD5F520A387}">
      <dgm:prSet/>
      <dgm:spPr/>
      <dgm:t>
        <a:bodyPr/>
        <a:lstStyle/>
        <a:p>
          <a:endParaRPr lang="en-US"/>
        </a:p>
      </dgm:t>
    </dgm:pt>
    <dgm:pt modelId="{8DE65CB6-31B6-764D-A1D6-F562BC383B83}">
      <dgm:prSet custT="1"/>
      <dgm:spPr/>
      <dgm:t>
        <a:bodyPr/>
        <a:lstStyle/>
        <a:p>
          <a:r>
            <a:rPr lang="en-US" sz="1600" b="0" dirty="0">
              <a:solidFill>
                <a:schemeClr val="bg1">
                  <a:lumMod val="85000"/>
                </a:schemeClr>
              </a:solidFill>
              <a:latin typeface="League Spartan" panose="020B0604020202020204" charset="0"/>
              <a:cs typeface="League Spartan" panose="020B0604020202020204" charset="0"/>
            </a:rPr>
            <a:t>What are you calling risk?</a:t>
          </a:r>
        </a:p>
      </dgm:t>
    </dgm:pt>
    <dgm:pt modelId="{517A84D5-48D2-D448-8D0C-563FBBD9A8FC}" type="parTrans" cxnId="{BB605234-3FE8-1C47-9E71-0458CDA1DA87}">
      <dgm:prSet/>
      <dgm:spPr/>
      <dgm:t>
        <a:bodyPr/>
        <a:lstStyle/>
        <a:p>
          <a:endParaRPr lang="en-US"/>
        </a:p>
      </dgm:t>
    </dgm:pt>
    <dgm:pt modelId="{99E8FEA6-BB82-8548-9393-B8EC025567AF}" type="sibTrans" cxnId="{BB605234-3FE8-1C47-9E71-0458CDA1DA87}">
      <dgm:prSet/>
      <dgm:spPr/>
      <dgm:t>
        <a:bodyPr/>
        <a:lstStyle/>
        <a:p>
          <a:endParaRPr lang="en-US"/>
        </a:p>
      </dgm:t>
    </dgm:pt>
    <dgm:pt modelId="{278C62F4-4D44-B14A-982D-58C8B66B34B1}">
      <dgm:prSet custT="1"/>
      <dgm:spPr/>
      <dgm:t>
        <a:bodyPr/>
        <a:lstStyle/>
        <a:p>
          <a:r>
            <a:rPr lang="en-US" sz="1600" b="0" dirty="0">
              <a:solidFill>
                <a:schemeClr val="bg1">
                  <a:lumMod val="85000"/>
                </a:schemeClr>
              </a:solidFill>
              <a:latin typeface="League Spartan" panose="020B0604020202020204" charset="0"/>
              <a:cs typeface="League Spartan" panose="020B0604020202020204" charset="0"/>
            </a:rPr>
            <a:t>Have you acknowledged both the </a:t>
          </a:r>
          <a:r>
            <a:rPr lang="en-US" sz="1600" b="1" dirty="0">
              <a:solidFill>
                <a:schemeClr val="bg1">
                  <a:lumMod val="85000"/>
                </a:schemeClr>
              </a:solidFill>
              <a:latin typeface="League Spartan" panose="020B0604020202020204" charset="0"/>
              <a:cs typeface="League Spartan" panose="020B0604020202020204" charset="0"/>
            </a:rPr>
            <a:t>benefits </a:t>
          </a:r>
          <a:r>
            <a:rPr lang="en-US" sz="1600" b="0" dirty="0">
              <a:solidFill>
                <a:schemeClr val="bg1">
                  <a:lumMod val="85000"/>
                </a:schemeClr>
              </a:solidFill>
              <a:latin typeface="League Spartan" panose="020B0604020202020204" charset="0"/>
              <a:cs typeface="League Spartan" panose="020B0604020202020204" charset="0"/>
            </a:rPr>
            <a:t>and</a:t>
          </a:r>
          <a:r>
            <a:rPr lang="en-US" sz="1600" b="1" dirty="0">
              <a:solidFill>
                <a:schemeClr val="bg1">
                  <a:lumMod val="85000"/>
                </a:schemeClr>
              </a:solidFill>
              <a:latin typeface="League Spartan" panose="020B0604020202020204" charset="0"/>
              <a:cs typeface="League Spartan" panose="020B0604020202020204" charset="0"/>
            </a:rPr>
            <a:t> consequences?</a:t>
          </a:r>
        </a:p>
      </dgm:t>
    </dgm:pt>
    <dgm:pt modelId="{6E4651B7-CA5A-F146-96B6-23051F5EF949}" type="parTrans" cxnId="{FDDCD85C-0BC4-2144-A3FE-8BFEC2EDC4BE}">
      <dgm:prSet/>
      <dgm:spPr/>
      <dgm:t>
        <a:bodyPr/>
        <a:lstStyle/>
        <a:p>
          <a:endParaRPr lang="en-US"/>
        </a:p>
      </dgm:t>
    </dgm:pt>
    <dgm:pt modelId="{E1900480-3188-8B48-8E45-503483A7AF18}" type="sibTrans" cxnId="{FDDCD85C-0BC4-2144-A3FE-8BFEC2EDC4BE}">
      <dgm:prSet/>
      <dgm:spPr/>
      <dgm:t>
        <a:bodyPr/>
        <a:lstStyle/>
        <a:p>
          <a:endParaRPr lang="en-US"/>
        </a:p>
      </dgm:t>
    </dgm:pt>
    <dgm:pt modelId="{74D93349-8DF2-0C49-B978-8507D5097991}">
      <dgm:prSet custT="1"/>
      <dgm:spPr/>
      <dgm:t>
        <a:bodyPr/>
        <a:lstStyle/>
        <a:p>
          <a:r>
            <a:rPr lang="en-US" sz="1600" b="0" dirty="0">
              <a:solidFill>
                <a:schemeClr val="bg1">
                  <a:lumMod val="85000"/>
                </a:schemeClr>
              </a:solidFill>
              <a:latin typeface="League Spartan" panose="020B0604020202020204" charset="0"/>
              <a:cs typeface="League Spartan" panose="020B0604020202020204" charset="0"/>
            </a:rPr>
            <a:t>What can you do to minimize the </a:t>
          </a:r>
          <a:r>
            <a:rPr lang="en-US" sz="1600" b="1" dirty="0">
              <a:solidFill>
                <a:schemeClr val="bg1">
                  <a:lumMod val="85000"/>
                </a:schemeClr>
              </a:solidFill>
              <a:latin typeface="League Spartan" panose="020B0604020202020204" charset="0"/>
              <a:cs typeface="League Spartan" panose="020B0604020202020204" charset="0"/>
            </a:rPr>
            <a:t>concerns</a:t>
          </a:r>
          <a:r>
            <a:rPr lang="en-US" sz="1600" b="0" dirty="0">
              <a:solidFill>
                <a:schemeClr val="bg1">
                  <a:lumMod val="85000"/>
                </a:schemeClr>
              </a:solidFill>
              <a:latin typeface="League Spartan" panose="020B0604020202020204" charset="0"/>
              <a:cs typeface="League Spartan" panose="020B0604020202020204" charset="0"/>
            </a:rPr>
            <a:t> or</a:t>
          </a:r>
          <a:r>
            <a:rPr lang="en-US" sz="1600" b="1" dirty="0">
              <a:solidFill>
                <a:schemeClr val="bg1">
                  <a:lumMod val="85000"/>
                </a:schemeClr>
              </a:solidFill>
              <a:latin typeface="League Spartan" panose="020B0604020202020204" charset="0"/>
              <a:cs typeface="League Spartan" panose="020B0604020202020204" charset="0"/>
            </a:rPr>
            <a:t> negative consequences?</a:t>
          </a:r>
        </a:p>
      </dgm:t>
    </dgm:pt>
    <dgm:pt modelId="{B1E01BBA-8B51-3D40-9A30-4A5D31A14759}" type="parTrans" cxnId="{A4827D5C-FE7D-7645-81A6-1CDF2FF34206}">
      <dgm:prSet/>
      <dgm:spPr/>
      <dgm:t>
        <a:bodyPr/>
        <a:lstStyle/>
        <a:p>
          <a:endParaRPr lang="en-US"/>
        </a:p>
      </dgm:t>
    </dgm:pt>
    <dgm:pt modelId="{D63C2E74-0175-C64D-91A3-D9B515209036}" type="sibTrans" cxnId="{A4827D5C-FE7D-7645-81A6-1CDF2FF34206}">
      <dgm:prSet/>
      <dgm:spPr/>
      <dgm:t>
        <a:bodyPr/>
        <a:lstStyle/>
        <a:p>
          <a:endParaRPr lang="en-US"/>
        </a:p>
      </dgm:t>
    </dgm:pt>
    <dgm:pt modelId="{977E97AF-CFBC-9D4D-BCAD-ED2AA717DC26}" type="pres">
      <dgm:prSet presAssocID="{CECB7B8E-AAB5-B44E-A176-4419EEA0A9B2}" presName="Name0" presStyleCnt="0">
        <dgm:presLayoutVars>
          <dgm:chMax val="7"/>
          <dgm:chPref val="7"/>
          <dgm:dir/>
        </dgm:presLayoutVars>
      </dgm:prSet>
      <dgm:spPr/>
    </dgm:pt>
    <dgm:pt modelId="{65A645FD-3F95-6440-9FBC-3A7A9FC2C0F5}" type="pres">
      <dgm:prSet presAssocID="{CECB7B8E-AAB5-B44E-A176-4419EEA0A9B2}" presName="Name1" presStyleCnt="0"/>
      <dgm:spPr/>
    </dgm:pt>
    <dgm:pt modelId="{25F94D85-59C4-5647-9436-243BD20310EC}" type="pres">
      <dgm:prSet presAssocID="{CECB7B8E-AAB5-B44E-A176-4419EEA0A9B2}" presName="cycle" presStyleCnt="0"/>
      <dgm:spPr/>
    </dgm:pt>
    <dgm:pt modelId="{76F7F46D-1E39-B64B-A415-E3A6610482C7}" type="pres">
      <dgm:prSet presAssocID="{CECB7B8E-AAB5-B44E-A176-4419EEA0A9B2}" presName="srcNode" presStyleLbl="node1" presStyleIdx="0" presStyleCnt="6"/>
      <dgm:spPr/>
    </dgm:pt>
    <dgm:pt modelId="{A52C0D77-DC54-7146-871D-A05F1521CF18}" type="pres">
      <dgm:prSet presAssocID="{CECB7B8E-AAB5-B44E-A176-4419EEA0A9B2}" presName="conn" presStyleLbl="parChTrans1D2" presStyleIdx="0" presStyleCnt="1" custLinFactNeighborX="-30842" custLinFactNeighborY="1757"/>
      <dgm:spPr/>
    </dgm:pt>
    <dgm:pt modelId="{1C5A1F70-B8FE-9241-AE0A-2A363997037B}" type="pres">
      <dgm:prSet presAssocID="{CECB7B8E-AAB5-B44E-A176-4419EEA0A9B2}" presName="extraNode" presStyleLbl="node1" presStyleIdx="0" presStyleCnt="6"/>
      <dgm:spPr/>
    </dgm:pt>
    <dgm:pt modelId="{6B3674B2-33F2-084C-8E88-DB815C8A9084}" type="pres">
      <dgm:prSet presAssocID="{CECB7B8E-AAB5-B44E-A176-4419EEA0A9B2}" presName="dstNode" presStyleLbl="node1" presStyleIdx="0" presStyleCnt="6"/>
      <dgm:spPr/>
    </dgm:pt>
    <dgm:pt modelId="{C8DB78B6-79CD-2E42-8E43-89054E5FB692}" type="pres">
      <dgm:prSet presAssocID="{AD969231-47B7-FA43-936A-6C02A2BFBFCB}" presName="text_1" presStyleLbl="node1" presStyleIdx="0" presStyleCnt="6">
        <dgm:presLayoutVars>
          <dgm:bulletEnabled val="1"/>
        </dgm:presLayoutVars>
      </dgm:prSet>
      <dgm:spPr/>
    </dgm:pt>
    <dgm:pt modelId="{ED4311B4-9C53-F74C-8668-06331B502628}" type="pres">
      <dgm:prSet presAssocID="{AD969231-47B7-FA43-936A-6C02A2BFBFCB}" presName="accent_1" presStyleCnt="0"/>
      <dgm:spPr/>
    </dgm:pt>
    <dgm:pt modelId="{5052C451-FF1A-C142-979B-9C01437DD00D}" type="pres">
      <dgm:prSet presAssocID="{AD969231-47B7-FA43-936A-6C02A2BFBFCB}" presName="accentRepeatNode" presStyleLbl="solidFgAcc1" presStyleIdx="0" presStyleCnt="6"/>
      <dgm:spPr>
        <a:solidFill>
          <a:srgbClr val="CEE4E6"/>
        </a:solidFill>
      </dgm:spPr>
    </dgm:pt>
    <dgm:pt modelId="{F63ED729-05B3-8145-A7EA-697B9B7AB1F6}" type="pres">
      <dgm:prSet presAssocID="{8DE65CB6-31B6-764D-A1D6-F562BC383B83}" presName="text_2" presStyleLbl="node1" presStyleIdx="1" presStyleCnt="6">
        <dgm:presLayoutVars>
          <dgm:bulletEnabled val="1"/>
        </dgm:presLayoutVars>
      </dgm:prSet>
      <dgm:spPr/>
    </dgm:pt>
    <dgm:pt modelId="{40EF14EA-D9D4-4649-8F31-B4465460D549}" type="pres">
      <dgm:prSet presAssocID="{8DE65CB6-31B6-764D-A1D6-F562BC383B83}" presName="accent_2" presStyleCnt="0"/>
      <dgm:spPr/>
    </dgm:pt>
    <dgm:pt modelId="{0372B7F2-B72A-C742-8ADC-32B4DC45470E}" type="pres">
      <dgm:prSet presAssocID="{8DE65CB6-31B6-764D-A1D6-F562BC383B83}" presName="accentRepeatNode" presStyleLbl="solidFgAcc1" presStyleIdx="1" presStyleCnt="6"/>
      <dgm:spPr>
        <a:solidFill>
          <a:srgbClr val="CEE4E6"/>
        </a:solidFill>
      </dgm:spPr>
    </dgm:pt>
    <dgm:pt modelId="{42B9E265-F7B0-D64A-AA23-711B70C7B922}" type="pres">
      <dgm:prSet presAssocID="{278C62F4-4D44-B14A-982D-58C8B66B34B1}" presName="text_3" presStyleLbl="node1" presStyleIdx="2" presStyleCnt="6" custScaleY="128253">
        <dgm:presLayoutVars>
          <dgm:bulletEnabled val="1"/>
        </dgm:presLayoutVars>
      </dgm:prSet>
      <dgm:spPr/>
    </dgm:pt>
    <dgm:pt modelId="{340DF69D-78DA-634E-81DC-F26D6AC82E07}" type="pres">
      <dgm:prSet presAssocID="{278C62F4-4D44-B14A-982D-58C8B66B34B1}" presName="accent_3" presStyleCnt="0"/>
      <dgm:spPr/>
    </dgm:pt>
    <dgm:pt modelId="{95DA0821-C368-3D40-97F0-E64CCA74532D}" type="pres">
      <dgm:prSet presAssocID="{278C62F4-4D44-B14A-982D-58C8B66B34B1}" presName="accentRepeatNode" presStyleLbl="solidFgAcc1" presStyleIdx="2" presStyleCnt="6"/>
      <dgm:spPr>
        <a:solidFill>
          <a:srgbClr val="CEE4E6"/>
        </a:solidFill>
      </dgm:spPr>
    </dgm:pt>
    <dgm:pt modelId="{F87F0874-D541-D148-93E6-5555C833BCE1}" type="pres">
      <dgm:prSet presAssocID="{5632F795-2110-674A-A61D-7F25DC219781}" presName="text_4" presStyleLbl="node1" presStyleIdx="3" presStyleCnt="6" custScaleY="119231">
        <dgm:presLayoutVars>
          <dgm:bulletEnabled val="1"/>
        </dgm:presLayoutVars>
      </dgm:prSet>
      <dgm:spPr/>
    </dgm:pt>
    <dgm:pt modelId="{77B9EBF2-3178-5A41-87A4-FBE067D48719}" type="pres">
      <dgm:prSet presAssocID="{5632F795-2110-674A-A61D-7F25DC219781}" presName="accent_4" presStyleCnt="0"/>
      <dgm:spPr/>
    </dgm:pt>
    <dgm:pt modelId="{9C95BB36-2FC6-724C-9D02-ADAA96DCEC0A}" type="pres">
      <dgm:prSet presAssocID="{5632F795-2110-674A-A61D-7F25DC219781}" presName="accentRepeatNode" presStyleLbl="solidFgAcc1" presStyleIdx="3" presStyleCnt="6"/>
      <dgm:spPr>
        <a:solidFill>
          <a:srgbClr val="CEE4E6"/>
        </a:solidFill>
      </dgm:spPr>
    </dgm:pt>
    <dgm:pt modelId="{2B70057B-81EC-D340-832B-85DED8183AF2}" type="pres">
      <dgm:prSet presAssocID="{1D0DEA1D-CADB-804E-8AB5-8DFF25EA13DE}" presName="text_5" presStyleLbl="node1" presStyleIdx="4" presStyleCnt="6" custScaleY="127182">
        <dgm:presLayoutVars>
          <dgm:bulletEnabled val="1"/>
        </dgm:presLayoutVars>
      </dgm:prSet>
      <dgm:spPr/>
    </dgm:pt>
    <dgm:pt modelId="{60D510C9-F698-2443-ADA3-8951C955DAA7}" type="pres">
      <dgm:prSet presAssocID="{1D0DEA1D-CADB-804E-8AB5-8DFF25EA13DE}" presName="accent_5" presStyleCnt="0"/>
      <dgm:spPr/>
    </dgm:pt>
    <dgm:pt modelId="{0D5ED536-64A6-8742-BAD1-9673068BB696}" type="pres">
      <dgm:prSet presAssocID="{1D0DEA1D-CADB-804E-8AB5-8DFF25EA13DE}" presName="accentRepeatNode" presStyleLbl="solidFgAcc1" presStyleIdx="4" presStyleCnt="6"/>
      <dgm:spPr>
        <a:solidFill>
          <a:srgbClr val="CEE4E6"/>
        </a:solidFill>
      </dgm:spPr>
    </dgm:pt>
    <dgm:pt modelId="{6ECAA7FA-D6AC-5646-A0E5-F2FF7B932C1B}" type="pres">
      <dgm:prSet presAssocID="{74D93349-8DF2-0C49-B978-8507D5097991}" presName="text_6" presStyleLbl="node1" presStyleIdx="5" presStyleCnt="6" custScaleY="131777">
        <dgm:presLayoutVars>
          <dgm:bulletEnabled val="1"/>
        </dgm:presLayoutVars>
      </dgm:prSet>
      <dgm:spPr/>
    </dgm:pt>
    <dgm:pt modelId="{8D627908-2DB8-424A-8EC9-27E848EF8440}" type="pres">
      <dgm:prSet presAssocID="{74D93349-8DF2-0C49-B978-8507D5097991}" presName="accent_6" presStyleCnt="0"/>
      <dgm:spPr/>
    </dgm:pt>
    <dgm:pt modelId="{17F3A553-BEEC-DD4F-971C-E47F72F7E038}" type="pres">
      <dgm:prSet presAssocID="{74D93349-8DF2-0C49-B978-8507D5097991}" presName="accentRepeatNode" presStyleLbl="solidFgAcc1" presStyleIdx="5" presStyleCnt="6"/>
      <dgm:spPr>
        <a:solidFill>
          <a:srgbClr val="CEE4E6"/>
        </a:solidFill>
        <a:ln>
          <a:solidFill>
            <a:schemeClr val="tx1"/>
          </a:solidFill>
        </a:ln>
      </dgm:spPr>
    </dgm:pt>
  </dgm:ptLst>
  <dgm:cxnLst>
    <dgm:cxn modelId="{698BFE03-F133-0D44-AB0D-D44421187F85}" type="presOf" srcId="{752FA4C1-D4F0-7545-BABC-ABB359941356}" destId="{A52C0D77-DC54-7146-871D-A05F1521CF18}" srcOrd="0" destOrd="0" presId="urn:microsoft.com/office/officeart/2008/layout/VerticalCurvedList"/>
    <dgm:cxn modelId="{35840605-B1DE-3D40-895B-9DD5F520A387}" srcId="{CECB7B8E-AAB5-B44E-A176-4419EEA0A9B2}" destId="{1D0DEA1D-CADB-804E-8AB5-8DFF25EA13DE}" srcOrd="4" destOrd="0" parTransId="{A3E1BA67-26ED-964E-88D7-9C6FE0802098}" sibTransId="{FB3D3627-FFDA-BA4F-AB4F-717123CE65B6}"/>
    <dgm:cxn modelId="{BB605234-3FE8-1C47-9E71-0458CDA1DA87}" srcId="{CECB7B8E-AAB5-B44E-A176-4419EEA0A9B2}" destId="{8DE65CB6-31B6-764D-A1D6-F562BC383B83}" srcOrd="1" destOrd="0" parTransId="{517A84D5-48D2-D448-8D0C-563FBBD9A8FC}" sibTransId="{99E8FEA6-BB82-8548-9393-B8EC025567AF}"/>
    <dgm:cxn modelId="{64FA9C37-C5D2-0349-8FF5-BEDAC9949917}" type="presOf" srcId="{5632F795-2110-674A-A61D-7F25DC219781}" destId="{F87F0874-D541-D148-93E6-5555C833BCE1}" srcOrd="0" destOrd="0" presId="urn:microsoft.com/office/officeart/2008/layout/VerticalCurvedList"/>
    <dgm:cxn modelId="{A4827D5C-FE7D-7645-81A6-1CDF2FF34206}" srcId="{CECB7B8E-AAB5-B44E-A176-4419EEA0A9B2}" destId="{74D93349-8DF2-0C49-B978-8507D5097991}" srcOrd="5" destOrd="0" parTransId="{B1E01BBA-8B51-3D40-9A30-4A5D31A14759}" sibTransId="{D63C2E74-0175-C64D-91A3-D9B515209036}"/>
    <dgm:cxn modelId="{FDDCD85C-0BC4-2144-A3FE-8BFEC2EDC4BE}" srcId="{CECB7B8E-AAB5-B44E-A176-4419EEA0A9B2}" destId="{278C62F4-4D44-B14A-982D-58C8B66B34B1}" srcOrd="2" destOrd="0" parTransId="{6E4651B7-CA5A-F146-96B6-23051F5EF949}" sibTransId="{E1900480-3188-8B48-8E45-503483A7AF18}"/>
    <dgm:cxn modelId="{CD258F62-A1BC-624C-B303-5886BBEB7A33}" type="presOf" srcId="{CECB7B8E-AAB5-B44E-A176-4419EEA0A9B2}" destId="{977E97AF-CFBC-9D4D-BCAD-ED2AA717DC26}" srcOrd="0" destOrd="0" presId="urn:microsoft.com/office/officeart/2008/layout/VerticalCurvedList"/>
    <dgm:cxn modelId="{CCED754A-96B1-0741-AAE5-6C3AB9841FCB}" srcId="{CECB7B8E-AAB5-B44E-A176-4419EEA0A9B2}" destId="{5632F795-2110-674A-A61D-7F25DC219781}" srcOrd="3" destOrd="0" parTransId="{C879FAB1-3DC0-2748-9619-B53E52F9F70C}" sibTransId="{4569A767-6215-2049-87B5-54DB082F84DA}"/>
    <dgm:cxn modelId="{F5F0F257-6A00-1A4C-A758-1B7CE43AE750}" type="presOf" srcId="{8DE65CB6-31B6-764D-A1D6-F562BC383B83}" destId="{F63ED729-05B3-8145-A7EA-697B9B7AB1F6}" srcOrd="0" destOrd="0" presId="urn:microsoft.com/office/officeart/2008/layout/VerticalCurvedList"/>
    <dgm:cxn modelId="{B3B20780-AF27-A442-B35B-BE52F7676603}" type="presOf" srcId="{278C62F4-4D44-B14A-982D-58C8B66B34B1}" destId="{42B9E265-F7B0-D64A-AA23-711B70C7B922}" srcOrd="0" destOrd="0" presId="urn:microsoft.com/office/officeart/2008/layout/VerticalCurvedList"/>
    <dgm:cxn modelId="{BDAA9B90-1D79-7A48-8E70-AFA88D469956}" type="presOf" srcId="{74D93349-8DF2-0C49-B978-8507D5097991}" destId="{6ECAA7FA-D6AC-5646-A0E5-F2FF7B932C1B}" srcOrd="0" destOrd="0" presId="urn:microsoft.com/office/officeart/2008/layout/VerticalCurvedList"/>
    <dgm:cxn modelId="{8B68F492-EF0E-8242-B76C-4426E7FE1111}" type="presOf" srcId="{1D0DEA1D-CADB-804E-8AB5-8DFF25EA13DE}" destId="{2B70057B-81EC-D340-832B-85DED8183AF2}" srcOrd="0" destOrd="0" presId="urn:microsoft.com/office/officeart/2008/layout/VerticalCurvedList"/>
    <dgm:cxn modelId="{26E4E4BC-A76F-DF47-9EC3-FCDC29B9393E}" srcId="{CECB7B8E-AAB5-B44E-A176-4419EEA0A9B2}" destId="{AD969231-47B7-FA43-936A-6C02A2BFBFCB}" srcOrd="0" destOrd="0" parTransId="{E545CC1B-C0CD-2148-8339-72144671602F}" sibTransId="{752FA4C1-D4F0-7545-BABC-ABB359941356}"/>
    <dgm:cxn modelId="{C0814CD7-6FC5-2F49-BD6E-7594863F3EF2}" type="presOf" srcId="{AD969231-47B7-FA43-936A-6C02A2BFBFCB}" destId="{C8DB78B6-79CD-2E42-8E43-89054E5FB692}" srcOrd="0" destOrd="0" presId="urn:microsoft.com/office/officeart/2008/layout/VerticalCurvedList"/>
    <dgm:cxn modelId="{9DF2BE58-2136-0A45-83EE-13B54A8D81FB}" type="presParOf" srcId="{977E97AF-CFBC-9D4D-BCAD-ED2AA717DC26}" destId="{65A645FD-3F95-6440-9FBC-3A7A9FC2C0F5}" srcOrd="0" destOrd="0" presId="urn:microsoft.com/office/officeart/2008/layout/VerticalCurvedList"/>
    <dgm:cxn modelId="{BAA48FBF-3481-1347-9FF3-52150CB889D4}" type="presParOf" srcId="{65A645FD-3F95-6440-9FBC-3A7A9FC2C0F5}" destId="{25F94D85-59C4-5647-9436-243BD20310EC}" srcOrd="0" destOrd="0" presId="urn:microsoft.com/office/officeart/2008/layout/VerticalCurvedList"/>
    <dgm:cxn modelId="{3C8048E4-FE89-F144-9248-B942E44C6153}" type="presParOf" srcId="{25F94D85-59C4-5647-9436-243BD20310EC}" destId="{76F7F46D-1E39-B64B-A415-E3A6610482C7}" srcOrd="0" destOrd="0" presId="urn:microsoft.com/office/officeart/2008/layout/VerticalCurvedList"/>
    <dgm:cxn modelId="{F2BB87D4-0BC3-E445-B666-6E1EE5403357}" type="presParOf" srcId="{25F94D85-59C4-5647-9436-243BD20310EC}" destId="{A52C0D77-DC54-7146-871D-A05F1521CF18}" srcOrd="1" destOrd="0" presId="urn:microsoft.com/office/officeart/2008/layout/VerticalCurvedList"/>
    <dgm:cxn modelId="{68AEAD3F-76E8-784F-B5CF-68A4D2C2ACFC}" type="presParOf" srcId="{25F94D85-59C4-5647-9436-243BD20310EC}" destId="{1C5A1F70-B8FE-9241-AE0A-2A363997037B}" srcOrd="2" destOrd="0" presId="urn:microsoft.com/office/officeart/2008/layout/VerticalCurvedList"/>
    <dgm:cxn modelId="{838D9099-D49F-9D42-9119-7FB5D5968A92}" type="presParOf" srcId="{25F94D85-59C4-5647-9436-243BD20310EC}" destId="{6B3674B2-33F2-084C-8E88-DB815C8A9084}" srcOrd="3" destOrd="0" presId="urn:microsoft.com/office/officeart/2008/layout/VerticalCurvedList"/>
    <dgm:cxn modelId="{935F643F-95DB-7345-A97C-CC979A468DA9}" type="presParOf" srcId="{65A645FD-3F95-6440-9FBC-3A7A9FC2C0F5}" destId="{C8DB78B6-79CD-2E42-8E43-89054E5FB692}" srcOrd="1" destOrd="0" presId="urn:microsoft.com/office/officeart/2008/layout/VerticalCurvedList"/>
    <dgm:cxn modelId="{964B4BE1-5505-A145-9191-CAAF448F6A44}" type="presParOf" srcId="{65A645FD-3F95-6440-9FBC-3A7A9FC2C0F5}" destId="{ED4311B4-9C53-F74C-8668-06331B502628}" srcOrd="2" destOrd="0" presId="urn:microsoft.com/office/officeart/2008/layout/VerticalCurvedList"/>
    <dgm:cxn modelId="{0C161327-8F44-E442-8D7A-35292111594B}" type="presParOf" srcId="{ED4311B4-9C53-F74C-8668-06331B502628}" destId="{5052C451-FF1A-C142-979B-9C01437DD00D}" srcOrd="0" destOrd="0" presId="urn:microsoft.com/office/officeart/2008/layout/VerticalCurvedList"/>
    <dgm:cxn modelId="{96B7DF31-6C4E-8C4D-A9B2-FF82B38A4C28}" type="presParOf" srcId="{65A645FD-3F95-6440-9FBC-3A7A9FC2C0F5}" destId="{F63ED729-05B3-8145-A7EA-697B9B7AB1F6}" srcOrd="3" destOrd="0" presId="urn:microsoft.com/office/officeart/2008/layout/VerticalCurvedList"/>
    <dgm:cxn modelId="{E70E0A84-3B04-A245-9A85-BC1D6F7D7347}" type="presParOf" srcId="{65A645FD-3F95-6440-9FBC-3A7A9FC2C0F5}" destId="{40EF14EA-D9D4-4649-8F31-B4465460D549}" srcOrd="4" destOrd="0" presId="urn:microsoft.com/office/officeart/2008/layout/VerticalCurvedList"/>
    <dgm:cxn modelId="{41E4F9CC-4A9B-4B4F-9FF6-8FB562372852}" type="presParOf" srcId="{40EF14EA-D9D4-4649-8F31-B4465460D549}" destId="{0372B7F2-B72A-C742-8ADC-32B4DC45470E}" srcOrd="0" destOrd="0" presId="urn:microsoft.com/office/officeart/2008/layout/VerticalCurvedList"/>
    <dgm:cxn modelId="{C154AE1B-CF87-4248-BFD5-8F0C7229B9E4}" type="presParOf" srcId="{65A645FD-3F95-6440-9FBC-3A7A9FC2C0F5}" destId="{42B9E265-F7B0-D64A-AA23-711B70C7B922}" srcOrd="5" destOrd="0" presId="urn:microsoft.com/office/officeart/2008/layout/VerticalCurvedList"/>
    <dgm:cxn modelId="{09ACEC42-9891-D64A-BAAA-6FB1B689024E}" type="presParOf" srcId="{65A645FD-3F95-6440-9FBC-3A7A9FC2C0F5}" destId="{340DF69D-78DA-634E-81DC-F26D6AC82E07}" srcOrd="6" destOrd="0" presId="urn:microsoft.com/office/officeart/2008/layout/VerticalCurvedList"/>
    <dgm:cxn modelId="{BE2D684D-90E5-984F-81ED-4649454A41E6}" type="presParOf" srcId="{340DF69D-78DA-634E-81DC-F26D6AC82E07}" destId="{95DA0821-C368-3D40-97F0-E64CCA74532D}" srcOrd="0" destOrd="0" presId="urn:microsoft.com/office/officeart/2008/layout/VerticalCurvedList"/>
    <dgm:cxn modelId="{94565B87-1FEE-5E4B-9B25-20B412BB0BB1}" type="presParOf" srcId="{65A645FD-3F95-6440-9FBC-3A7A9FC2C0F5}" destId="{F87F0874-D541-D148-93E6-5555C833BCE1}" srcOrd="7" destOrd="0" presId="urn:microsoft.com/office/officeart/2008/layout/VerticalCurvedList"/>
    <dgm:cxn modelId="{39C4176F-1AA9-0E47-B4CF-D6015125308D}" type="presParOf" srcId="{65A645FD-3F95-6440-9FBC-3A7A9FC2C0F5}" destId="{77B9EBF2-3178-5A41-87A4-FBE067D48719}" srcOrd="8" destOrd="0" presId="urn:microsoft.com/office/officeart/2008/layout/VerticalCurvedList"/>
    <dgm:cxn modelId="{E3CAD80E-6895-6248-95CC-8B6457C7DBF6}" type="presParOf" srcId="{77B9EBF2-3178-5A41-87A4-FBE067D48719}" destId="{9C95BB36-2FC6-724C-9D02-ADAA96DCEC0A}" srcOrd="0" destOrd="0" presId="urn:microsoft.com/office/officeart/2008/layout/VerticalCurvedList"/>
    <dgm:cxn modelId="{D3B2A885-4D92-1D45-B4D8-EE93522FC01B}" type="presParOf" srcId="{65A645FD-3F95-6440-9FBC-3A7A9FC2C0F5}" destId="{2B70057B-81EC-D340-832B-85DED8183AF2}" srcOrd="9" destOrd="0" presId="urn:microsoft.com/office/officeart/2008/layout/VerticalCurvedList"/>
    <dgm:cxn modelId="{F8F09034-9F15-714F-ABB1-ECF7B2724972}" type="presParOf" srcId="{65A645FD-3F95-6440-9FBC-3A7A9FC2C0F5}" destId="{60D510C9-F698-2443-ADA3-8951C955DAA7}" srcOrd="10" destOrd="0" presId="urn:microsoft.com/office/officeart/2008/layout/VerticalCurvedList"/>
    <dgm:cxn modelId="{4E0B7202-9ED3-CF44-995D-1159B448E488}" type="presParOf" srcId="{60D510C9-F698-2443-ADA3-8951C955DAA7}" destId="{0D5ED536-64A6-8742-BAD1-9673068BB696}" srcOrd="0" destOrd="0" presId="urn:microsoft.com/office/officeart/2008/layout/VerticalCurvedList"/>
    <dgm:cxn modelId="{4D2975A9-5A75-5A41-8E2B-12CC2491C9B4}" type="presParOf" srcId="{65A645FD-3F95-6440-9FBC-3A7A9FC2C0F5}" destId="{6ECAA7FA-D6AC-5646-A0E5-F2FF7B932C1B}" srcOrd="11" destOrd="0" presId="urn:microsoft.com/office/officeart/2008/layout/VerticalCurvedList"/>
    <dgm:cxn modelId="{8B9961A5-F2B2-A042-93FD-AE7D16B31CE3}" type="presParOf" srcId="{65A645FD-3F95-6440-9FBC-3A7A9FC2C0F5}" destId="{8D627908-2DB8-424A-8EC9-27E848EF8440}" srcOrd="12" destOrd="0" presId="urn:microsoft.com/office/officeart/2008/layout/VerticalCurvedList"/>
    <dgm:cxn modelId="{EAC8C2DD-3A02-F344-B26C-327B8681B3D5}" type="presParOf" srcId="{8D627908-2DB8-424A-8EC9-27E848EF8440}" destId="{17F3A553-BEEC-DD4F-971C-E47F72F7E03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58CC6D-0516-43BC-A538-F6691B0C2EB4}" type="doc">
      <dgm:prSet loTypeId="urn:microsoft.com/office/officeart/2016/7/layout/VerticalSolidActionList" loCatId="List" qsTypeId="urn:microsoft.com/office/officeart/2005/8/quickstyle/simple2" qsCatId="simple" csTypeId="urn:microsoft.com/office/officeart/2005/8/colors/accent3_2" csCatId="accent3" phldr="1"/>
      <dgm:spPr/>
      <dgm:t>
        <a:bodyPr/>
        <a:lstStyle/>
        <a:p>
          <a:endParaRPr lang="en-US"/>
        </a:p>
      </dgm:t>
    </dgm:pt>
    <dgm:pt modelId="{428BC4FE-B496-4138-88A0-CFDA5F9F9A30}">
      <dgm:prSet custT="1"/>
      <dgm:spPr>
        <a:solidFill>
          <a:srgbClr val="CEE4E6"/>
        </a:solidFill>
        <a:ln>
          <a:solidFill>
            <a:schemeClr val="bg1"/>
          </a:solidFill>
        </a:ln>
      </dgm:spPr>
      <dgm:t>
        <a:bodyPr/>
        <a:lstStyle/>
        <a:p>
          <a:r>
            <a:rPr lang="en-US" sz="2400" b="1" dirty="0">
              <a:solidFill>
                <a:srgbClr val="004F7C"/>
              </a:solidFill>
              <a:latin typeface="League Spartan" panose="020B0604020202020204" charset="0"/>
              <a:cs typeface="League Spartan" panose="020B0604020202020204" charset="0"/>
            </a:rPr>
            <a:t>Define</a:t>
          </a:r>
        </a:p>
      </dgm:t>
    </dgm:pt>
    <dgm:pt modelId="{CAB04A7B-542C-4DF3-9460-5CBA785BC597}" type="parTrans" cxnId="{EE33A91B-8527-4DE5-879D-8CFFCA3F143E}">
      <dgm:prSet/>
      <dgm:spPr/>
      <dgm:t>
        <a:bodyPr/>
        <a:lstStyle/>
        <a:p>
          <a:endParaRPr lang="en-US"/>
        </a:p>
      </dgm:t>
    </dgm:pt>
    <dgm:pt modelId="{24DCCC0E-A19A-469A-A0A0-2A2D8635FDBC}" type="sibTrans" cxnId="{EE33A91B-8527-4DE5-879D-8CFFCA3F143E}">
      <dgm:prSet/>
      <dgm:spPr/>
      <dgm:t>
        <a:bodyPr/>
        <a:lstStyle/>
        <a:p>
          <a:endParaRPr lang="en-US"/>
        </a:p>
      </dgm:t>
    </dgm:pt>
    <dgm:pt modelId="{8D3052D0-DB4A-4E4A-AF9A-A8611B59BF8E}">
      <dgm:prSet custT="1"/>
      <dgm:spPr>
        <a:solidFill>
          <a:srgbClr val="E9EFF2">
            <a:alpha val="90000"/>
          </a:srgbClr>
        </a:solidFill>
        <a:ln>
          <a:solidFill>
            <a:schemeClr val="bg1">
              <a:alpha val="90000"/>
            </a:schemeClr>
          </a:solidFill>
        </a:ln>
      </dgm:spPr>
      <dgm:t>
        <a:bodyPr/>
        <a:lstStyle/>
        <a:p>
          <a:r>
            <a:rPr lang="en-US" sz="1800" dirty="0">
              <a:solidFill>
                <a:srgbClr val="000000"/>
              </a:solidFill>
              <a:latin typeface="League Spartan" panose="020B0604020202020204" charset="0"/>
              <a:cs typeface="League Spartan" panose="020B0604020202020204" charset="0"/>
            </a:rPr>
            <a:t>risk negatively </a:t>
          </a:r>
          <a:r>
            <a:rPr lang="en-US" sz="1800" dirty="0">
              <a:solidFill>
                <a:schemeClr val="tx2">
                  <a:lumMod val="75000"/>
                </a:schemeClr>
              </a:solidFill>
              <a:latin typeface="League Spartan" panose="020B0604020202020204" charset="0"/>
              <a:cs typeface="League Spartan" panose="020B0604020202020204" charset="0"/>
            </a:rPr>
            <a:t>(</a:t>
          </a:r>
          <a:r>
            <a:rPr lang="en-US" sz="1800" dirty="0" err="1">
              <a:solidFill>
                <a:schemeClr val="tx2">
                  <a:lumMod val="75000"/>
                </a:schemeClr>
              </a:solidFill>
              <a:latin typeface="League Spartan" panose="020B0604020202020204" charset="0"/>
              <a:cs typeface="League Spartan" panose="020B0604020202020204" charset="0"/>
            </a:rPr>
            <a:t>Titterton</a:t>
          </a:r>
          <a:r>
            <a:rPr lang="en-US" sz="1800" dirty="0">
              <a:solidFill>
                <a:schemeClr val="tx2">
                  <a:lumMod val="75000"/>
                </a:schemeClr>
              </a:solidFill>
              <a:latin typeface="League Spartan" panose="020B0604020202020204" charset="0"/>
              <a:cs typeface="League Spartan" panose="020B0604020202020204" charset="0"/>
            </a:rPr>
            <a:t>, 2005)</a:t>
          </a:r>
        </a:p>
      </dgm:t>
    </dgm:pt>
    <dgm:pt modelId="{5A594E78-FB5C-495B-9235-FBB1286B8FE1}" type="parTrans" cxnId="{354D9CB3-7BF4-4DD7-ADD7-FED168F52A95}">
      <dgm:prSet/>
      <dgm:spPr/>
      <dgm:t>
        <a:bodyPr/>
        <a:lstStyle/>
        <a:p>
          <a:endParaRPr lang="en-US"/>
        </a:p>
      </dgm:t>
    </dgm:pt>
    <dgm:pt modelId="{0788D00D-2C16-4A08-86B7-181A00160D60}" type="sibTrans" cxnId="{354D9CB3-7BF4-4DD7-ADD7-FED168F52A95}">
      <dgm:prSet/>
      <dgm:spPr/>
      <dgm:t>
        <a:bodyPr/>
        <a:lstStyle/>
        <a:p>
          <a:endParaRPr lang="en-US"/>
        </a:p>
      </dgm:t>
    </dgm:pt>
    <dgm:pt modelId="{4D7583BC-F1E1-4454-95B6-29E8412B6836}">
      <dgm:prSet custT="1"/>
      <dgm:spPr>
        <a:solidFill>
          <a:srgbClr val="CEE4E6"/>
        </a:solidFill>
        <a:ln>
          <a:solidFill>
            <a:schemeClr val="bg1"/>
          </a:solidFill>
        </a:ln>
      </dgm:spPr>
      <dgm:t>
        <a:bodyPr/>
        <a:lstStyle/>
        <a:p>
          <a:r>
            <a:rPr lang="en-US" sz="2400" b="1" dirty="0">
              <a:solidFill>
                <a:srgbClr val="004F7C"/>
              </a:solidFill>
              <a:latin typeface="League Spartan" panose="020B0604020202020204" charset="0"/>
              <a:cs typeface="League Spartan" panose="020B0604020202020204" charset="0"/>
            </a:rPr>
            <a:t>Define</a:t>
          </a:r>
        </a:p>
      </dgm:t>
    </dgm:pt>
    <dgm:pt modelId="{80A97702-153E-4167-B7DB-4C290432D136}" type="parTrans" cxnId="{3310C0B5-C45E-4768-AD11-A23D4C45C443}">
      <dgm:prSet/>
      <dgm:spPr/>
      <dgm:t>
        <a:bodyPr/>
        <a:lstStyle/>
        <a:p>
          <a:endParaRPr lang="en-US"/>
        </a:p>
      </dgm:t>
    </dgm:pt>
    <dgm:pt modelId="{FF21D4A3-6E32-4817-A65A-A1FF4A43FB39}" type="sibTrans" cxnId="{3310C0B5-C45E-4768-AD11-A23D4C45C443}">
      <dgm:prSet/>
      <dgm:spPr/>
      <dgm:t>
        <a:bodyPr/>
        <a:lstStyle/>
        <a:p>
          <a:endParaRPr lang="en-US"/>
        </a:p>
      </dgm:t>
    </dgm:pt>
    <dgm:pt modelId="{2BF524BB-FF0A-439D-8E9C-452BB45F1DC9}">
      <dgm:prSet custT="1"/>
      <dgm:spPr>
        <a:solidFill>
          <a:srgbClr val="E9EFF2">
            <a:alpha val="90000"/>
          </a:srgbClr>
        </a:solidFill>
      </dgm:spPr>
      <dgm:t>
        <a:bodyPr/>
        <a:lstStyle/>
        <a:p>
          <a:r>
            <a:rPr lang="en-US" sz="1800" dirty="0">
              <a:solidFill>
                <a:srgbClr val="000000"/>
              </a:solidFill>
              <a:latin typeface="League Spartan" panose="020B0604020202020204" charset="0"/>
              <a:cs typeface="League Spartan" panose="020B0604020202020204" charset="0"/>
            </a:rPr>
            <a:t>living at risk negatively </a:t>
          </a:r>
          <a:r>
            <a:rPr lang="en-US" sz="1800" dirty="0">
              <a:solidFill>
                <a:schemeClr val="tx2">
                  <a:lumMod val="75000"/>
                </a:schemeClr>
              </a:solidFill>
              <a:latin typeface="League Spartan" panose="020B0604020202020204" charset="0"/>
              <a:cs typeface="League Spartan" panose="020B0604020202020204" charset="0"/>
            </a:rPr>
            <a:t>(MacLeod &amp; </a:t>
          </a:r>
          <a:r>
            <a:rPr lang="en-US" sz="1800" dirty="0" err="1">
              <a:solidFill>
                <a:schemeClr val="tx2">
                  <a:lumMod val="75000"/>
                </a:schemeClr>
              </a:solidFill>
              <a:latin typeface="League Spartan" panose="020B0604020202020204" charset="0"/>
              <a:cs typeface="League Spartan" panose="020B0604020202020204" charset="0"/>
            </a:rPr>
            <a:t>Stadnyk</a:t>
          </a:r>
          <a:r>
            <a:rPr lang="en-US" sz="1800" dirty="0">
              <a:solidFill>
                <a:schemeClr val="tx2">
                  <a:lumMod val="75000"/>
                </a:schemeClr>
              </a:solidFill>
              <a:latin typeface="League Spartan" panose="020B0604020202020204" charset="0"/>
              <a:cs typeface="League Spartan" panose="020B0604020202020204" charset="0"/>
            </a:rPr>
            <a:t>, 2015)</a:t>
          </a:r>
        </a:p>
      </dgm:t>
    </dgm:pt>
    <dgm:pt modelId="{C5071F76-3B69-4DD9-83F3-3F3499BCC701}" type="parTrans" cxnId="{0CAAD8A3-79BD-47F4-84F6-1135BB72C00E}">
      <dgm:prSet/>
      <dgm:spPr/>
      <dgm:t>
        <a:bodyPr/>
        <a:lstStyle/>
        <a:p>
          <a:endParaRPr lang="en-US"/>
        </a:p>
      </dgm:t>
    </dgm:pt>
    <dgm:pt modelId="{7A3D1F49-38D0-4044-8B80-2794DD9A6F60}" type="sibTrans" cxnId="{0CAAD8A3-79BD-47F4-84F6-1135BB72C00E}">
      <dgm:prSet/>
      <dgm:spPr/>
      <dgm:t>
        <a:bodyPr/>
        <a:lstStyle/>
        <a:p>
          <a:endParaRPr lang="en-US"/>
        </a:p>
      </dgm:t>
    </dgm:pt>
    <dgm:pt modelId="{A10A9DE9-BC0C-4005-A7D9-93AF82F851DD}">
      <dgm:prSet custT="1"/>
      <dgm:spPr>
        <a:solidFill>
          <a:srgbClr val="CEE4E6"/>
        </a:solidFill>
        <a:ln>
          <a:solidFill>
            <a:schemeClr val="bg1"/>
          </a:solidFill>
        </a:ln>
      </dgm:spPr>
      <dgm:t>
        <a:bodyPr/>
        <a:lstStyle/>
        <a:p>
          <a:r>
            <a:rPr lang="en-US" sz="2400" b="1" dirty="0">
              <a:solidFill>
                <a:srgbClr val="004F7C"/>
              </a:solidFill>
              <a:latin typeface="League Spartan" panose="020B0604020202020204" charset="0"/>
              <a:cs typeface="League Spartan" panose="020B0604020202020204" charset="0"/>
            </a:rPr>
            <a:t>Define</a:t>
          </a:r>
        </a:p>
      </dgm:t>
    </dgm:pt>
    <dgm:pt modelId="{8B5D9EF8-CC94-41E9-9B04-F6C911D27348}" type="parTrans" cxnId="{C5346CE5-1FBB-4E52-98CD-73ADC5DCEA51}">
      <dgm:prSet/>
      <dgm:spPr/>
      <dgm:t>
        <a:bodyPr/>
        <a:lstStyle/>
        <a:p>
          <a:endParaRPr lang="en-US"/>
        </a:p>
      </dgm:t>
    </dgm:pt>
    <dgm:pt modelId="{0464CE46-CB11-45A6-9969-1C549FB26222}" type="sibTrans" cxnId="{C5346CE5-1FBB-4E52-98CD-73ADC5DCEA51}">
      <dgm:prSet/>
      <dgm:spPr/>
      <dgm:t>
        <a:bodyPr/>
        <a:lstStyle/>
        <a:p>
          <a:endParaRPr lang="en-US"/>
        </a:p>
      </dgm:t>
    </dgm:pt>
    <dgm:pt modelId="{7E79CB9D-0CC6-4451-903A-739DD1C2CA5A}">
      <dgm:prSet custT="1"/>
      <dgm:spPr>
        <a:solidFill>
          <a:srgbClr val="E9EFF2">
            <a:alpha val="90000"/>
          </a:srgbClr>
        </a:solidFill>
      </dgm:spPr>
      <dgm:t>
        <a:bodyPr/>
        <a:lstStyle/>
        <a:p>
          <a:r>
            <a:rPr lang="en-US" sz="1800" dirty="0">
              <a:solidFill>
                <a:srgbClr val="000000"/>
              </a:solidFill>
              <a:latin typeface="League Spartan" panose="020B0604020202020204" charset="0"/>
              <a:cs typeface="League Spartan" panose="020B0604020202020204" charset="0"/>
            </a:rPr>
            <a:t>living at risk differently </a:t>
          </a:r>
          <a:r>
            <a:rPr lang="en-US" sz="1800" dirty="0">
              <a:solidFill>
                <a:schemeClr val="tx2">
                  <a:lumMod val="75000"/>
                </a:schemeClr>
              </a:solidFill>
              <a:latin typeface="League Spartan" panose="020B0604020202020204" charset="0"/>
              <a:cs typeface="League Spartan" panose="020B0604020202020204" charset="0"/>
            </a:rPr>
            <a:t>(MacLeod &amp; </a:t>
          </a:r>
          <a:r>
            <a:rPr lang="en-US" sz="1800" dirty="0" err="1">
              <a:solidFill>
                <a:schemeClr val="tx2">
                  <a:lumMod val="75000"/>
                </a:schemeClr>
              </a:solidFill>
              <a:latin typeface="League Spartan" panose="020B0604020202020204" charset="0"/>
              <a:cs typeface="League Spartan" panose="020B0604020202020204" charset="0"/>
            </a:rPr>
            <a:t>Stadnyk</a:t>
          </a:r>
          <a:r>
            <a:rPr lang="en-US" sz="1800" dirty="0">
              <a:solidFill>
                <a:schemeClr val="tx2">
                  <a:lumMod val="75000"/>
                </a:schemeClr>
              </a:solidFill>
              <a:latin typeface="League Spartan" panose="020B0604020202020204" charset="0"/>
              <a:cs typeface="League Spartan" panose="020B0604020202020204" charset="0"/>
            </a:rPr>
            <a:t>, 2015)</a:t>
          </a:r>
        </a:p>
      </dgm:t>
    </dgm:pt>
    <dgm:pt modelId="{0E986379-39E4-4325-9D16-E938194A2669}" type="parTrans" cxnId="{C5A4BCB2-4203-4505-8DC3-1FD0A5316A5F}">
      <dgm:prSet/>
      <dgm:spPr/>
      <dgm:t>
        <a:bodyPr/>
        <a:lstStyle/>
        <a:p>
          <a:endParaRPr lang="en-US"/>
        </a:p>
      </dgm:t>
    </dgm:pt>
    <dgm:pt modelId="{875A9544-F4C7-408F-8733-470FF6ACADAF}" type="sibTrans" cxnId="{C5A4BCB2-4203-4505-8DC3-1FD0A5316A5F}">
      <dgm:prSet/>
      <dgm:spPr/>
      <dgm:t>
        <a:bodyPr/>
        <a:lstStyle/>
        <a:p>
          <a:endParaRPr lang="en-US"/>
        </a:p>
      </dgm:t>
    </dgm:pt>
    <dgm:pt modelId="{77C64C6C-5CDA-4835-9A28-E53C827715E1}">
      <dgm:prSet custT="1"/>
      <dgm:spPr>
        <a:solidFill>
          <a:srgbClr val="CEE4E6"/>
        </a:solidFill>
        <a:ln>
          <a:solidFill>
            <a:schemeClr val="bg1"/>
          </a:solidFill>
        </a:ln>
      </dgm:spPr>
      <dgm:t>
        <a:bodyPr/>
        <a:lstStyle/>
        <a:p>
          <a:r>
            <a:rPr lang="en-US" sz="2400" b="1" dirty="0">
              <a:solidFill>
                <a:srgbClr val="004F7C"/>
              </a:solidFill>
              <a:latin typeface="League Spartan" panose="020B0604020202020204" charset="0"/>
              <a:cs typeface="League Spartan" panose="020B0604020202020204" charset="0"/>
            </a:rPr>
            <a:t>Focus</a:t>
          </a:r>
        </a:p>
      </dgm:t>
    </dgm:pt>
    <dgm:pt modelId="{DD94EB60-0686-42C7-9FCD-28890AC4803B}" type="parTrans" cxnId="{22917989-4DA9-4342-8702-86C6CCA453D7}">
      <dgm:prSet/>
      <dgm:spPr/>
      <dgm:t>
        <a:bodyPr/>
        <a:lstStyle/>
        <a:p>
          <a:endParaRPr lang="en-US"/>
        </a:p>
      </dgm:t>
    </dgm:pt>
    <dgm:pt modelId="{43011F39-CE6B-4459-A67C-8A4630946ACB}" type="sibTrans" cxnId="{22917989-4DA9-4342-8702-86C6CCA453D7}">
      <dgm:prSet/>
      <dgm:spPr/>
      <dgm:t>
        <a:bodyPr/>
        <a:lstStyle/>
        <a:p>
          <a:endParaRPr lang="en-US"/>
        </a:p>
      </dgm:t>
    </dgm:pt>
    <dgm:pt modelId="{9131A717-673E-4CF0-A2AB-9917FD0AAAAF}">
      <dgm:prSet custT="1"/>
      <dgm:spPr>
        <a:solidFill>
          <a:srgbClr val="E9EFF2">
            <a:alpha val="90000"/>
          </a:srgbClr>
        </a:solidFill>
      </dgm:spPr>
      <dgm:t>
        <a:bodyPr/>
        <a:lstStyle/>
        <a:p>
          <a:r>
            <a:rPr lang="en-US" sz="1800" dirty="0">
              <a:solidFill>
                <a:srgbClr val="000000"/>
              </a:solidFill>
              <a:latin typeface="League Spartan" panose="020B0604020202020204" charset="0"/>
              <a:cs typeface="League Spartan" panose="020B0604020202020204" charset="0"/>
            </a:rPr>
            <a:t>on the negative consequences </a:t>
          </a:r>
          <a:r>
            <a:rPr lang="en-US" sz="1800" dirty="0">
              <a:solidFill>
                <a:schemeClr val="tx2">
                  <a:lumMod val="75000"/>
                </a:schemeClr>
              </a:solidFill>
              <a:latin typeface="League Spartan" panose="020B0604020202020204" charset="0"/>
              <a:cs typeface="League Spartan" panose="020B0604020202020204" charset="0"/>
            </a:rPr>
            <a:t>(</a:t>
          </a:r>
          <a:r>
            <a:rPr lang="en-US" sz="1800" dirty="0" err="1">
              <a:solidFill>
                <a:schemeClr val="tx2">
                  <a:lumMod val="75000"/>
                </a:schemeClr>
              </a:solidFill>
              <a:latin typeface="League Spartan" panose="020B0604020202020204" charset="0"/>
              <a:cs typeface="League Spartan" panose="020B0604020202020204" charset="0"/>
            </a:rPr>
            <a:t>Titterton</a:t>
          </a:r>
          <a:r>
            <a:rPr lang="en-US" sz="1800" dirty="0">
              <a:solidFill>
                <a:schemeClr val="tx2">
                  <a:lumMod val="75000"/>
                </a:schemeClr>
              </a:solidFill>
              <a:latin typeface="League Spartan" panose="020B0604020202020204" charset="0"/>
              <a:cs typeface="League Spartan" panose="020B0604020202020204" charset="0"/>
            </a:rPr>
            <a:t>, 2005)</a:t>
          </a:r>
          <a:r>
            <a:rPr lang="en-US" sz="1800" dirty="0">
              <a:latin typeface="League Spartan" panose="020B0604020202020204" charset="0"/>
              <a:cs typeface="League Spartan" panose="020B0604020202020204" charset="0"/>
            </a:rPr>
            <a:t>	</a:t>
          </a:r>
        </a:p>
      </dgm:t>
    </dgm:pt>
    <dgm:pt modelId="{09175AB9-7FBB-4588-8E37-1EBC641BE346}" type="parTrans" cxnId="{2A4B29F7-B734-4453-8844-FB7525963A54}">
      <dgm:prSet/>
      <dgm:spPr/>
      <dgm:t>
        <a:bodyPr/>
        <a:lstStyle/>
        <a:p>
          <a:endParaRPr lang="en-US"/>
        </a:p>
      </dgm:t>
    </dgm:pt>
    <dgm:pt modelId="{E96C42B2-7916-441B-AC8D-36E4B9A85377}" type="sibTrans" cxnId="{2A4B29F7-B734-4453-8844-FB7525963A54}">
      <dgm:prSet/>
      <dgm:spPr/>
      <dgm:t>
        <a:bodyPr/>
        <a:lstStyle/>
        <a:p>
          <a:endParaRPr lang="en-US"/>
        </a:p>
      </dgm:t>
    </dgm:pt>
    <dgm:pt modelId="{714756AD-A95F-294C-8FC0-19F35C6D2876}">
      <dgm:prSet custT="1"/>
      <dgm:spPr>
        <a:solidFill>
          <a:srgbClr val="CEE4E6"/>
        </a:solidFill>
        <a:ln>
          <a:solidFill>
            <a:schemeClr val="bg1"/>
          </a:solidFill>
        </a:ln>
      </dgm:spPr>
      <dgm:t>
        <a:bodyPr/>
        <a:lstStyle/>
        <a:p>
          <a:r>
            <a:rPr lang="en-US" sz="2400" b="1" dirty="0">
              <a:solidFill>
                <a:srgbClr val="004F7C"/>
              </a:solidFill>
              <a:latin typeface="League Spartan" panose="020B0604020202020204" charset="0"/>
              <a:cs typeface="League Spartan" panose="020B0604020202020204" charset="0"/>
            </a:rPr>
            <a:t>Focus</a:t>
          </a:r>
        </a:p>
      </dgm:t>
    </dgm:pt>
    <dgm:pt modelId="{651E9F97-4AB7-AB4D-A7B3-96AAF5CC7135}" type="parTrans" cxnId="{3F746C34-E84F-3D4A-ACAE-F456FE638E19}">
      <dgm:prSet/>
      <dgm:spPr/>
      <dgm:t>
        <a:bodyPr/>
        <a:lstStyle/>
        <a:p>
          <a:endParaRPr lang="en-US"/>
        </a:p>
      </dgm:t>
    </dgm:pt>
    <dgm:pt modelId="{3A04AC5B-6F4C-7145-9E00-67E827545342}" type="sibTrans" cxnId="{3F746C34-E84F-3D4A-ACAE-F456FE638E19}">
      <dgm:prSet/>
      <dgm:spPr/>
      <dgm:t>
        <a:bodyPr/>
        <a:lstStyle/>
        <a:p>
          <a:endParaRPr lang="en-US"/>
        </a:p>
      </dgm:t>
    </dgm:pt>
    <dgm:pt modelId="{98AC081D-ED47-1E41-B65F-6180914D2D33}">
      <dgm:prSet custT="1"/>
      <dgm:spPr>
        <a:solidFill>
          <a:srgbClr val="E9EFF2">
            <a:alpha val="90000"/>
          </a:srgbClr>
        </a:solidFill>
      </dgm:spPr>
      <dgm:t>
        <a:bodyPr/>
        <a:lstStyle/>
        <a:p>
          <a:r>
            <a:rPr lang="en-US" sz="1800" dirty="0">
              <a:solidFill>
                <a:srgbClr val="000000"/>
              </a:solidFill>
              <a:latin typeface="League Spartan" panose="020B0604020202020204" charset="0"/>
              <a:cs typeface="League Spartan" panose="020B0604020202020204" charset="0"/>
            </a:rPr>
            <a:t>on the physical consequences (</a:t>
          </a:r>
          <a:r>
            <a:rPr lang="en-US" sz="1800" dirty="0">
              <a:solidFill>
                <a:schemeClr val="tx2">
                  <a:lumMod val="75000"/>
                </a:schemeClr>
              </a:solidFill>
              <a:latin typeface="League Spartan" panose="020B0604020202020204" charset="0"/>
              <a:cs typeface="League Spartan" panose="020B0604020202020204" charset="0"/>
            </a:rPr>
            <a:t>Clarke, 2000)</a:t>
          </a:r>
        </a:p>
      </dgm:t>
    </dgm:pt>
    <dgm:pt modelId="{284F4A4A-23F0-9C4D-8142-3FE527710E8E}" type="parTrans" cxnId="{DE9D99D5-7A4A-7D45-BFCB-5295C620D612}">
      <dgm:prSet/>
      <dgm:spPr/>
      <dgm:t>
        <a:bodyPr/>
        <a:lstStyle/>
        <a:p>
          <a:endParaRPr lang="en-US"/>
        </a:p>
      </dgm:t>
    </dgm:pt>
    <dgm:pt modelId="{75B3F139-7A84-CB44-950F-F783C0B5E39A}" type="sibTrans" cxnId="{DE9D99D5-7A4A-7D45-BFCB-5295C620D612}">
      <dgm:prSet/>
      <dgm:spPr/>
      <dgm:t>
        <a:bodyPr/>
        <a:lstStyle/>
        <a:p>
          <a:endParaRPr lang="en-US"/>
        </a:p>
      </dgm:t>
    </dgm:pt>
    <dgm:pt modelId="{727D7CEC-9E6D-EC46-B25D-C0FB28D5B955}">
      <dgm:prSet custT="1"/>
      <dgm:spPr>
        <a:solidFill>
          <a:srgbClr val="CEE4E6"/>
        </a:solidFill>
        <a:ln>
          <a:solidFill>
            <a:schemeClr val="bg1"/>
          </a:solidFill>
        </a:ln>
      </dgm:spPr>
      <dgm:t>
        <a:bodyPr/>
        <a:lstStyle/>
        <a:p>
          <a:r>
            <a:rPr lang="en-US" sz="2400" b="1" dirty="0">
              <a:solidFill>
                <a:srgbClr val="004F7C"/>
              </a:solidFill>
              <a:latin typeface="League Spartan" panose="020B0604020202020204" charset="0"/>
              <a:cs typeface="League Spartan" panose="020B0604020202020204" charset="0"/>
            </a:rPr>
            <a:t>Assess</a:t>
          </a:r>
        </a:p>
      </dgm:t>
    </dgm:pt>
    <dgm:pt modelId="{A54D4D44-F679-F944-9719-F9D378E03D4D}" type="parTrans" cxnId="{B4AEFD24-942B-3445-A043-FD4CC72769ED}">
      <dgm:prSet/>
      <dgm:spPr/>
      <dgm:t>
        <a:bodyPr/>
        <a:lstStyle/>
        <a:p>
          <a:endParaRPr lang="en-US"/>
        </a:p>
      </dgm:t>
    </dgm:pt>
    <dgm:pt modelId="{2A1914F8-1A67-4F48-9ABA-A7B6292BB95B}" type="sibTrans" cxnId="{B4AEFD24-942B-3445-A043-FD4CC72769ED}">
      <dgm:prSet/>
      <dgm:spPr/>
      <dgm:t>
        <a:bodyPr/>
        <a:lstStyle/>
        <a:p>
          <a:endParaRPr lang="en-US"/>
        </a:p>
      </dgm:t>
    </dgm:pt>
    <dgm:pt modelId="{3101460E-0F90-EF43-A7BA-A18F936E6EDB}">
      <dgm:prSet custT="1"/>
      <dgm:spPr>
        <a:solidFill>
          <a:srgbClr val="E9EFF2">
            <a:alpha val="90000"/>
          </a:srgbClr>
        </a:solidFill>
      </dgm:spPr>
      <dgm:t>
        <a:bodyPr/>
        <a:lstStyle/>
        <a:p>
          <a:r>
            <a:rPr lang="en-US" sz="1800" dirty="0">
              <a:solidFill>
                <a:srgbClr val="000000"/>
              </a:solidFill>
              <a:latin typeface="League Spartan" panose="020B0604020202020204" charset="0"/>
              <a:cs typeface="League Spartan" panose="020B0604020202020204" charset="0"/>
            </a:rPr>
            <a:t>risk comprehensively - 8 factors </a:t>
          </a:r>
          <a:r>
            <a:rPr lang="en-US" sz="1800" dirty="0">
              <a:solidFill>
                <a:schemeClr val="tx2">
                  <a:lumMod val="75000"/>
                </a:schemeClr>
              </a:solidFill>
              <a:latin typeface="League Spartan" panose="020B0604020202020204" charset="0"/>
              <a:cs typeface="League Spartan" panose="020B0604020202020204" charset="0"/>
            </a:rPr>
            <a:t>(MacLeod &amp; </a:t>
          </a:r>
          <a:r>
            <a:rPr lang="en-US" sz="1800" dirty="0" err="1">
              <a:solidFill>
                <a:schemeClr val="tx2">
                  <a:lumMod val="75000"/>
                </a:schemeClr>
              </a:solidFill>
              <a:latin typeface="League Spartan" panose="020B0604020202020204" charset="0"/>
              <a:cs typeface="League Spartan" panose="020B0604020202020204" charset="0"/>
            </a:rPr>
            <a:t>Stadnyk</a:t>
          </a:r>
          <a:r>
            <a:rPr lang="en-US" sz="1800" dirty="0">
              <a:solidFill>
                <a:schemeClr val="tx2">
                  <a:lumMod val="75000"/>
                </a:schemeClr>
              </a:solidFill>
              <a:latin typeface="League Spartan" panose="020B0604020202020204" charset="0"/>
              <a:cs typeface="League Spartan" panose="020B0604020202020204" charset="0"/>
            </a:rPr>
            <a:t>, 2015)</a:t>
          </a:r>
        </a:p>
      </dgm:t>
    </dgm:pt>
    <dgm:pt modelId="{BD33AD59-698A-5540-B824-B1DAEEBC85DA}" type="parTrans" cxnId="{2519E682-8969-8D42-9494-4AC285DB5F47}">
      <dgm:prSet/>
      <dgm:spPr/>
      <dgm:t>
        <a:bodyPr/>
        <a:lstStyle/>
        <a:p>
          <a:endParaRPr lang="en-US"/>
        </a:p>
      </dgm:t>
    </dgm:pt>
    <dgm:pt modelId="{C3665E82-5FAA-A444-BAD3-7F3C7840990E}" type="sibTrans" cxnId="{2519E682-8969-8D42-9494-4AC285DB5F47}">
      <dgm:prSet/>
      <dgm:spPr/>
      <dgm:t>
        <a:bodyPr/>
        <a:lstStyle/>
        <a:p>
          <a:endParaRPr lang="en-US"/>
        </a:p>
      </dgm:t>
    </dgm:pt>
    <dgm:pt modelId="{510DF763-7F86-DD40-9E5E-42B0A851C174}" type="pres">
      <dgm:prSet presAssocID="{B058CC6D-0516-43BC-A538-F6691B0C2EB4}" presName="Name0" presStyleCnt="0">
        <dgm:presLayoutVars>
          <dgm:dir/>
          <dgm:animLvl val="lvl"/>
          <dgm:resizeHandles val="exact"/>
        </dgm:presLayoutVars>
      </dgm:prSet>
      <dgm:spPr/>
    </dgm:pt>
    <dgm:pt modelId="{129E5591-0395-334A-B620-51EE8AEE2C8B}" type="pres">
      <dgm:prSet presAssocID="{428BC4FE-B496-4138-88A0-CFDA5F9F9A30}" presName="linNode" presStyleCnt="0"/>
      <dgm:spPr/>
    </dgm:pt>
    <dgm:pt modelId="{F1BA850A-CF44-344E-853C-80E7F816435B}" type="pres">
      <dgm:prSet presAssocID="{428BC4FE-B496-4138-88A0-CFDA5F9F9A30}" presName="parentText" presStyleLbl="alignNode1" presStyleIdx="0" presStyleCnt="6">
        <dgm:presLayoutVars>
          <dgm:chMax val="1"/>
          <dgm:bulletEnabled/>
        </dgm:presLayoutVars>
      </dgm:prSet>
      <dgm:spPr/>
    </dgm:pt>
    <dgm:pt modelId="{8A370F0D-D143-FF40-8C0D-99E07A072882}" type="pres">
      <dgm:prSet presAssocID="{428BC4FE-B496-4138-88A0-CFDA5F9F9A30}" presName="descendantText" presStyleLbl="alignAccFollowNode1" presStyleIdx="0" presStyleCnt="6">
        <dgm:presLayoutVars>
          <dgm:bulletEnabled/>
        </dgm:presLayoutVars>
      </dgm:prSet>
      <dgm:spPr/>
    </dgm:pt>
    <dgm:pt modelId="{26F9A661-6353-FA48-A48C-F96D4FA7BF57}" type="pres">
      <dgm:prSet presAssocID="{24DCCC0E-A19A-469A-A0A0-2A2D8635FDBC}" presName="sp" presStyleCnt="0"/>
      <dgm:spPr/>
    </dgm:pt>
    <dgm:pt modelId="{B2DA7E11-C6D9-344E-A7D5-8C560C04EFBA}" type="pres">
      <dgm:prSet presAssocID="{4D7583BC-F1E1-4454-95B6-29E8412B6836}" presName="linNode" presStyleCnt="0"/>
      <dgm:spPr/>
    </dgm:pt>
    <dgm:pt modelId="{5F845F52-DE4C-2646-AC00-2C52015FA05E}" type="pres">
      <dgm:prSet presAssocID="{4D7583BC-F1E1-4454-95B6-29E8412B6836}" presName="parentText" presStyleLbl="alignNode1" presStyleIdx="1" presStyleCnt="6">
        <dgm:presLayoutVars>
          <dgm:chMax val="1"/>
          <dgm:bulletEnabled/>
        </dgm:presLayoutVars>
      </dgm:prSet>
      <dgm:spPr/>
    </dgm:pt>
    <dgm:pt modelId="{FE1E8D6B-3320-0644-B245-A6EC73F0C133}" type="pres">
      <dgm:prSet presAssocID="{4D7583BC-F1E1-4454-95B6-29E8412B6836}" presName="descendantText" presStyleLbl="alignAccFollowNode1" presStyleIdx="1" presStyleCnt="6">
        <dgm:presLayoutVars>
          <dgm:bulletEnabled/>
        </dgm:presLayoutVars>
      </dgm:prSet>
      <dgm:spPr/>
    </dgm:pt>
    <dgm:pt modelId="{EC8421CB-A962-6A4A-B6C9-0FA2415FCFA3}" type="pres">
      <dgm:prSet presAssocID="{FF21D4A3-6E32-4817-A65A-A1FF4A43FB39}" presName="sp" presStyleCnt="0"/>
      <dgm:spPr/>
    </dgm:pt>
    <dgm:pt modelId="{78F235A6-4A47-554F-9DD3-5E47ED4657AA}" type="pres">
      <dgm:prSet presAssocID="{A10A9DE9-BC0C-4005-A7D9-93AF82F851DD}" presName="linNode" presStyleCnt="0"/>
      <dgm:spPr/>
    </dgm:pt>
    <dgm:pt modelId="{D2FBEE0C-9D2C-9647-AB7C-BE5AEDF96413}" type="pres">
      <dgm:prSet presAssocID="{A10A9DE9-BC0C-4005-A7D9-93AF82F851DD}" presName="parentText" presStyleLbl="alignNode1" presStyleIdx="2" presStyleCnt="6">
        <dgm:presLayoutVars>
          <dgm:chMax val="1"/>
          <dgm:bulletEnabled/>
        </dgm:presLayoutVars>
      </dgm:prSet>
      <dgm:spPr/>
    </dgm:pt>
    <dgm:pt modelId="{D06CC5A8-47EF-B34A-ACCB-C6C9590D0202}" type="pres">
      <dgm:prSet presAssocID="{A10A9DE9-BC0C-4005-A7D9-93AF82F851DD}" presName="descendantText" presStyleLbl="alignAccFollowNode1" presStyleIdx="2" presStyleCnt="6">
        <dgm:presLayoutVars>
          <dgm:bulletEnabled/>
        </dgm:presLayoutVars>
      </dgm:prSet>
      <dgm:spPr/>
    </dgm:pt>
    <dgm:pt modelId="{1D1C04A3-28E1-A742-8D0C-7C1817EC57BE}" type="pres">
      <dgm:prSet presAssocID="{0464CE46-CB11-45A6-9969-1C549FB26222}" presName="sp" presStyleCnt="0"/>
      <dgm:spPr/>
    </dgm:pt>
    <dgm:pt modelId="{227A48AE-CEC7-9C41-AF96-061D6E311A9C}" type="pres">
      <dgm:prSet presAssocID="{77C64C6C-5CDA-4835-9A28-E53C827715E1}" presName="linNode" presStyleCnt="0"/>
      <dgm:spPr/>
    </dgm:pt>
    <dgm:pt modelId="{C25CFDBA-A87D-7646-A895-16F9D80BE658}" type="pres">
      <dgm:prSet presAssocID="{77C64C6C-5CDA-4835-9A28-E53C827715E1}" presName="parentText" presStyleLbl="alignNode1" presStyleIdx="3" presStyleCnt="6">
        <dgm:presLayoutVars>
          <dgm:chMax val="1"/>
          <dgm:bulletEnabled/>
        </dgm:presLayoutVars>
      </dgm:prSet>
      <dgm:spPr/>
    </dgm:pt>
    <dgm:pt modelId="{152ADD17-BAEE-BF42-89A2-79F147D7C8A4}" type="pres">
      <dgm:prSet presAssocID="{77C64C6C-5CDA-4835-9A28-E53C827715E1}" presName="descendantText" presStyleLbl="alignAccFollowNode1" presStyleIdx="3" presStyleCnt="6">
        <dgm:presLayoutVars>
          <dgm:bulletEnabled/>
        </dgm:presLayoutVars>
      </dgm:prSet>
      <dgm:spPr/>
    </dgm:pt>
    <dgm:pt modelId="{A7734966-D09F-7E45-ABDC-D30A64E85267}" type="pres">
      <dgm:prSet presAssocID="{43011F39-CE6B-4459-A67C-8A4630946ACB}" presName="sp" presStyleCnt="0"/>
      <dgm:spPr/>
    </dgm:pt>
    <dgm:pt modelId="{AA2C5DCF-2BD7-4542-A3CF-812FC0F228F0}" type="pres">
      <dgm:prSet presAssocID="{714756AD-A95F-294C-8FC0-19F35C6D2876}" presName="linNode" presStyleCnt="0"/>
      <dgm:spPr/>
    </dgm:pt>
    <dgm:pt modelId="{7C8EB980-2E84-824E-8DBF-6C7CF331D053}" type="pres">
      <dgm:prSet presAssocID="{714756AD-A95F-294C-8FC0-19F35C6D2876}" presName="parentText" presStyleLbl="alignNode1" presStyleIdx="4" presStyleCnt="6">
        <dgm:presLayoutVars>
          <dgm:chMax val="1"/>
          <dgm:bulletEnabled/>
        </dgm:presLayoutVars>
      </dgm:prSet>
      <dgm:spPr/>
    </dgm:pt>
    <dgm:pt modelId="{BDB5A435-5ACD-2740-B5B5-F2C52DF07372}" type="pres">
      <dgm:prSet presAssocID="{714756AD-A95F-294C-8FC0-19F35C6D2876}" presName="descendantText" presStyleLbl="alignAccFollowNode1" presStyleIdx="4" presStyleCnt="6">
        <dgm:presLayoutVars>
          <dgm:bulletEnabled/>
        </dgm:presLayoutVars>
      </dgm:prSet>
      <dgm:spPr/>
    </dgm:pt>
    <dgm:pt modelId="{5F63C8D3-FFDA-7848-A933-94DC27C01550}" type="pres">
      <dgm:prSet presAssocID="{3A04AC5B-6F4C-7145-9E00-67E827545342}" presName="sp" presStyleCnt="0"/>
      <dgm:spPr/>
    </dgm:pt>
    <dgm:pt modelId="{98790B74-4E58-B448-8E47-983727FAC21B}" type="pres">
      <dgm:prSet presAssocID="{727D7CEC-9E6D-EC46-B25D-C0FB28D5B955}" presName="linNode" presStyleCnt="0"/>
      <dgm:spPr/>
    </dgm:pt>
    <dgm:pt modelId="{DCF65E78-2211-9A45-8FBB-AB06999E2EE1}" type="pres">
      <dgm:prSet presAssocID="{727D7CEC-9E6D-EC46-B25D-C0FB28D5B955}" presName="parentText" presStyleLbl="alignNode1" presStyleIdx="5" presStyleCnt="6">
        <dgm:presLayoutVars>
          <dgm:chMax val="1"/>
          <dgm:bulletEnabled/>
        </dgm:presLayoutVars>
      </dgm:prSet>
      <dgm:spPr/>
    </dgm:pt>
    <dgm:pt modelId="{4001B863-625F-BC4D-AB10-6B37D3A8F1C3}" type="pres">
      <dgm:prSet presAssocID="{727D7CEC-9E6D-EC46-B25D-C0FB28D5B955}" presName="descendantText" presStyleLbl="alignAccFollowNode1" presStyleIdx="5" presStyleCnt="6">
        <dgm:presLayoutVars>
          <dgm:bulletEnabled/>
        </dgm:presLayoutVars>
      </dgm:prSet>
      <dgm:spPr/>
    </dgm:pt>
  </dgm:ptLst>
  <dgm:cxnLst>
    <dgm:cxn modelId="{BC0D3900-923B-AF4B-8F63-06449B4D78EE}" type="presOf" srcId="{727D7CEC-9E6D-EC46-B25D-C0FB28D5B955}" destId="{DCF65E78-2211-9A45-8FBB-AB06999E2EE1}" srcOrd="0" destOrd="0" presId="urn:microsoft.com/office/officeart/2016/7/layout/VerticalSolidActionList"/>
    <dgm:cxn modelId="{B2510C0B-9EC1-1841-A2A8-F25D98E3289A}" type="presOf" srcId="{77C64C6C-5CDA-4835-9A28-E53C827715E1}" destId="{C25CFDBA-A87D-7646-A895-16F9D80BE658}" srcOrd="0" destOrd="0" presId="urn:microsoft.com/office/officeart/2016/7/layout/VerticalSolidActionList"/>
    <dgm:cxn modelId="{EE33A91B-8527-4DE5-879D-8CFFCA3F143E}" srcId="{B058CC6D-0516-43BC-A538-F6691B0C2EB4}" destId="{428BC4FE-B496-4138-88A0-CFDA5F9F9A30}" srcOrd="0" destOrd="0" parTransId="{CAB04A7B-542C-4DF3-9460-5CBA785BC597}" sibTransId="{24DCCC0E-A19A-469A-A0A0-2A2D8635FDBC}"/>
    <dgm:cxn modelId="{B4AEFD24-942B-3445-A043-FD4CC72769ED}" srcId="{B058CC6D-0516-43BC-A538-F6691B0C2EB4}" destId="{727D7CEC-9E6D-EC46-B25D-C0FB28D5B955}" srcOrd="5" destOrd="0" parTransId="{A54D4D44-F679-F944-9719-F9D378E03D4D}" sibTransId="{2A1914F8-1A67-4F48-9ABA-A7B6292BB95B}"/>
    <dgm:cxn modelId="{244D6426-034B-6744-9D6A-1287C3DB76CE}" type="presOf" srcId="{714756AD-A95F-294C-8FC0-19F35C6D2876}" destId="{7C8EB980-2E84-824E-8DBF-6C7CF331D053}" srcOrd="0" destOrd="0" presId="urn:microsoft.com/office/officeart/2016/7/layout/VerticalSolidActionList"/>
    <dgm:cxn modelId="{3F746C34-E84F-3D4A-ACAE-F456FE638E19}" srcId="{B058CC6D-0516-43BC-A538-F6691B0C2EB4}" destId="{714756AD-A95F-294C-8FC0-19F35C6D2876}" srcOrd="4" destOrd="0" parTransId="{651E9F97-4AB7-AB4D-A7B3-96AAF5CC7135}" sibTransId="{3A04AC5B-6F4C-7145-9E00-67E827545342}"/>
    <dgm:cxn modelId="{4164033B-59AF-0A4A-8BEF-4E36F81F1B68}" type="presOf" srcId="{A10A9DE9-BC0C-4005-A7D9-93AF82F851DD}" destId="{D2FBEE0C-9D2C-9647-AB7C-BE5AEDF96413}" srcOrd="0" destOrd="0" presId="urn:microsoft.com/office/officeart/2016/7/layout/VerticalSolidActionList"/>
    <dgm:cxn modelId="{8677FE53-A135-7749-B158-CCAF1CB83B6E}" type="presOf" srcId="{8D3052D0-DB4A-4E4A-AF9A-A8611B59BF8E}" destId="{8A370F0D-D143-FF40-8C0D-99E07A072882}" srcOrd="0" destOrd="0" presId="urn:microsoft.com/office/officeart/2016/7/layout/VerticalSolidActionList"/>
    <dgm:cxn modelId="{2519E682-8969-8D42-9494-4AC285DB5F47}" srcId="{727D7CEC-9E6D-EC46-B25D-C0FB28D5B955}" destId="{3101460E-0F90-EF43-A7BA-A18F936E6EDB}" srcOrd="0" destOrd="0" parTransId="{BD33AD59-698A-5540-B824-B1DAEEBC85DA}" sibTransId="{C3665E82-5FAA-A444-BAD3-7F3C7840990E}"/>
    <dgm:cxn modelId="{C93FC085-7430-8B4A-AE3B-F9810DB4DE0A}" type="presOf" srcId="{7E79CB9D-0CC6-4451-903A-739DD1C2CA5A}" destId="{D06CC5A8-47EF-B34A-ACCB-C6C9590D0202}" srcOrd="0" destOrd="0" presId="urn:microsoft.com/office/officeart/2016/7/layout/VerticalSolidActionList"/>
    <dgm:cxn modelId="{22917989-4DA9-4342-8702-86C6CCA453D7}" srcId="{B058CC6D-0516-43BC-A538-F6691B0C2EB4}" destId="{77C64C6C-5CDA-4835-9A28-E53C827715E1}" srcOrd="3" destOrd="0" parTransId="{DD94EB60-0686-42C7-9FCD-28890AC4803B}" sibTransId="{43011F39-CE6B-4459-A67C-8A4630946ACB}"/>
    <dgm:cxn modelId="{AEEEB98E-28FF-0C41-B4D0-50F9D203E2FC}" type="presOf" srcId="{428BC4FE-B496-4138-88A0-CFDA5F9F9A30}" destId="{F1BA850A-CF44-344E-853C-80E7F816435B}" srcOrd="0" destOrd="0" presId="urn:microsoft.com/office/officeart/2016/7/layout/VerticalSolidActionList"/>
    <dgm:cxn modelId="{9BEE4096-FECE-1148-B934-A5FC6EF03BFE}" type="presOf" srcId="{9131A717-673E-4CF0-A2AB-9917FD0AAAAF}" destId="{152ADD17-BAEE-BF42-89A2-79F147D7C8A4}" srcOrd="0" destOrd="0" presId="urn:microsoft.com/office/officeart/2016/7/layout/VerticalSolidActionList"/>
    <dgm:cxn modelId="{A71602A2-915E-8947-8DFA-24C83F440F7B}" type="presOf" srcId="{B058CC6D-0516-43BC-A538-F6691B0C2EB4}" destId="{510DF763-7F86-DD40-9E5E-42B0A851C174}" srcOrd="0" destOrd="0" presId="urn:microsoft.com/office/officeart/2016/7/layout/VerticalSolidActionList"/>
    <dgm:cxn modelId="{0CAAD8A3-79BD-47F4-84F6-1135BB72C00E}" srcId="{4D7583BC-F1E1-4454-95B6-29E8412B6836}" destId="{2BF524BB-FF0A-439D-8E9C-452BB45F1DC9}" srcOrd="0" destOrd="0" parTransId="{C5071F76-3B69-4DD9-83F3-3F3499BCC701}" sibTransId="{7A3D1F49-38D0-4044-8B80-2794DD9A6F60}"/>
    <dgm:cxn modelId="{F7EB12AE-FB82-BD4E-A7B5-3AD1A69F6806}" type="presOf" srcId="{2BF524BB-FF0A-439D-8E9C-452BB45F1DC9}" destId="{FE1E8D6B-3320-0644-B245-A6EC73F0C133}" srcOrd="0" destOrd="0" presId="urn:microsoft.com/office/officeart/2016/7/layout/VerticalSolidActionList"/>
    <dgm:cxn modelId="{C5A4BCB2-4203-4505-8DC3-1FD0A5316A5F}" srcId="{A10A9DE9-BC0C-4005-A7D9-93AF82F851DD}" destId="{7E79CB9D-0CC6-4451-903A-739DD1C2CA5A}" srcOrd="0" destOrd="0" parTransId="{0E986379-39E4-4325-9D16-E938194A2669}" sibTransId="{875A9544-F4C7-408F-8733-470FF6ACADAF}"/>
    <dgm:cxn modelId="{354D9CB3-7BF4-4DD7-ADD7-FED168F52A95}" srcId="{428BC4FE-B496-4138-88A0-CFDA5F9F9A30}" destId="{8D3052D0-DB4A-4E4A-AF9A-A8611B59BF8E}" srcOrd="0" destOrd="0" parTransId="{5A594E78-FB5C-495B-9235-FBB1286B8FE1}" sibTransId="{0788D00D-2C16-4A08-86B7-181A00160D60}"/>
    <dgm:cxn modelId="{3310C0B5-C45E-4768-AD11-A23D4C45C443}" srcId="{B058CC6D-0516-43BC-A538-F6691B0C2EB4}" destId="{4D7583BC-F1E1-4454-95B6-29E8412B6836}" srcOrd="1" destOrd="0" parTransId="{80A97702-153E-4167-B7DB-4C290432D136}" sibTransId="{FF21D4A3-6E32-4817-A65A-A1FF4A43FB39}"/>
    <dgm:cxn modelId="{87239FB7-2453-3E4A-BDBE-4E08BFFF01F8}" type="presOf" srcId="{4D7583BC-F1E1-4454-95B6-29E8412B6836}" destId="{5F845F52-DE4C-2646-AC00-2C52015FA05E}" srcOrd="0" destOrd="0" presId="urn:microsoft.com/office/officeart/2016/7/layout/VerticalSolidActionList"/>
    <dgm:cxn modelId="{D2F945BC-192E-F647-B192-F605A330D41B}" type="presOf" srcId="{3101460E-0F90-EF43-A7BA-A18F936E6EDB}" destId="{4001B863-625F-BC4D-AB10-6B37D3A8F1C3}" srcOrd="0" destOrd="0" presId="urn:microsoft.com/office/officeart/2016/7/layout/VerticalSolidActionList"/>
    <dgm:cxn modelId="{DE9D99D5-7A4A-7D45-BFCB-5295C620D612}" srcId="{714756AD-A95F-294C-8FC0-19F35C6D2876}" destId="{98AC081D-ED47-1E41-B65F-6180914D2D33}" srcOrd="0" destOrd="0" parTransId="{284F4A4A-23F0-9C4D-8142-3FE527710E8E}" sibTransId="{75B3F139-7A84-CB44-950F-F783C0B5E39A}"/>
    <dgm:cxn modelId="{C5346CE5-1FBB-4E52-98CD-73ADC5DCEA51}" srcId="{B058CC6D-0516-43BC-A538-F6691B0C2EB4}" destId="{A10A9DE9-BC0C-4005-A7D9-93AF82F851DD}" srcOrd="2" destOrd="0" parTransId="{8B5D9EF8-CC94-41E9-9B04-F6C911D27348}" sibTransId="{0464CE46-CB11-45A6-9969-1C549FB26222}"/>
    <dgm:cxn modelId="{87BA11F0-4EBA-6743-9763-8A2618B2BC7B}" type="presOf" srcId="{98AC081D-ED47-1E41-B65F-6180914D2D33}" destId="{BDB5A435-5ACD-2740-B5B5-F2C52DF07372}" srcOrd="0" destOrd="0" presId="urn:microsoft.com/office/officeart/2016/7/layout/VerticalSolidActionList"/>
    <dgm:cxn modelId="{2A4B29F7-B734-4453-8844-FB7525963A54}" srcId="{77C64C6C-5CDA-4835-9A28-E53C827715E1}" destId="{9131A717-673E-4CF0-A2AB-9917FD0AAAAF}" srcOrd="0" destOrd="0" parTransId="{09175AB9-7FBB-4588-8E37-1EBC641BE346}" sibTransId="{E96C42B2-7916-441B-AC8D-36E4B9A85377}"/>
    <dgm:cxn modelId="{03CB5551-1AED-FA4A-BAB5-F1A8CB04DF67}" type="presParOf" srcId="{510DF763-7F86-DD40-9E5E-42B0A851C174}" destId="{129E5591-0395-334A-B620-51EE8AEE2C8B}" srcOrd="0" destOrd="0" presId="urn:microsoft.com/office/officeart/2016/7/layout/VerticalSolidActionList"/>
    <dgm:cxn modelId="{887FCDEC-819E-2749-8703-614148DD5CC0}" type="presParOf" srcId="{129E5591-0395-334A-B620-51EE8AEE2C8B}" destId="{F1BA850A-CF44-344E-853C-80E7F816435B}" srcOrd="0" destOrd="0" presId="urn:microsoft.com/office/officeart/2016/7/layout/VerticalSolidActionList"/>
    <dgm:cxn modelId="{6280F9E4-4936-2949-9B22-3823FBCCB8CE}" type="presParOf" srcId="{129E5591-0395-334A-B620-51EE8AEE2C8B}" destId="{8A370F0D-D143-FF40-8C0D-99E07A072882}" srcOrd="1" destOrd="0" presId="urn:microsoft.com/office/officeart/2016/7/layout/VerticalSolidActionList"/>
    <dgm:cxn modelId="{545D2C3E-03FF-9747-804C-D6BF13B0032D}" type="presParOf" srcId="{510DF763-7F86-DD40-9E5E-42B0A851C174}" destId="{26F9A661-6353-FA48-A48C-F96D4FA7BF57}" srcOrd="1" destOrd="0" presId="urn:microsoft.com/office/officeart/2016/7/layout/VerticalSolidActionList"/>
    <dgm:cxn modelId="{EE7FCE40-C727-3D48-A5F0-C6A2E6DB4F80}" type="presParOf" srcId="{510DF763-7F86-DD40-9E5E-42B0A851C174}" destId="{B2DA7E11-C6D9-344E-A7D5-8C560C04EFBA}" srcOrd="2" destOrd="0" presId="urn:microsoft.com/office/officeart/2016/7/layout/VerticalSolidActionList"/>
    <dgm:cxn modelId="{21546105-1A0A-0147-AD56-222A0F425AE3}" type="presParOf" srcId="{B2DA7E11-C6D9-344E-A7D5-8C560C04EFBA}" destId="{5F845F52-DE4C-2646-AC00-2C52015FA05E}" srcOrd="0" destOrd="0" presId="urn:microsoft.com/office/officeart/2016/7/layout/VerticalSolidActionList"/>
    <dgm:cxn modelId="{2E988FDD-D2F7-014C-9C58-6080C6555E23}" type="presParOf" srcId="{B2DA7E11-C6D9-344E-A7D5-8C560C04EFBA}" destId="{FE1E8D6B-3320-0644-B245-A6EC73F0C133}" srcOrd="1" destOrd="0" presId="urn:microsoft.com/office/officeart/2016/7/layout/VerticalSolidActionList"/>
    <dgm:cxn modelId="{3E64566D-16EA-8447-BFD1-EF590C2BAE76}" type="presParOf" srcId="{510DF763-7F86-DD40-9E5E-42B0A851C174}" destId="{EC8421CB-A962-6A4A-B6C9-0FA2415FCFA3}" srcOrd="3" destOrd="0" presId="urn:microsoft.com/office/officeart/2016/7/layout/VerticalSolidActionList"/>
    <dgm:cxn modelId="{637A5BFC-14FC-E244-BB48-7FEC92B9CEDA}" type="presParOf" srcId="{510DF763-7F86-DD40-9E5E-42B0A851C174}" destId="{78F235A6-4A47-554F-9DD3-5E47ED4657AA}" srcOrd="4" destOrd="0" presId="urn:microsoft.com/office/officeart/2016/7/layout/VerticalSolidActionList"/>
    <dgm:cxn modelId="{DFB2E1A1-87B7-634F-B93E-C610D38A4469}" type="presParOf" srcId="{78F235A6-4A47-554F-9DD3-5E47ED4657AA}" destId="{D2FBEE0C-9D2C-9647-AB7C-BE5AEDF96413}" srcOrd="0" destOrd="0" presId="urn:microsoft.com/office/officeart/2016/7/layout/VerticalSolidActionList"/>
    <dgm:cxn modelId="{5CF6F252-C9D1-4746-A91E-963458B514C2}" type="presParOf" srcId="{78F235A6-4A47-554F-9DD3-5E47ED4657AA}" destId="{D06CC5A8-47EF-B34A-ACCB-C6C9590D0202}" srcOrd="1" destOrd="0" presId="urn:microsoft.com/office/officeart/2016/7/layout/VerticalSolidActionList"/>
    <dgm:cxn modelId="{33FC38BB-515A-934B-892C-F51B275A0223}" type="presParOf" srcId="{510DF763-7F86-DD40-9E5E-42B0A851C174}" destId="{1D1C04A3-28E1-A742-8D0C-7C1817EC57BE}" srcOrd="5" destOrd="0" presId="urn:microsoft.com/office/officeart/2016/7/layout/VerticalSolidActionList"/>
    <dgm:cxn modelId="{A2C3249E-1BC7-9E41-BD01-D20FB7ABF8A6}" type="presParOf" srcId="{510DF763-7F86-DD40-9E5E-42B0A851C174}" destId="{227A48AE-CEC7-9C41-AF96-061D6E311A9C}" srcOrd="6" destOrd="0" presId="urn:microsoft.com/office/officeart/2016/7/layout/VerticalSolidActionList"/>
    <dgm:cxn modelId="{8968DF89-9F24-8D4E-A818-36AF60734AC2}" type="presParOf" srcId="{227A48AE-CEC7-9C41-AF96-061D6E311A9C}" destId="{C25CFDBA-A87D-7646-A895-16F9D80BE658}" srcOrd="0" destOrd="0" presId="urn:microsoft.com/office/officeart/2016/7/layout/VerticalSolidActionList"/>
    <dgm:cxn modelId="{2EC36120-F617-474D-AC89-9F36998D0A4B}" type="presParOf" srcId="{227A48AE-CEC7-9C41-AF96-061D6E311A9C}" destId="{152ADD17-BAEE-BF42-89A2-79F147D7C8A4}" srcOrd="1" destOrd="0" presId="urn:microsoft.com/office/officeart/2016/7/layout/VerticalSolidActionList"/>
    <dgm:cxn modelId="{23BF26C6-5CE3-5A41-A592-94BD723CF221}" type="presParOf" srcId="{510DF763-7F86-DD40-9E5E-42B0A851C174}" destId="{A7734966-D09F-7E45-ABDC-D30A64E85267}" srcOrd="7" destOrd="0" presId="urn:microsoft.com/office/officeart/2016/7/layout/VerticalSolidActionList"/>
    <dgm:cxn modelId="{821300C4-2A66-6E4C-892F-B475C89D8485}" type="presParOf" srcId="{510DF763-7F86-DD40-9E5E-42B0A851C174}" destId="{AA2C5DCF-2BD7-4542-A3CF-812FC0F228F0}" srcOrd="8" destOrd="0" presId="urn:microsoft.com/office/officeart/2016/7/layout/VerticalSolidActionList"/>
    <dgm:cxn modelId="{9A71E809-FF29-B544-9C6D-C233078A15BF}" type="presParOf" srcId="{AA2C5DCF-2BD7-4542-A3CF-812FC0F228F0}" destId="{7C8EB980-2E84-824E-8DBF-6C7CF331D053}" srcOrd="0" destOrd="0" presId="urn:microsoft.com/office/officeart/2016/7/layout/VerticalSolidActionList"/>
    <dgm:cxn modelId="{16D55EBA-C764-1442-86B9-E9A70AC132D6}" type="presParOf" srcId="{AA2C5DCF-2BD7-4542-A3CF-812FC0F228F0}" destId="{BDB5A435-5ACD-2740-B5B5-F2C52DF07372}" srcOrd="1" destOrd="0" presId="urn:microsoft.com/office/officeart/2016/7/layout/VerticalSolidActionList"/>
    <dgm:cxn modelId="{AAF302B5-2731-2840-8912-39DA6B52BB27}" type="presParOf" srcId="{510DF763-7F86-DD40-9E5E-42B0A851C174}" destId="{5F63C8D3-FFDA-7848-A933-94DC27C01550}" srcOrd="9" destOrd="0" presId="urn:microsoft.com/office/officeart/2016/7/layout/VerticalSolidActionList"/>
    <dgm:cxn modelId="{B01BF40A-F424-224B-9A12-E3B2E787FAB6}" type="presParOf" srcId="{510DF763-7F86-DD40-9E5E-42B0A851C174}" destId="{98790B74-4E58-B448-8E47-983727FAC21B}" srcOrd="10" destOrd="0" presId="urn:microsoft.com/office/officeart/2016/7/layout/VerticalSolidActionList"/>
    <dgm:cxn modelId="{4BFB34EA-67B9-0845-A12B-5EBAF9E510FE}" type="presParOf" srcId="{98790B74-4E58-B448-8E47-983727FAC21B}" destId="{DCF65E78-2211-9A45-8FBB-AB06999E2EE1}" srcOrd="0" destOrd="0" presId="urn:microsoft.com/office/officeart/2016/7/layout/VerticalSolidActionList"/>
    <dgm:cxn modelId="{DA3E42FA-C5A8-1849-B1DB-0A86D7BB10F5}" type="presParOf" srcId="{98790B74-4E58-B448-8E47-983727FAC21B}" destId="{4001B863-625F-BC4D-AB10-6B37D3A8F1C3}"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E5E9F7-4BDD-FB41-AF71-3A216B58BE1B}" type="doc">
      <dgm:prSet loTypeId="urn:microsoft.com/office/officeart/2005/8/layout/cycle6" loCatId="" qsTypeId="urn:microsoft.com/office/officeart/2005/8/quickstyle/3d3" qsCatId="3D" csTypeId="urn:microsoft.com/office/officeart/2005/8/colors/accent1_3" csCatId="accent1" phldr="1"/>
      <dgm:spPr/>
      <dgm:t>
        <a:bodyPr/>
        <a:lstStyle/>
        <a:p>
          <a:endParaRPr lang="en-US"/>
        </a:p>
      </dgm:t>
    </dgm:pt>
    <dgm:pt modelId="{816E66AB-7742-5749-B1FD-71B1B9498E93}">
      <dgm:prSet phldrT="[Text]"/>
      <dgm:spPr/>
      <dgm:t>
        <a:bodyPr/>
        <a:lstStyle/>
        <a:p>
          <a:r>
            <a:rPr lang="en-US"/>
            <a:t>PATIENTS</a:t>
          </a:r>
        </a:p>
      </dgm:t>
    </dgm:pt>
    <dgm:pt modelId="{388B87E8-9A70-174B-8D41-8888DF4D510B}" type="parTrans" cxnId="{16B148F6-5FD7-624F-AFBB-D410C65F4883}">
      <dgm:prSet/>
      <dgm:spPr/>
      <dgm:t>
        <a:bodyPr/>
        <a:lstStyle/>
        <a:p>
          <a:endParaRPr lang="en-US"/>
        </a:p>
      </dgm:t>
    </dgm:pt>
    <dgm:pt modelId="{222F2CCF-2428-6044-8D53-153D7A4FA42E}" type="sibTrans" cxnId="{16B148F6-5FD7-624F-AFBB-D410C65F4883}">
      <dgm:prSet/>
      <dgm:spPr/>
      <dgm:t>
        <a:bodyPr/>
        <a:lstStyle/>
        <a:p>
          <a:endParaRPr lang="en-US"/>
        </a:p>
      </dgm:t>
    </dgm:pt>
    <dgm:pt modelId="{EF36F086-A6F9-F54F-85A0-C843BC8463CA}">
      <dgm:prSet phldrT="[Text]"/>
      <dgm:spPr/>
      <dgm:t>
        <a:bodyPr/>
        <a:lstStyle/>
        <a:p>
          <a:r>
            <a:rPr lang="en-US"/>
            <a:t>CARERS</a:t>
          </a:r>
        </a:p>
      </dgm:t>
    </dgm:pt>
    <dgm:pt modelId="{540BE353-B29D-4440-9ED9-B78D45294DD9}" type="parTrans" cxnId="{2D5973F5-EBFB-7841-B2E2-B8E8DDB2C51D}">
      <dgm:prSet/>
      <dgm:spPr/>
      <dgm:t>
        <a:bodyPr/>
        <a:lstStyle/>
        <a:p>
          <a:endParaRPr lang="en-US"/>
        </a:p>
      </dgm:t>
    </dgm:pt>
    <dgm:pt modelId="{5899BE51-73BF-8B4B-8074-36A94BE06884}" type="sibTrans" cxnId="{2D5973F5-EBFB-7841-B2E2-B8E8DDB2C51D}">
      <dgm:prSet/>
      <dgm:spPr/>
      <dgm:t>
        <a:bodyPr/>
        <a:lstStyle/>
        <a:p>
          <a:endParaRPr lang="en-US"/>
        </a:p>
      </dgm:t>
    </dgm:pt>
    <dgm:pt modelId="{3A02DC46-BB7B-3047-9E54-E939F2269198}">
      <dgm:prSet phldrT="[Text]"/>
      <dgm:spPr/>
      <dgm:t>
        <a:bodyPr/>
        <a:lstStyle/>
        <a:p>
          <a:r>
            <a:rPr lang="en-US"/>
            <a:t>CLINICIANS</a:t>
          </a:r>
        </a:p>
      </dgm:t>
    </dgm:pt>
    <dgm:pt modelId="{2E2132BA-35B7-394B-A7B8-215CA0A9B8CB}" type="parTrans" cxnId="{71BD2BF1-34E2-CD43-AE47-902BB6BAB579}">
      <dgm:prSet/>
      <dgm:spPr/>
      <dgm:t>
        <a:bodyPr/>
        <a:lstStyle/>
        <a:p>
          <a:endParaRPr lang="en-US"/>
        </a:p>
      </dgm:t>
    </dgm:pt>
    <dgm:pt modelId="{2EF7A658-CFA2-AC49-8D82-406878992E69}" type="sibTrans" cxnId="{71BD2BF1-34E2-CD43-AE47-902BB6BAB579}">
      <dgm:prSet/>
      <dgm:spPr/>
      <dgm:t>
        <a:bodyPr/>
        <a:lstStyle/>
        <a:p>
          <a:endParaRPr lang="en-US"/>
        </a:p>
      </dgm:t>
    </dgm:pt>
    <dgm:pt modelId="{9E625934-B4AA-4341-9247-85DF1BFF91B9}" type="pres">
      <dgm:prSet presAssocID="{30E5E9F7-4BDD-FB41-AF71-3A216B58BE1B}" presName="cycle" presStyleCnt="0">
        <dgm:presLayoutVars>
          <dgm:dir/>
          <dgm:resizeHandles val="exact"/>
        </dgm:presLayoutVars>
      </dgm:prSet>
      <dgm:spPr/>
    </dgm:pt>
    <dgm:pt modelId="{0F03CBB4-98F0-7049-9998-4AB5E0482702}" type="pres">
      <dgm:prSet presAssocID="{816E66AB-7742-5749-B1FD-71B1B9498E93}" presName="node" presStyleLbl="node1" presStyleIdx="0" presStyleCnt="3">
        <dgm:presLayoutVars>
          <dgm:bulletEnabled val="1"/>
        </dgm:presLayoutVars>
      </dgm:prSet>
      <dgm:spPr/>
    </dgm:pt>
    <dgm:pt modelId="{A395D6E0-50FB-6D47-B01B-AED26BCA50DA}" type="pres">
      <dgm:prSet presAssocID="{816E66AB-7742-5749-B1FD-71B1B9498E93}" presName="spNode" presStyleCnt="0"/>
      <dgm:spPr/>
    </dgm:pt>
    <dgm:pt modelId="{F7230EF6-FC0A-0C46-874C-1FF2632FF854}" type="pres">
      <dgm:prSet presAssocID="{222F2CCF-2428-6044-8D53-153D7A4FA42E}" presName="sibTrans" presStyleLbl="sibTrans1D1" presStyleIdx="0" presStyleCnt="3"/>
      <dgm:spPr/>
    </dgm:pt>
    <dgm:pt modelId="{882269F9-A353-B14E-876F-2A820C151151}" type="pres">
      <dgm:prSet presAssocID="{EF36F086-A6F9-F54F-85A0-C843BC8463CA}" presName="node" presStyleLbl="node1" presStyleIdx="1" presStyleCnt="3">
        <dgm:presLayoutVars>
          <dgm:bulletEnabled val="1"/>
        </dgm:presLayoutVars>
      </dgm:prSet>
      <dgm:spPr/>
    </dgm:pt>
    <dgm:pt modelId="{E0E4E1F0-7896-D445-B1CC-A6095756BAB3}" type="pres">
      <dgm:prSet presAssocID="{EF36F086-A6F9-F54F-85A0-C843BC8463CA}" presName="spNode" presStyleCnt="0"/>
      <dgm:spPr/>
    </dgm:pt>
    <dgm:pt modelId="{3772FD7C-2EEC-CD4F-A343-56E62721C3BC}" type="pres">
      <dgm:prSet presAssocID="{5899BE51-73BF-8B4B-8074-36A94BE06884}" presName="sibTrans" presStyleLbl="sibTrans1D1" presStyleIdx="1" presStyleCnt="3"/>
      <dgm:spPr/>
    </dgm:pt>
    <dgm:pt modelId="{303265AA-DA17-7D41-89C0-5B487E027BFC}" type="pres">
      <dgm:prSet presAssocID="{3A02DC46-BB7B-3047-9E54-E939F2269198}" presName="node" presStyleLbl="node1" presStyleIdx="2" presStyleCnt="3">
        <dgm:presLayoutVars>
          <dgm:bulletEnabled val="1"/>
        </dgm:presLayoutVars>
      </dgm:prSet>
      <dgm:spPr/>
    </dgm:pt>
    <dgm:pt modelId="{1C630CAC-BBBF-DE49-8BB6-782054C30EBD}" type="pres">
      <dgm:prSet presAssocID="{3A02DC46-BB7B-3047-9E54-E939F2269198}" presName="spNode" presStyleCnt="0"/>
      <dgm:spPr/>
    </dgm:pt>
    <dgm:pt modelId="{A5A3626B-7A2E-FD41-B19B-A90CDCCA51BF}" type="pres">
      <dgm:prSet presAssocID="{2EF7A658-CFA2-AC49-8D82-406878992E69}" presName="sibTrans" presStyleLbl="sibTrans1D1" presStyleIdx="2" presStyleCnt="3"/>
      <dgm:spPr/>
    </dgm:pt>
  </dgm:ptLst>
  <dgm:cxnLst>
    <dgm:cxn modelId="{3A424007-AA14-7D4E-8DB3-DC13D04302CC}" type="presOf" srcId="{816E66AB-7742-5749-B1FD-71B1B9498E93}" destId="{0F03CBB4-98F0-7049-9998-4AB5E0482702}" srcOrd="0" destOrd="0" presId="urn:microsoft.com/office/officeart/2005/8/layout/cycle6"/>
    <dgm:cxn modelId="{5FC9AD2A-6C1C-EB47-A887-150E3C2948B4}" type="presOf" srcId="{3A02DC46-BB7B-3047-9E54-E939F2269198}" destId="{303265AA-DA17-7D41-89C0-5B487E027BFC}" srcOrd="0" destOrd="0" presId="urn:microsoft.com/office/officeart/2005/8/layout/cycle6"/>
    <dgm:cxn modelId="{B33F2544-29AF-6746-A522-3095521F12CD}" type="presOf" srcId="{5899BE51-73BF-8B4B-8074-36A94BE06884}" destId="{3772FD7C-2EEC-CD4F-A343-56E62721C3BC}" srcOrd="0" destOrd="0" presId="urn:microsoft.com/office/officeart/2005/8/layout/cycle6"/>
    <dgm:cxn modelId="{1D3B3D68-59F7-EE46-99BA-3243C690CF5C}" type="presOf" srcId="{222F2CCF-2428-6044-8D53-153D7A4FA42E}" destId="{F7230EF6-FC0A-0C46-874C-1FF2632FF854}" srcOrd="0" destOrd="0" presId="urn:microsoft.com/office/officeart/2005/8/layout/cycle6"/>
    <dgm:cxn modelId="{595BE353-00E2-EB4A-AC73-2058F8EE7B2E}" type="presOf" srcId="{30E5E9F7-4BDD-FB41-AF71-3A216B58BE1B}" destId="{9E625934-B4AA-4341-9247-85DF1BFF91B9}" srcOrd="0" destOrd="0" presId="urn:microsoft.com/office/officeart/2005/8/layout/cycle6"/>
    <dgm:cxn modelId="{38E2C38C-8ABE-7944-84A8-84813A8B6848}" type="presOf" srcId="{EF36F086-A6F9-F54F-85A0-C843BC8463CA}" destId="{882269F9-A353-B14E-876F-2A820C151151}" srcOrd="0" destOrd="0" presId="urn:microsoft.com/office/officeart/2005/8/layout/cycle6"/>
    <dgm:cxn modelId="{3DB04AD6-5B23-ED45-8DB5-A6C119B25580}" type="presOf" srcId="{2EF7A658-CFA2-AC49-8D82-406878992E69}" destId="{A5A3626B-7A2E-FD41-B19B-A90CDCCA51BF}" srcOrd="0" destOrd="0" presId="urn:microsoft.com/office/officeart/2005/8/layout/cycle6"/>
    <dgm:cxn modelId="{71BD2BF1-34E2-CD43-AE47-902BB6BAB579}" srcId="{30E5E9F7-4BDD-FB41-AF71-3A216B58BE1B}" destId="{3A02DC46-BB7B-3047-9E54-E939F2269198}" srcOrd="2" destOrd="0" parTransId="{2E2132BA-35B7-394B-A7B8-215CA0A9B8CB}" sibTransId="{2EF7A658-CFA2-AC49-8D82-406878992E69}"/>
    <dgm:cxn modelId="{2D5973F5-EBFB-7841-B2E2-B8E8DDB2C51D}" srcId="{30E5E9F7-4BDD-FB41-AF71-3A216B58BE1B}" destId="{EF36F086-A6F9-F54F-85A0-C843BC8463CA}" srcOrd="1" destOrd="0" parTransId="{540BE353-B29D-4440-9ED9-B78D45294DD9}" sibTransId="{5899BE51-73BF-8B4B-8074-36A94BE06884}"/>
    <dgm:cxn modelId="{16B148F6-5FD7-624F-AFBB-D410C65F4883}" srcId="{30E5E9F7-4BDD-FB41-AF71-3A216B58BE1B}" destId="{816E66AB-7742-5749-B1FD-71B1B9498E93}" srcOrd="0" destOrd="0" parTransId="{388B87E8-9A70-174B-8D41-8888DF4D510B}" sibTransId="{222F2CCF-2428-6044-8D53-153D7A4FA42E}"/>
    <dgm:cxn modelId="{BD99CA56-CC92-964E-A24E-51072CDCA012}" type="presParOf" srcId="{9E625934-B4AA-4341-9247-85DF1BFF91B9}" destId="{0F03CBB4-98F0-7049-9998-4AB5E0482702}" srcOrd="0" destOrd="0" presId="urn:microsoft.com/office/officeart/2005/8/layout/cycle6"/>
    <dgm:cxn modelId="{39777AE3-3E2A-BE43-9B3D-44AB78CAA7C4}" type="presParOf" srcId="{9E625934-B4AA-4341-9247-85DF1BFF91B9}" destId="{A395D6E0-50FB-6D47-B01B-AED26BCA50DA}" srcOrd="1" destOrd="0" presId="urn:microsoft.com/office/officeart/2005/8/layout/cycle6"/>
    <dgm:cxn modelId="{C8FBE81F-BB2F-694B-AE14-F7923CD09FF2}" type="presParOf" srcId="{9E625934-B4AA-4341-9247-85DF1BFF91B9}" destId="{F7230EF6-FC0A-0C46-874C-1FF2632FF854}" srcOrd="2" destOrd="0" presId="urn:microsoft.com/office/officeart/2005/8/layout/cycle6"/>
    <dgm:cxn modelId="{4739B046-9D71-DB41-9605-79449C893845}" type="presParOf" srcId="{9E625934-B4AA-4341-9247-85DF1BFF91B9}" destId="{882269F9-A353-B14E-876F-2A820C151151}" srcOrd="3" destOrd="0" presId="urn:microsoft.com/office/officeart/2005/8/layout/cycle6"/>
    <dgm:cxn modelId="{5561C40A-C90E-574E-97E4-B09FD5493A29}" type="presParOf" srcId="{9E625934-B4AA-4341-9247-85DF1BFF91B9}" destId="{E0E4E1F0-7896-D445-B1CC-A6095756BAB3}" srcOrd="4" destOrd="0" presId="urn:microsoft.com/office/officeart/2005/8/layout/cycle6"/>
    <dgm:cxn modelId="{F411511E-4F28-D74B-8718-ED46923397E1}" type="presParOf" srcId="{9E625934-B4AA-4341-9247-85DF1BFF91B9}" destId="{3772FD7C-2EEC-CD4F-A343-56E62721C3BC}" srcOrd="5" destOrd="0" presId="urn:microsoft.com/office/officeart/2005/8/layout/cycle6"/>
    <dgm:cxn modelId="{421B81DF-7701-7140-B464-D950508ED69A}" type="presParOf" srcId="{9E625934-B4AA-4341-9247-85DF1BFF91B9}" destId="{303265AA-DA17-7D41-89C0-5B487E027BFC}" srcOrd="6" destOrd="0" presId="urn:microsoft.com/office/officeart/2005/8/layout/cycle6"/>
    <dgm:cxn modelId="{5ACF7E88-4874-F049-A0A4-D2D9AE243874}" type="presParOf" srcId="{9E625934-B4AA-4341-9247-85DF1BFF91B9}" destId="{1C630CAC-BBBF-DE49-8BB6-782054C30EBD}" srcOrd="7" destOrd="0" presId="urn:microsoft.com/office/officeart/2005/8/layout/cycle6"/>
    <dgm:cxn modelId="{9F15C2B8-C275-D944-AB8D-58F60B9D877F}" type="presParOf" srcId="{9E625934-B4AA-4341-9247-85DF1BFF91B9}" destId="{A5A3626B-7A2E-FD41-B19B-A90CDCCA51BF}"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58CC6D-0516-43BC-A538-F6691B0C2EB4}" type="doc">
      <dgm:prSet loTypeId="urn:microsoft.com/office/officeart/2016/7/layout/VerticalSolidActionList" loCatId="List" qsTypeId="urn:microsoft.com/office/officeart/2005/8/quickstyle/simple2" qsCatId="simple" csTypeId="urn:microsoft.com/office/officeart/2005/8/colors/accent3_2" csCatId="accent3" phldr="1"/>
      <dgm:spPr/>
      <dgm:t>
        <a:bodyPr/>
        <a:lstStyle/>
        <a:p>
          <a:endParaRPr lang="en-US"/>
        </a:p>
      </dgm:t>
    </dgm:pt>
    <dgm:pt modelId="{428BC4FE-B496-4138-88A0-CFDA5F9F9A30}">
      <dgm:prSet/>
      <dgm:spPr>
        <a:solidFill>
          <a:srgbClr val="CEE4E6"/>
        </a:solidFill>
        <a:ln>
          <a:solidFill>
            <a:schemeClr val="bg1"/>
          </a:solidFill>
        </a:ln>
      </dgm:spPr>
      <dgm:t>
        <a:bodyPr/>
        <a:lstStyle/>
        <a:p>
          <a:r>
            <a:rPr lang="en-US">
              <a:solidFill>
                <a:schemeClr val="tx1"/>
              </a:solidFill>
              <a:latin typeface="League Spartan" panose="020B0604020202020204" charset="0"/>
              <a:cs typeface="League Spartan" panose="020B0604020202020204" charset="0"/>
            </a:rPr>
            <a:t>Define</a:t>
          </a:r>
          <a:endParaRPr lang="en-US" b="1">
            <a:solidFill>
              <a:schemeClr val="tx1"/>
            </a:solidFill>
            <a:latin typeface="League Spartan" panose="020B0604020202020204" charset="0"/>
            <a:cs typeface="League Spartan" panose="020B0604020202020204" charset="0"/>
          </a:endParaRPr>
        </a:p>
      </dgm:t>
    </dgm:pt>
    <dgm:pt modelId="{CAB04A7B-542C-4DF3-9460-5CBA785BC597}" type="parTrans" cxnId="{EE33A91B-8527-4DE5-879D-8CFFCA3F143E}">
      <dgm:prSet/>
      <dgm:spPr/>
      <dgm:t>
        <a:bodyPr/>
        <a:lstStyle/>
        <a:p>
          <a:endParaRPr lang="en-US"/>
        </a:p>
      </dgm:t>
    </dgm:pt>
    <dgm:pt modelId="{24DCCC0E-A19A-469A-A0A0-2A2D8635FDBC}" type="sibTrans" cxnId="{EE33A91B-8527-4DE5-879D-8CFFCA3F143E}">
      <dgm:prSet/>
      <dgm:spPr/>
      <dgm:t>
        <a:bodyPr/>
        <a:lstStyle/>
        <a:p>
          <a:endParaRPr lang="en-US"/>
        </a:p>
      </dgm:t>
    </dgm:pt>
    <dgm:pt modelId="{8D3052D0-DB4A-4E4A-AF9A-A8611B59BF8E}">
      <dgm:prSet custT="1"/>
      <dgm:spPr>
        <a:solidFill>
          <a:srgbClr val="E9EFF2">
            <a:alpha val="90000"/>
          </a:srgbClr>
        </a:solidFill>
      </dgm:spPr>
      <dgm:t>
        <a:bodyPr/>
        <a:lstStyle/>
        <a:p>
          <a:r>
            <a:rPr lang="en-US" sz="1600">
              <a:latin typeface="League Spartan" panose="020B0604020202020204" charset="0"/>
              <a:cs typeface="League Spartan" panose="020B0604020202020204" charset="0"/>
            </a:rPr>
            <a:t>risk negatively </a:t>
          </a:r>
        </a:p>
      </dgm:t>
    </dgm:pt>
    <dgm:pt modelId="{5A594E78-FB5C-495B-9235-FBB1286B8FE1}" type="parTrans" cxnId="{354D9CB3-7BF4-4DD7-ADD7-FED168F52A95}">
      <dgm:prSet/>
      <dgm:spPr/>
      <dgm:t>
        <a:bodyPr/>
        <a:lstStyle/>
        <a:p>
          <a:endParaRPr lang="en-US"/>
        </a:p>
      </dgm:t>
    </dgm:pt>
    <dgm:pt modelId="{0788D00D-2C16-4A08-86B7-181A00160D60}" type="sibTrans" cxnId="{354D9CB3-7BF4-4DD7-ADD7-FED168F52A95}">
      <dgm:prSet/>
      <dgm:spPr/>
      <dgm:t>
        <a:bodyPr/>
        <a:lstStyle/>
        <a:p>
          <a:endParaRPr lang="en-US"/>
        </a:p>
      </dgm:t>
    </dgm:pt>
    <dgm:pt modelId="{4D7583BC-F1E1-4454-95B6-29E8412B6836}">
      <dgm:prSet/>
      <dgm:spPr>
        <a:solidFill>
          <a:srgbClr val="CEE4E6"/>
        </a:solidFill>
        <a:ln>
          <a:solidFill>
            <a:schemeClr val="bg1"/>
          </a:solidFill>
        </a:ln>
      </dgm:spPr>
      <dgm:t>
        <a:bodyPr/>
        <a:lstStyle/>
        <a:p>
          <a:r>
            <a:rPr lang="en-US">
              <a:solidFill>
                <a:schemeClr val="tx1"/>
              </a:solidFill>
              <a:latin typeface="League Spartan" panose="020B0604020202020204" charset="0"/>
              <a:cs typeface="League Spartan" panose="020B0604020202020204" charset="0"/>
            </a:rPr>
            <a:t>Define</a:t>
          </a:r>
          <a:endParaRPr lang="en-US" b="1">
            <a:solidFill>
              <a:schemeClr val="tx1"/>
            </a:solidFill>
            <a:latin typeface="League Spartan" panose="020B0604020202020204" charset="0"/>
            <a:cs typeface="League Spartan" panose="020B0604020202020204" charset="0"/>
          </a:endParaRPr>
        </a:p>
      </dgm:t>
    </dgm:pt>
    <dgm:pt modelId="{80A97702-153E-4167-B7DB-4C290432D136}" type="parTrans" cxnId="{3310C0B5-C45E-4768-AD11-A23D4C45C443}">
      <dgm:prSet/>
      <dgm:spPr/>
      <dgm:t>
        <a:bodyPr/>
        <a:lstStyle/>
        <a:p>
          <a:endParaRPr lang="en-US"/>
        </a:p>
      </dgm:t>
    </dgm:pt>
    <dgm:pt modelId="{FF21D4A3-6E32-4817-A65A-A1FF4A43FB39}" type="sibTrans" cxnId="{3310C0B5-C45E-4768-AD11-A23D4C45C443}">
      <dgm:prSet/>
      <dgm:spPr/>
      <dgm:t>
        <a:bodyPr/>
        <a:lstStyle/>
        <a:p>
          <a:endParaRPr lang="en-US"/>
        </a:p>
      </dgm:t>
    </dgm:pt>
    <dgm:pt modelId="{2BF524BB-FF0A-439D-8E9C-452BB45F1DC9}">
      <dgm:prSet custT="1"/>
      <dgm:spPr>
        <a:solidFill>
          <a:srgbClr val="E9EFF2">
            <a:alpha val="90000"/>
          </a:srgbClr>
        </a:solidFill>
      </dgm:spPr>
      <dgm:t>
        <a:bodyPr/>
        <a:lstStyle/>
        <a:p>
          <a:r>
            <a:rPr lang="en-US" sz="1600">
              <a:latin typeface="League Spartan" panose="020B0604020202020204" charset="0"/>
              <a:cs typeface="League Spartan" panose="020B0604020202020204" charset="0"/>
            </a:rPr>
            <a:t>living at risk negatively</a:t>
          </a:r>
        </a:p>
      </dgm:t>
    </dgm:pt>
    <dgm:pt modelId="{C5071F76-3B69-4DD9-83F3-3F3499BCC701}" type="parTrans" cxnId="{0CAAD8A3-79BD-47F4-84F6-1135BB72C00E}">
      <dgm:prSet/>
      <dgm:spPr/>
      <dgm:t>
        <a:bodyPr/>
        <a:lstStyle/>
        <a:p>
          <a:endParaRPr lang="en-US"/>
        </a:p>
      </dgm:t>
    </dgm:pt>
    <dgm:pt modelId="{7A3D1F49-38D0-4044-8B80-2794DD9A6F60}" type="sibTrans" cxnId="{0CAAD8A3-79BD-47F4-84F6-1135BB72C00E}">
      <dgm:prSet/>
      <dgm:spPr/>
      <dgm:t>
        <a:bodyPr/>
        <a:lstStyle/>
        <a:p>
          <a:endParaRPr lang="en-US"/>
        </a:p>
      </dgm:t>
    </dgm:pt>
    <dgm:pt modelId="{A10A9DE9-BC0C-4005-A7D9-93AF82F851DD}">
      <dgm:prSet/>
      <dgm:spPr>
        <a:solidFill>
          <a:srgbClr val="CEE4E6"/>
        </a:solidFill>
        <a:ln>
          <a:solidFill>
            <a:schemeClr val="bg1"/>
          </a:solidFill>
        </a:ln>
      </dgm:spPr>
      <dgm:t>
        <a:bodyPr/>
        <a:lstStyle/>
        <a:p>
          <a:r>
            <a:rPr lang="en-US">
              <a:solidFill>
                <a:schemeClr val="tx1"/>
              </a:solidFill>
              <a:latin typeface="League Spartan" panose="020B0604020202020204" charset="0"/>
              <a:cs typeface="League Spartan" panose="020B0604020202020204" charset="0"/>
            </a:rPr>
            <a:t>Define</a:t>
          </a:r>
          <a:endParaRPr lang="en-US" b="1">
            <a:solidFill>
              <a:schemeClr val="tx1"/>
            </a:solidFill>
            <a:latin typeface="League Spartan" panose="020B0604020202020204" charset="0"/>
            <a:cs typeface="League Spartan" panose="020B0604020202020204" charset="0"/>
          </a:endParaRPr>
        </a:p>
      </dgm:t>
    </dgm:pt>
    <dgm:pt modelId="{8B5D9EF8-CC94-41E9-9B04-F6C911D27348}" type="parTrans" cxnId="{C5346CE5-1FBB-4E52-98CD-73ADC5DCEA51}">
      <dgm:prSet/>
      <dgm:spPr/>
      <dgm:t>
        <a:bodyPr/>
        <a:lstStyle/>
        <a:p>
          <a:endParaRPr lang="en-US"/>
        </a:p>
      </dgm:t>
    </dgm:pt>
    <dgm:pt modelId="{0464CE46-CB11-45A6-9969-1C549FB26222}" type="sibTrans" cxnId="{C5346CE5-1FBB-4E52-98CD-73ADC5DCEA51}">
      <dgm:prSet/>
      <dgm:spPr/>
      <dgm:t>
        <a:bodyPr/>
        <a:lstStyle/>
        <a:p>
          <a:endParaRPr lang="en-US"/>
        </a:p>
      </dgm:t>
    </dgm:pt>
    <dgm:pt modelId="{7E79CB9D-0CC6-4451-903A-739DD1C2CA5A}">
      <dgm:prSet custT="1"/>
      <dgm:spPr>
        <a:solidFill>
          <a:srgbClr val="E9EFF2">
            <a:alpha val="90000"/>
          </a:srgbClr>
        </a:solidFill>
      </dgm:spPr>
      <dgm:t>
        <a:bodyPr/>
        <a:lstStyle/>
        <a:p>
          <a:r>
            <a:rPr lang="en-US" sz="1600">
              <a:latin typeface="League Spartan" panose="020B0604020202020204" charset="0"/>
              <a:cs typeface="League Spartan" panose="020B0604020202020204" charset="0"/>
            </a:rPr>
            <a:t>living at risk differently </a:t>
          </a:r>
        </a:p>
      </dgm:t>
    </dgm:pt>
    <dgm:pt modelId="{0E986379-39E4-4325-9D16-E938194A2669}" type="parTrans" cxnId="{C5A4BCB2-4203-4505-8DC3-1FD0A5316A5F}">
      <dgm:prSet/>
      <dgm:spPr/>
      <dgm:t>
        <a:bodyPr/>
        <a:lstStyle/>
        <a:p>
          <a:endParaRPr lang="en-US"/>
        </a:p>
      </dgm:t>
    </dgm:pt>
    <dgm:pt modelId="{875A9544-F4C7-408F-8733-470FF6ACADAF}" type="sibTrans" cxnId="{C5A4BCB2-4203-4505-8DC3-1FD0A5316A5F}">
      <dgm:prSet/>
      <dgm:spPr/>
      <dgm:t>
        <a:bodyPr/>
        <a:lstStyle/>
        <a:p>
          <a:endParaRPr lang="en-US"/>
        </a:p>
      </dgm:t>
    </dgm:pt>
    <dgm:pt modelId="{77C64C6C-5CDA-4835-9A28-E53C827715E1}">
      <dgm:prSet/>
      <dgm:spPr>
        <a:solidFill>
          <a:srgbClr val="CEE4E6"/>
        </a:solidFill>
        <a:ln>
          <a:solidFill>
            <a:schemeClr val="bg1"/>
          </a:solidFill>
        </a:ln>
      </dgm:spPr>
      <dgm:t>
        <a:bodyPr/>
        <a:lstStyle/>
        <a:p>
          <a:r>
            <a:rPr lang="en-US" b="0">
              <a:solidFill>
                <a:srgbClr val="004F7C"/>
              </a:solidFill>
              <a:latin typeface="League Spartan" panose="020B0604020202020204" charset="0"/>
              <a:cs typeface="League Spartan" panose="020B0604020202020204" charset="0"/>
            </a:rPr>
            <a:t>Focus</a:t>
          </a:r>
        </a:p>
      </dgm:t>
    </dgm:pt>
    <dgm:pt modelId="{DD94EB60-0686-42C7-9FCD-28890AC4803B}" type="parTrans" cxnId="{22917989-4DA9-4342-8702-86C6CCA453D7}">
      <dgm:prSet/>
      <dgm:spPr/>
      <dgm:t>
        <a:bodyPr/>
        <a:lstStyle/>
        <a:p>
          <a:endParaRPr lang="en-US"/>
        </a:p>
      </dgm:t>
    </dgm:pt>
    <dgm:pt modelId="{43011F39-CE6B-4459-A67C-8A4630946ACB}" type="sibTrans" cxnId="{22917989-4DA9-4342-8702-86C6CCA453D7}">
      <dgm:prSet/>
      <dgm:spPr/>
      <dgm:t>
        <a:bodyPr/>
        <a:lstStyle/>
        <a:p>
          <a:endParaRPr lang="en-US"/>
        </a:p>
      </dgm:t>
    </dgm:pt>
    <dgm:pt modelId="{9131A717-673E-4CF0-A2AB-9917FD0AAAAF}">
      <dgm:prSet custT="1"/>
      <dgm:spPr>
        <a:solidFill>
          <a:srgbClr val="E9EFF2">
            <a:alpha val="90000"/>
          </a:srgbClr>
        </a:solidFill>
      </dgm:spPr>
      <dgm:t>
        <a:bodyPr/>
        <a:lstStyle/>
        <a:p>
          <a:r>
            <a:rPr lang="en-US" sz="1600">
              <a:latin typeface="League Spartan" panose="020B0604020202020204" charset="0"/>
              <a:cs typeface="League Spartan" panose="020B0604020202020204" charset="0"/>
            </a:rPr>
            <a:t>on the negative consequences 	</a:t>
          </a:r>
        </a:p>
      </dgm:t>
    </dgm:pt>
    <dgm:pt modelId="{09175AB9-7FBB-4588-8E37-1EBC641BE346}" type="parTrans" cxnId="{2A4B29F7-B734-4453-8844-FB7525963A54}">
      <dgm:prSet/>
      <dgm:spPr/>
      <dgm:t>
        <a:bodyPr/>
        <a:lstStyle/>
        <a:p>
          <a:endParaRPr lang="en-US"/>
        </a:p>
      </dgm:t>
    </dgm:pt>
    <dgm:pt modelId="{E96C42B2-7916-441B-AC8D-36E4B9A85377}" type="sibTrans" cxnId="{2A4B29F7-B734-4453-8844-FB7525963A54}">
      <dgm:prSet/>
      <dgm:spPr/>
      <dgm:t>
        <a:bodyPr/>
        <a:lstStyle/>
        <a:p>
          <a:endParaRPr lang="en-US"/>
        </a:p>
      </dgm:t>
    </dgm:pt>
    <dgm:pt modelId="{714756AD-A95F-294C-8FC0-19F35C6D2876}">
      <dgm:prSet/>
      <dgm:spPr>
        <a:solidFill>
          <a:srgbClr val="CEE4E6"/>
        </a:solidFill>
        <a:ln>
          <a:solidFill>
            <a:schemeClr val="bg1"/>
          </a:solidFill>
        </a:ln>
      </dgm:spPr>
      <dgm:t>
        <a:bodyPr/>
        <a:lstStyle/>
        <a:p>
          <a:r>
            <a:rPr lang="en-US">
              <a:solidFill>
                <a:srgbClr val="004F7C"/>
              </a:solidFill>
              <a:latin typeface="League Spartan" panose="020B0604020202020204" charset="0"/>
              <a:cs typeface="League Spartan" panose="020B0604020202020204" charset="0"/>
            </a:rPr>
            <a:t>Focus</a:t>
          </a:r>
        </a:p>
      </dgm:t>
    </dgm:pt>
    <dgm:pt modelId="{651E9F97-4AB7-AB4D-A7B3-96AAF5CC7135}" type="parTrans" cxnId="{3F746C34-E84F-3D4A-ACAE-F456FE638E19}">
      <dgm:prSet/>
      <dgm:spPr/>
      <dgm:t>
        <a:bodyPr/>
        <a:lstStyle/>
        <a:p>
          <a:endParaRPr lang="en-US"/>
        </a:p>
      </dgm:t>
    </dgm:pt>
    <dgm:pt modelId="{3A04AC5B-6F4C-7145-9E00-67E827545342}" type="sibTrans" cxnId="{3F746C34-E84F-3D4A-ACAE-F456FE638E19}">
      <dgm:prSet/>
      <dgm:spPr/>
      <dgm:t>
        <a:bodyPr/>
        <a:lstStyle/>
        <a:p>
          <a:endParaRPr lang="en-US"/>
        </a:p>
      </dgm:t>
    </dgm:pt>
    <dgm:pt modelId="{98AC081D-ED47-1E41-B65F-6180914D2D33}">
      <dgm:prSet custT="1"/>
      <dgm:spPr>
        <a:solidFill>
          <a:srgbClr val="E9EFF2">
            <a:alpha val="90000"/>
          </a:srgbClr>
        </a:solidFill>
      </dgm:spPr>
      <dgm:t>
        <a:bodyPr/>
        <a:lstStyle/>
        <a:p>
          <a:r>
            <a:rPr lang="en-US" sz="1600" dirty="0">
              <a:latin typeface="League Spartan" panose="020B0604020202020204" charset="0"/>
              <a:cs typeface="League Spartan" panose="020B0604020202020204" charset="0"/>
            </a:rPr>
            <a:t>on the physical consequences </a:t>
          </a:r>
        </a:p>
      </dgm:t>
    </dgm:pt>
    <dgm:pt modelId="{284F4A4A-23F0-9C4D-8142-3FE527710E8E}" type="parTrans" cxnId="{DE9D99D5-7A4A-7D45-BFCB-5295C620D612}">
      <dgm:prSet/>
      <dgm:spPr/>
      <dgm:t>
        <a:bodyPr/>
        <a:lstStyle/>
        <a:p>
          <a:endParaRPr lang="en-US"/>
        </a:p>
      </dgm:t>
    </dgm:pt>
    <dgm:pt modelId="{75B3F139-7A84-CB44-950F-F783C0B5E39A}" type="sibTrans" cxnId="{DE9D99D5-7A4A-7D45-BFCB-5295C620D612}">
      <dgm:prSet/>
      <dgm:spPr/>
      <dgm:t>
        <a:bodyPr/>
        <a:lstStyle/>
        <a:p>
          <a:endParaRPr lang="en-US"/>
        </a:p>
      </dgm:t>
    </dgm:pt>
    <dgm:pt modelId="{727D7CEC-9E6D-EC46-B25D-C0FB28D5B955}">
      <dgm:prSet/>
      <dgm:spPr>
        <a:solidFill>
          <a:srgbClr val="CEE4E6"/>
        </a:solidFill>
        <a:ln>
          <a:solidFill>
            <a:schemeClr val="bg1"/>
          </a:solidFill>
        </a:ln>
      </dgm:spPr>
      <dgm:t>
        <a:bodyPr/>
        <a:lstStyle/>
        <a:p>
          <a:r>
            <a:rPr lang="en-US">
              <a:solidFill>
                <a:srgbClr val="004F7C"/>
              </a:solidFill>
              <a:latin typeface="League Spartan" panose="020B0604020202020204" charset="0"/>
              <a:cs typeface="League Spartan" panose="020B0604020202020204" charset="0"/>
            </a:rPr>
            <a:t>Assess</a:t>
          </a:r>
        </a:p>
      </dgm:t>
    </dgm:pt>
    <dgm:pt modelId="{A54D4D44-F679-F944-9719-F9D378E03D4D}" type="parTrans" cxnId="{B4AEFD24-942B-3445-A043-FD4CC72769ED}">
      <dgm:prSet/>
      <dgm:spPr/>
      <dgm:t>
        <a:bodyPr/>
        <a:lstStyle/>
        <a:p>
          <a:endParaRPr lang="en-US"/>
        </a:p>
      </dgm:t>
    </dgm:pt>
    <dgm:pt modelId="{2A1914F8-1A67-4F48-9ABA-A7B6292BB95B}" type="sibTrans" cxnId="{B4AEFD24-942B-3445-A043-FD4CC72769ED}">
      <dgm:prSet/>
      <dgm:spPr/>
      <dgm:t>
        <a:bodyPr/>
        <a:lstStyle/>
        <a:p>
          <a:endParaRPr lang="en-US"/>
        </a:p>
      </dgm:t>
    </dgm:pt>
    <dgm:pt modelId="{3101460E-0F90-EF43-A7BA-A18F936E6EDB}">
      <dgm:prSet custT="1"/>
      <dgm:spPr>
        <a:solidFill>
          <a:srgbClr val="E9EFF2">
            <a:alpha val="90000"/>
          </a:srgbClr>
        </a:solidFill>
      </dgm:spPr>
      <dgm:t>
        <a:bodyPr/>
        <a:lstStyle/>
        <a:p>
          <a:r>
            <a:rPr lang="en-US" sz="1600">
              <a:latin typeface="League Spartan" panose="020B0604020202020204" charset="0"/>
              <a:cs typeface="League Spartan" panose="020B0604020202020204" charset="0"/>
            </a:rPr>
            <a:t>risk comprehensively - 8 factors</a:t>
          </a:r>
        </a:p>
      </dgm:t>
    </dgm:pt>
    <dgm:pt modelId="{BD33AD59-698A-5540-B824-B1DAEEBC85DA}" type="parTrans" cxnId="{2519E682-8969-8D42-9494-4AC285DB5F47}">
      <dgm:prSet/>
      <dgm:spPr/>
      <dgm:t>
        <a:bodyPr/>
        <a:lstStyle/>
        <a:p>
          <a:endParaRPr lang="en-US"/>
        </a:p>
      </dgm:t>
    </dgm:pt>
    <dgm:pt modelId="{C3665E82-5FAA-A444-BAD3-7F3C7840990E}" type="sibTrans" cxnId="{2519E682-8969-8D42-9494-4AC285DB5F47}">
      <dgm:prSet/>
      <dgm:spPr/>
      <dgm:t>
        <a:bodyPr/>
        <a:lstStyle/>
        <a:p>
          <a:endParaRPr lang="en-US"/>
        </a:p>
      </dgm:t>
    </dgm:pt>
    <dgm:pt modelId="{510DF763-7F86-DD40-9E5E-42B0A851C174}" type="pres">
      <dgm:prSet presAssocID="{B058CC6D-0516-43BC-A538-F6691B0C2EB4}" presName="Name0" presStyleCnt="0">
        <dgm:presLayoutVars>
          <dgm:dir/>
          <dgm:animLvl val="lvl"/>
          <dgm:resizeHandles val="exact"/>
        </dgm:presLayoutVars>
      </dgm:prSet>
      <dgm:spPr/>
    </dgm:pt>
    <dgm:pt modelId="{129E5591-0395-334A-B620-51EE8AEE2C8B}" type="pres">
      <dgm:prSet presAssocID="{428BC4FE-B496-4138-88A0-CFDA5F9F9A30}" presName="linNode" presStyleCnt="0"/>
      <dgm:spPr/>
    </dgm:pt>
    <dgm:pt modelId="{F1BA850A-CF44-344E-853C-80E7F816435B}" type="pres">
      <dgm:prSet presAssocID="{428BC4FE-B496-4138-88A0-CFDA5F9F9A30}" presName="parentText" presStyleLbl="alignNode1" presStyleIdx="0" presStyleCnt="6">
        <dgm:presLayoutVars>
          <dgm:chMax val="1"/>
          <dgm:bulletEnabled/>
        </dgm:presLayoutVars>
      </dgm:prSet>
      <dgm:spPr/>
    </dgm:pt>
    <dgm:pt modelId="{8A370F0D-D143-FF40-8C0D-99E07A072882}" type="pres">
      <dgm:prSet presAssocID="{428BC4FE-B496-4138-88A0-CFDA5F9F9A30}" presName="descendantText" presStyleLbl="alignAccFollowNode1" presStyleIdx="0" presStyleCnt="6">
        <dgm:presLayoutVars>
          <dgm:bulletEnabled/>
        </dgm:presLayoutVars>
      </dgm:prSet>
      <dgm:spPr/>
    </dgm:pt>
    <dgm:pt modelId="{26F9A661-6353-FA48-A48C-F96D4FA7BF57}" type="pres">
      <dgm:prSet presAssocID="{24DCCC0E-A19A-469A-A0A0-2A2D8635FDBC}" presName="sp" presStyleCnt="0"/>
      <dgm:spPr/>
    </dgm:pt>
    <dgm:pt modelId="{B2DA7E11-C6D9-344E-A7D5-8C560C04EFBA}" type="pres">
      <dgm:prSet presAssocID="{4D7583BC-F1E1-4454-95B6-29E8412B6836}" presName="linNode" presStyleCnt="0"/>
      <dgm:spPr/>
    </dgm:pt>
    <dgm:pt modelId="{5F845F52-DE4C-2646-AC00-2C52015FA05E}" type="pres">
      <dgm:prSet presAssocID="{4D7583BC-F1E1-4454-95B6-29E8412B6836}" presName="parentText" presStyleLbl="alignNode1" presStyleIdx="1" presStyleCnt="6">
        <dgm:presLayoutVars>
          <dgm:chMax val="1"/>
          <dgm:bulletEnabled/>
        </dgm:presLayoutVars>
      </dgm:prSet>
      <dgm:spPr/>
    </dgm:pt>
    <dgm:pt modelId="{FE1E8D6B-3320-0644-B245-A6EC73F0C133}" type="pres">
      <dgm:prSet presAssocID="{4D7583BC-F1E1-4454-95B6-29E8412B6836}" presName="descendantText" presStyleLbl="alignAccFollowNode1" presStyleIdx="1" presStyleCnt="6">
        <dgm:presLayoutVars>
          <dgm:bulletEnabled/>
        </dgm:presLayoutVars>
      </dgm:prSet>
      <dgm:spPr/>
    </dgm:pt>
    <dgm:pt modelId="{EC8421CB-A962-6A4A-B6C9-0FA2415FCFA3}" type="pres">
      <dgm:prSet presAssocID="{FF21D4A3-6E32-4817-A65A-A1FF4A43FB39}" presName="sp" presStyleCnt="0"/>
      <dgm:spPr/>
    </dgm:pt>
    <dgm:pt modelId="{78F235A6-4A47-554F-9DD3-5E47ED4657AA}" type="pres">
      <dgm:prSet presAssocID="{A10A9DE9-BC0C-4005-A7D9-93AF82F851DD}" presName="linNode" presStyleCnt="0"/>
      <dgm:spPr/>
    </dgm:pt>
    <dgm:pt modelId="{D2FBEE0C-9D2C-9647-AB7C-BE5AEDF96413}" type="pres">
      <dgm:prSet presAssocID="{A10A9DE9-BC0C-4005-A7D9-93AF82F851DD}" presName="parentText" presStyleLbl="alignNode1" presStyleIdx="2" presStyleCnt="6">
        <dgm:presLayoutVars>
          <dgm:chMax val="1"/>
          <dgm:bulletEnabled/>
        </dgm:presLayoutVars>
      </dgm:prSet>
      <dgm:spPr/>
    </dgm:pt>
    <dgm:pt modelId="{D06CC5A8-47EF-B34A-ACCB-C6C9590D0202}" type="pres">
      <dgm:prSet presAssocID="{A10A9DE9-BC0C-4005-A7D9-93AF82F851DD}" presName="descendantText" presStyleLbl="alignAccFollowNode1" presStyleIdx="2" presStyleCnt="6">
        <dgm:presLayoutVars>
          <dgm:bulletEnabled/>
        </dgm:presLayoutVars>
      </dgm:prSet>
      <dgm:spPr/>
    </dgm:pt>
    <dgm:pt modelId="{1D1C04A3-28E1-A742-8D0C-7C1817EC57BE}" type="pres">
      <dgm:prSet presAssocID="{0464CE46-CB11-45A6-9969-1C549FB26222}" presName="sp" presStyleCnt="0"/>
      <dgm:spPr/>
    </dgm:pt>
    <dgm:pt modelId="{227A48AE-CEC7-9C41-AF96-061D6E311A9C}" type="pres">
      <dgm:prSet presAssocID="{77C64C6C-5CDA-4835-9A28-E53C827715E1}" presName="linNode" presStyleCnt="0"/>
      <dgm:spPr/>
    </dgm:pt>
    <dgm:pt modelId="{C25CFDBA-A87D-7646-A895-16F9D80BE658}" type="pres">
      <dgm:prSet presAssocID="{77C64C6C-5CDA-4835-9A28-E53C827715E1}" presName="parentText" presStyleLbl="alignNode1" presStyleIdx="3" presStyleCnt="6">
        <dgm:presLayoutVars>
          <dgm:chMax val="1"/>
          <dgm:bulletEnabled/>
        </dgm:presLayoutVars>
      </dgm:prSet>
      <dgm:spPr/>
    </dgm:pt>
    <dgm:pt modelId="{152ADD17-BAEE-BF42-89A2-79F147D7C8A4}" type="pres">
      <dgm:prSet presAssocID="{77C64C6C-5CDA-4835-9A28-E53C827715E1}" presName="descendantText" presStyleLbl="alignAccFollowNode1" presStyleIdx="3" presStyleCnt="6">
        <dgm:presLayoutVars>
          <dgm:bulletEnabled/>
        </dgm:presLayoutVars>
      </dgm:prSet>
      <dgm:spPr/>
    </dgm:pt>
    <dgm:pt modelId="{A7734966-D09F-7E45-ABDC-D30A64E85267}" type="pres">
      <dgm:prSet presAssocID="{43011F39-CE6B-4459-A67C-8A4630946ACB}" presName="sp" presStyleCnt="0"/>
      <dgm:spPr/>
    </dgm:pt>
    <dgm:pt modelId="{AA2C5DCF-2BD7-4542-A3CF-812FC0F228F0}" type="pres">
      <dgm:prSet presAssocID="{714756AD-A95F-294C-8FC0-19F35C6D2876}" presName="linNode" presStyleCnt="0"/>
      <dgm:spPr/>
    </dgm:pt>
    <dgm:pt modelId="{7C8EB980-2E84-824E-8DBF-6C7CF331D053}" type="pres">
      <dgm:prSet presAssocID="{714756AD-A95F-294C-8FC0-19F35C6D2876}" presName="parentText" presStyleLbl="alignNode1" presStyleIdx="4" presStyleCnt="6">
        <dgm:presLayoutVars>
          <dgm:chMax val="1"/>
          <dgm:bulletEnabled/>
        </dgm:presLayoutVars>
      </dgm:prSet>
      <dgm:spPr/>
    </dgm:pt>
    <dgm:pt modelId="{BDB5A435-5ACD-2740-B5B5-F2C52DF07372}" type="pres">
      <dgm:prSet presAssocID="{714756AD-A95F-294C-8FC0-19F35C6D2876}" presName="descendantText" presStyleLbl="alignAccFollowNode1" presStyleIdx="4" presStyleCnt="6">
        <dgm:presLayoutVars>
          <dgm:bulletEnabled/>
        </dgm:presLayoutVars>
      </dgm:prSet>
      <dgm:spPr/>
    </dgm:pt>
    <dgm:pt modelId="{5F63C8D3-FFDA-7848-A933-94DC27C01550}" type="pres">
      <dgm:prSet presAssocID="{3A04AC5B-6F4C-7145-9E00-67E827545342}" presName="sp" presStyleCnt="0"/>
      <dgm:spPr/>
    </dgm:pt>
    <dgm:pt modelId="{98790B74-4E58-B448-8E47-983727FAC21B}" type="pres">
      <dgm:prSet presAssocID="{727D7CEC-9E6D-EC46-B25D-C0FB28D5B955}" presName="linNode" presStyleCnt="0"/>
      <dgm:spPr/>
    </dgm:pt>
    <dgm:pt modelId="{DCF65E78-2211-9A45-8FBB-AB06999E2EE1}" type="pres">
      <dgm:prSet presAssocID="{727D7CEC-9E6D-EC46-B25D-C0FB28D5B955}" presName="parentText" presStyleLbl="alignNode1" presStyleIdx="5" presStyleCnt="6">
        <dgm:presLayoutVars>
          <dgm:chMax val="1"/>
          <dgm:bulletEnabled/>
        </dgm:presLayoutVars>
      </dgm:prSet>
      <dgm:spPr/>
    </dgm:pt>
    <dgm:pt modelId="{4001B863-625F-BC4D-AB10-6B37D3A8F1C3}" type="pres">
      <dgm:prSet presAssocID="{727D7CEC-9E6D-EC46-B25D-C0FB28D5B955}" presName="descendantText" presStyleLbl="alignAccFollowNode1" presStyleIdx="5" presStyleCnt="6">
        <dgm:presLayoutVars>
          <dgm:bulletEnabled/>
        </dgm:presLayoutVars>
      </dgm:prSet>
      <dgm:spPr/>
    </dgm:pt>
  </dgm:ptLst>
  <dgm:cxnLst>
    <dgm:cxn modelId="{BC0D3900-923B-AF4B-8F63-06449B4D78EE}" type="presOf" srcId="{727D7CEC-9E6D-EC46-B25D-C0FB28D5B955}" destId="{DCF65E78-2211-9A45-8FBB-AB06999E2EE1}" srcOrd="0" destOrd="0" presId="urn:microsoft.com/office/officeart/2016/7/layout/VerticalSolidActionList"/>
    <dgm:cxn modelId="{B2510C0B-9EC1-1841-A2A8-F25D98E3289A}" type="presOf" srcId="{77C64C6C-5CDA-4835-9A28-E53C827715E1}" destId="{C25CFDBA-A87D-7646-A895-16F9D80BE658}" srcOrd="0" destOrd="0" presId="urn:microsoft.com/office/officeart/2016/7/layout/VerticalSolidActionList"/>
    <dgm:cxn modelId="{EE33A91B-8527-4DE5-879D-8CFFCA3F143E}" srcId="{B058CC6D-0516-43BC-A538-F6691B0C2EB4}" destId="{428BC4FE-B496-4138-88A0-CFDA5F9F9A30}" srcOrd="0" destOrd="0" parTransId="{CAB04A7B-542C-4DF3-9460-5CBA785BC597}" sibTransId="{24DCCC0E-A19A-469A-A0A0-2A2D8635FDBC}"/>
    <dgm:cxn modelId="{B4AEFD24-942B-3445-A043-FD4CC72769ED}" srcId="{B058CC6D-0516-43BC-A538-F6691B0C2EB4}" destId="{727D7CEC-9E6D-EC46-B25D-C0FB28D5B955}" srcOrd="5" destOrd="0" parTransId="{A54D4D44-F679-F944-9719-F9D378E03D4D}" sibTransId="{2A1914F8-1A67-4F48-9ABA-A7B6292BB95B}"/>
    <dgm:cxn modelId="{244D6426-034B-6744-9D6A-1287C3DB76CE}" type="presOf" srcId="{714756AD-A95F-294C-8FC0-19F35C6D2876}" destId="{7C8EB980-2E84-824E-8DBF-6C7CF331D053}" srcOrd="0" destOrd="0" presId="urn:microsoft.com/office/officeart/2016/7/layout/VerticalSolidActionList"/>
    <dgm:cxn modelId="{3F746C34-E84F-3D4A-ACAE-F456FE638E19}" srcId="{B058CC6D-0516-43BC-A538-F6691B0C2EB4}" destId="{714756AD-A95F-294C-8FC0-19F35C6D2876}" srcOrd="4" destOrd="0" parTransId="{651E9F97-4AB7-AB4D-A7B3-96AAF5CC7135}" sibTransId="{3A04AC5B-6F4C-7145-9E00-67E827545342}"/>
    <dgm:cxn modelId="{4164033B-59AF-0A4A-8BEF-4E36F81F1B68}" type="presOf" srcId="{A10A9DE9-BC0C-4005-A7D9-93AF82F851DD}" destId="{D2FBEE0C-9D2C-9647-AB7C-BE5AEDF96413}" srcOrd="0" destOrd="0" presId="urn:microsoft.com/office/officeart/2016/7/layout/VerticalSolidActionList"/>
    <dgm:cxn modelId="{8677FE53-A135-7749-B158-CCAF1CB83B6E}" type="presOf" srcId="{8D3052D0-DB4A-4E4A-AF9A-A8611B59BF8E}" destId="{8A370F0D-D143-FF40-8C0D-99E07A072882}" srcOrd="0" destOrd="0" presId="urn:microsoft.com/office/officeart/2016/7/layout/VerticalSolidActionList"/>
    <dgm:cxn modelId="{2519E682-8969-8D42-9494-4AC285DB5F47}" srcId="{727D7CEC-9E6D-EC46-B25D-C0FB28D5B955}" destId="{3101460E-0F90-EF43-A7BA-A18F936E6EDB}" srcOrd="0" destOrd="0" parTransId="{BD33AD59-698A-5540-B824-B1DAEEBC85DA}" sibTransId="{C3665E82-5FAA-A444-BAD3-7F3C7840990E}"/>
    <dgm:cxn modelId="{C93FC085-7430-8B4A-AE3B-F9810DB4DE0A}" type="presOf" srcId="{7E79CB9D-0CC6-4451-903A-739DD1C2CA5A}" destId="{D06CC5A8-47EF-B34A-ACCB-C6C9590D0202}" srcOrd="0" destOrd="0" presId="urn:microsoft.com/office/officeart/2016/7/layout/VerticalSolidActionList"/>
    <dgm:cxn modelId="{22917989-4DA9-4342-8702-86C6CCA453D7}" srcId="{B058CC6D-0516-43BC-A538-F6691B0C2EB4}" destId="{77C64C6C-5CDA-4835-9A28-E53C827715E1}" srcOrd="3" destOrd="0" parTransId="{DD94EB60-0686-42C7-9FCD-28890AC4803B}" sibTransId="{43011F39-CE6B-4459-A67C-8A4630946ACB}"/>
    <dgm:cxn modelId="{AEEEB98E-28FF-0C41-B4D0-50F9D203E2FC}" type="presOf" srcId="{428BC4FE-B496-4138-88A0-CFDA5F9F9A30}" destId="{F1BA850A-CF44-344E-853C-80E7F816435B}" srcOrd="0" destOrd="0" presId="urn:microsoft.com/office/officeart/2016/7/layout/VerticalSolidActionList"/>
    <dgm:cxn modelId="{9BEE4096-FECE-1148-B934-A5FC6EF03BFE}" type="presOf" srcId="{9131A717-673E-4CF0-A2AB-9917FD0AAAAF}" destId="{152ADD17-BAEE-BF42-89A2-79F147D7C8A4}" srcOrd="0" destOrd="0" presId="urn:microsoft.com/office/officeart/2016/7/layout/VerticalSolidActionList"/>
    <dgm:cxn modelId="{A71602A2-915E-8947-8DFA-24C83F440F7B}" type="presOf" srcId="{B058CC6D-0516-43BC-A538-F6691B0C2EB4}" destId="{510DF763-7F86-DD40-9E5E-42B0A851C174}" srcOrd="0" destOrd="0" presId="urn:microsoft.com/office/officeart/2016/7/layout/VerticalSolidActionList"/>
    <dgm:cxn modelId="{0CAAD8A3-79BD-47F4-84F6-1135BB72C00E}" srcId="{4D7583BC-F1E1-4454-95B6-29E8412B6836}" destId="{2BF524BB-FF0A-439D-8E9C-452BB45F1DC9}" srcOrd="0" destOrd="0" parTransId="{C5071F76-3B69-4DD9-83F3-3F3499BCC701}" sibTransId="{7A3D1F49-38D0-4044-8B80-2794DD9A6F60}"/>
    <dgm:cxn modelId="{F7EB12AE-FB82-BD4E-A7B5-3AD1A69F6806}" type="presOf" srcId="{2BF524BB-FF0A-439D-8E9C-452BB45F1DC9}" destId="{FE1E8D6B-3320-0644-B245-A6EC73F0C133}" srcOrd="0" destOrd="0" presId="urn:microsoft.com/office/officeart/2016/7/layout/VerticalSolidActionList"/>
    <dgm:cxn modelId="{C5A4BCB2-4203-4505-8DC3-1FD0A5316A5F}" srcId="{A10A9DE9-BC0C-4005-A7D9-93AF82F851DD}" destId="{7E79CB9D-0CC6-4451-903A-739DD1C2CA5A}" srcOrd="0" destOrd="0" parTransId="{0E986379-39E4-4325-9D16-E938194A2669}" sibTransId="{875A9544-F4C7-408F-8733-470FF6ACADAF}"/>
    <dgm:cxn modelId="{354D9CB3-7BF4-4DD7-ADD7-FED168F52A95}" srcId="{428BC4FE-B496-4138-88A0-CFDA5F9F9A30}" destId="{8D3052D0-DB4A-4E4A-AF9A-A8611B59BF8E}" srcOrd="0" destOrd="0" parTransId="{5A594E78-FB5C-495B-9235-FBB1286B8FE1}" sibTransId="{0788D00D-2C16-4A08-86B7-181A00160D60}"/>
    <dgm:cxn modelId="{3310C0B5-C45E-4768-AD11-A23D4C45C443}" srcId="{B058CC6D-0516-43BC-A538-F6691B0C2EB4}" destId="{4D7583BC-F1E1-4454-95B6-29E8412B6836}" srcOrd="1" destOrd="0" parTransId="{80A97702-153E-4167-B7DB-4C290432D136}" sibTransId="{FF21D4A3-6E32-4817-A65A-A1FF4A43FB39}"/>
    <dgm:cxn modelId="{87239FB7-2453-3E4A-BDBE-4E08BFFF01F8}" type="presOf" srcId="{4D7583BC-F1E1-4454-95B6-29E8412B6836}" destId="{5F845F52-DE4C-2646-AC00-2C52015FA05E}" srcOrd="0" destOrd="0" presId="urn:microsoft.com/office/officeart/2016/7/layout/VerticalSolidActionList"/>
    <dgm:cxn modelId="{D2F945BC-192E-F647-B192-F605A330D41B}" type="presOf" srcId="{3101460E-0F90-EF43-A7BA-A18F936E6EDB}" destId="{4001B863-625F-BC4D-AB10-6B37D3A8F1C3}" srcOrd="0" destOrd="0" presId="urn:microsoft.com/office/officeart/2016/7/layout/VerticalSolidActionList"/>
    <dgm:cxn modelId="{DE9D99D5-7A4A-7D45-BFCB-5295C620D612}" srcId="{714756AD-A95F-294C-8FC0-19F35C6D2876}" destId="{98AC081D-ED47-1E41-B65F-6180914D2D33}" srcOrd="0" destOrd="0" parTransId="{284F4A4A-23F0-9C4D-8142-3FE527710E8E}" sibTransId="{75B3F139-7A84-CB44-950F-F783C0B5E39A}"/>
    <dgm:cxn modelId="{C5346CE5-1FBB-4E52-98CD-73ADC5DCEA51}" srcId="{B058CC6D-0516-43BC-A538-F6691B0C2EB4}" destId="{A10A9DE9-BC0C-4005-A7D9-93AF82F851DD}" srcOrd="2" destOrd="0" parTransId="{8B5D9EF8-CC94-41E9-9B04-F6C911D27348}" sibTransId="{0464CE46-CB11-45A6-9969-1C549FB26222}"/>
    <dgm:cxn modelId="{87BA11F0-4EBA-6743-9763-8A2618B2BC7B}" type="presOf" srcId="{98AC081D-ED47-1E41-B65F-6180914D2D33}" destId="{BDB5A435-5ACD-2740-B5B5-F2C52DF07372}" srcOrd="0" destOrd="0" presId="urn:microsoft.com/office/officeart/2016/7/layout/VerticalSolidActionList"/>
    <dgm:cxn modelId="{2A4B29F7-B734-4453-8844-FB7525963A54}" srcId="{77C64C6C-5CDA-4835-9A28-E53C827715E1}" destId="{9131A717-673E-4CF0-A2AB-9917FD0AAAAF}" srcOrd="0" destOrd="0" parTransId="{09175AB9-7FBB-4588-8E37-1EBC641BE346}" sibTransId="{E96C42B2-7916-441B-AC8D-36E4B9A85377}"/>
    <dgm:cxn modelId="{03CB5551-1AED-FA4A-BAB5-F1A8CB04DF67}" type="presParOf" srcId="{510DF763-7F86-DD40-9E5E-42B0A851C174}" destId="{129E5591-0395-334A-B620-51EE8AEE2C8B}" srcOrd="0" destOrd="0" presId="urn:microsoft.com/office/officeart/2016/7/layout/VerticalSolidActionList"/>
    <dgm:cxn modelId="{887FCDEC-819E-2749-8703-614148DD5CC0}" type="presParOf" srcId="{129E5591-0395-334A-B620-51EE8AEE2C8B}" destId="{F1BA850A-CF44-344E-853C-80E7F816435B}" srcOrd="0" destOrd="0" presId="urn:microsoft.com/office/officeart/2016/7/layout/VerticalSolidActionList"/>
    <dgm:cxn modelId="{6280F9E4-4936-2949-9B22-3823FBCCB8CE}" type="presParOf" srcId="{129E5591-0395-334A-B620-51EE8AEE2C8B}" destId="{8A370F0D-D143-FF40-8C0D-99E07A072882}" srcOrd="1" destOrd="0" presId="urn:microsoft.com/office/officeart/2016/7/layout/VerticalSolidActionList"/>
    <dgm:cxn modelId="{545D2C3E-03FF-9747-804C-D6BF13B0032D}" type="presParOf" srcId="{510DF763-7F86-DD40-9E5E-42B0A851C174}" destId="{26F9A661-6353-FA48-A48C-F96D4FA7BF57}" srcOrd="1" destOrd="0" presId="urn:microsoft.com/office/officeart/2016/7/layout/VerticalSolidActionList"/>
    <dgm:cxn modelId="{EE7FCE40-C727-3D48-A5F0-C6A2E6DB4F80}" type="presParOf" srcId="{510DF763-7F86-DD40-9E5E-42B0A851C174}" destId="{B2DA7E11-C6D9-344E-A7D5-8C560C04EFBA}" srcOrd="2" destOrd="0" presId="urn:microsoft.com/office/officeart/2016/7/layout/VerticalSolidActionList"/>
    <dgm:cxn modelId="{21546105-1A0A-0147-AD56-222A0F425AE3}" type="presParOf" srcId="{B2DA7E11-C6D9-344E-A7D5-8C560C04EFBA}" destId="{5F845F52-DE4C-2646-AC00-2C52015FA05E}" srcOrd="0" destOrd="0" presId="urn:microsoft.com/office/officeart/2016/7/layout/VerticalSolidActionList"/>
    <dgm:cxn modelId="{2E988FDD-D2F7-014C-9C58-6080C6555E23}" type="presParOf" srcId="{B2DA7E11-C6D9-344E-A7D5-8C560C04EFBA}" destId="{FE1E8D6B-3320-0644-B245-A6EC73F0C133}" srcOrd="1" destOrd="0" presId="urn:microsoft.com/office/officeart/2016/7/layout/VerticalSolidActionList"/>
    <dgm:cxn modelId="{3E64566D-16EA-8447-BFD1-EF590C2BAE76}" type="presParOf" srcId="{510DF763-7F86-DD40-9E5E-42B0A851C174}" destId="{EC8421CB-A962-6A4A-B6C9-0FA2415FCFA3}" srcOrd="3" destOrd="0" presId="urn:microsoft.com/office/officeart/2016/7/layout/VerticalSolidActionList"/>
    <dgm:cxn modelId="{637A5BFC-14FC-E244-BB48-7FEC92B9CEDA}" type="presParOf" srcId="{510DF763-7F86-DD40-9E5E-42B0A851C174}" destId="{78F235A6-4A47-554F-9DD3-5E47ED4657AA}" srcOrd="4" destOrd="0" presId="urn:microsoft.com/office/officeart/2016/7/layout/VerticalSolidActionList"/>
    <dgm:cxn modelId="{DFB2E1A1-87B7-634F-B93E-C610D38A4469}" type="presParOf" srcId="{78F235A6-4A47-554F-9DD3-5E47ED4657AA}" destId="{D2FBEE0C-9D2C-9647-AB7C-BE5AEDF96413}" srcOrd="0" destOrd="0" presId="urn:microsoft.com/office/officeart/2016/7/layout/VerticalSolidActionList"/>
    <dgm:cxn modelId="{5CF6F252-C9D1-4746-A91E-963458B514C2}" type="presParOf" srcId="{78F235A6-4A47-554F-9DD3-5E47ED4657AA}" destId="{D06CC5A8-47EF-B34A-ACCB-C6C9590D0202}" srcOrd="1" destOrd="0" presId="urn:microsoft.com/office/officeart/2016/7/layout/VerticalSolidActionList"/>
    <dgm:cxn modelId="{33FC38BB-515A-934B-892C-F51B275A0223}" type="presParOf" srcId="{510DF763-7F86-DD40-9E5E-42B0A851C174}" destId="{1D1C04A3-28E1-A742-8D0C-7C1817EC57BE}" srcOrd="5" destOrd="0" presId="urn:microsoft.com/office/officeart/2016/7/layout/VerticalSolidActionList"/>
    <dgm:cxn modelId="{A2C3249E-1BC7-9E41-BD01-D20FB7ABF8A6}" type="presParOf" srcId="{510DF763-7F86-DD40-9E5E-42B0A851C174}" destId="{227A48AE-CEC7-9C41-AF96-061D6E311A9C}" srcOrd="6" destOrd="0" presId="urn:microsoft.com/office/officeart/2016/7/layout/VerticalSolidActionList"/>
    <dgm:cxn modelId="{8968DF89-9F24-8D4E-A818-36AF60734AC2}" type="presParOf" srcId="{227A48AE-CEC7-9C41-AF96-061D6E311A9C}" destId="{C25CFDBA-A87D-7646-A895-16F9D80BE658}" srcOrd="0" destOrd="0" presId="urn:microsoft.com/office/officeart/2016/7/layout/VerticalSolidActionList"/>
    <dgm:cxn modelId="{2EC36120-F617-474D-AC89-9F36998D0A4B}" type="presParOf" srcId="{227A48AE-CEC7-9C41-AF96-061D6E311A9C}" destId="{152ADD17-BAEE-BF42-89A2-79F147D7C8A4}" srcOrd="1" destOrd="0" presId="urn:microsoft.com/office/officeart/2016/7/layout/VerticalSolidActionList"/>
    <dgm:cxn modelId="{23BF26C6-5CE3-5A41-A592-94BD723CF221}" type="presParOf" srcId="{510DF763-7F86-DD40-9E5E-42B0A851C174}" destId="{A7734966-D09F-7E45-ABDC-D30A64E85267}" srcOrd="7" destOrd="0" presId="urn:microsoft.com/office/officeart/2016/7/layout/VerticalSolidActionList"/>
    <dgm:cxn modelId="{821300C4-2A66-6E4C-892F-B475C89D8485}" type="presParOf" srcId="{510DF763-7F86-DD40-9E5E-42B0A851C174}" destId="{AA2C5DCF-2BD7-4542-A3CF-812FC0F228F0}" srcOrd="8" destOrd="0" presId="urn:microsoft.com/office/officeart/2016/7/layout/VerticalSolidActionList"/>
    <dgm:cxn modelId="{9A71E809-FF29-B544-9C6D-C233078A15BF}" type="presParOf" srcId="{AA2C5DCF-2BD7-4542-A3CF-812FC0F228F0}" destId="{7C8EB980-2E84-824E-8DBF-6C7CF331D053}" srcOrd="0" destOrd="0" presId="urn:microsoft.com/office/officeart/2016/7/layout/VerticalSolidActionList"/>
    <dgm:cxn modelId="{16D55EBA-C764-1442-86B9-E9A70AC132D6}" type="presParOf" srcId="{AA2C5DCF-2BD7-4542-A3CF-812FC0F228F0}" destId="{BDB5A435-5ACD-2740-B5B5-F2C52DF07372}" srcOrd="1" destOrd="0" presId="urn:microsoft.com/office/officeart/2016/7/layout/VerticalSolidActionList"/>
    <dgm:cxn modelId="{AAF302B5-2731-2840-8912-39DA6B52BB27}" type="presParOf" srcId="{510DF763-7F86-DD40-9E5E-42B0A851C174}" destId="{5F63C8D3-FFDA-7848-A933-94DC27C01550}" srcOrd="9" destOrd="0" presId="urn:microsoft.com/office/officeart/2016/7/layout/VerticalSolidActionList"/>
    <dgm:cxn modelId="{B01BF40A-F424-224B-9A12-E3B2E787FAB6}" type="presParOf" srcId="{510DF763-7F86-DD40-9E5E-42B0A851C174}" destId="{98790B74-4E58-B448-8E47-983727FAC21B}" srcOrd="10" destOrd="0" presId="urn:microsoft.com/office/officeart/2016/7/layout/VerticalSolidActionList"/>
    <dgm:cxn modelId="{4BFB34EA-67B9-0845-A12B-5EBAF9E510FE}" type="presParOf" srcId="{98790B74-4E58-B448-8E47-983727FAC21B}" destId="{DCF65E78-2211-9A45-8FBB-AB06999E2EE1}" srcOrd="0" destOrd="0" presId="urn:microsoft.com/office/officeart/2016/7/layout/VerticalSolidActionList"/>
    <dgm:cxn modelId="{DA3E42FA-C5A8-1849-B1DB-0A86D7BB10F5}" type="presParOf" srcId="{98790B74-4E58-B448-8E47-983727FAC21B}" destId="{4001B863-625F-BC4D-AB10-6B37D3A8F1C3}"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50C63E9-7E1B-6042-A685-91D4BF42304C}" type="doc">
      <dgm:prSet loTypeId="urn:microsoft.com/office/officeart/2005/8/layout/process3" loCatId="" qsTypeId="urn:microsoft.com/office/officeart/2005/8/quickstyle/simple1" qsCatId="simple" csTypeId="urn:microsoft.com/office/officeart/2005/8/colors/accent1_2" csCatId="accent1" phldr="1"/>
      <dgm:spPr/>
      <dgm:t>
        <a:bodyPr/>
        <a:lstStyle/>
        <a:p>
          <a:endParaRPr lang="en-US"/>
        </a:p>
      </dgm:t>
    </dgm:pt>
    <dgm:pt modelId="{DE7A0942-84B9-4843-A22D-70EA953D073F}">
      <dgm:prSet phldrT="[Text]"/>
      <dgm:spPr>
        <a:solidFill>
          <a:schemeClr val="bg1">
            <a:lumMod val="65000"/>
          </a:schemeClr>
        </a:solidFill>
      </dgm:spPr>
      <dgm:t>
        <a:bodyPr/>
        <a:lstStyle/>
        <a:p>
          <a:r>
            <a:rPr lang="en-US"/>
            <a:t>From Negative</a:t>
          </a:r>
        </a:p>
      </dgm:t>
    </dgm:pt>
    <dgm:pt modelId="{30322F7A-ABA1-E349-8AFE-C8203A91D093}" type="parTrans" cxnId="{48719815-E0B6-7B44-AD2B-BEADCEF6D5ED}">
      <dgm:prSet/>
      <dgm:spPr/>
      <dgm:t>
        <a:bodyPr/>
        <a:lstStyle/>
        <a:p>
          <a:endParaRPr lang="en-US"/>
        </a:p>
      </dgm:t>
    </dgm:pt>
    <dgm:pt modelId="{44735CF7-1B7F-B040-91CB-45CB57A58717}" type="sibTrans" cxnId="{48719815-E0B6-7B44-AD2B-BEADCEF6D5ED}">
      <dgm:prSet/>
      <dgm:spPr/>
      <dgm:t>
        <a:bodyPr/>
        <a:lstStyle/>
        <a:p>
          <a:endParaRPr lang="en-US"/>
        </a:p>
      </dgm:t>
    </dgm:pt>
    <dgm:pt modelId="{ABD7E4FF-5D3A-D44D-8A40-F0B9B8D64736}">
      <dgm:prSet phldrT="[Text]" custT="1"/>
      <dgm:spPr/>
      <dgm:t>
        <a:bodyPr/>
        <a:lstStyle/>
        <a:p>
          <a:r>
            <a:rPr lang="en-US" sz="1500">
              <a:solidFill>
                <a:srgbClr val="404040"/>
              </a:solidFill>
            </a:rPr>
            <a:t>“the possibility that something unpleasant or unwelcome will happen; A situation involving exposure to danger </a:t>
          </a:r>
          <a:r>
            <a:rPr lang="en-US" sz="1200">
              <a:solidFill>
                <a:srgbClr val="404040"/>
              </a:solidFill>
            </a:rPr>
            <a:t>(oxford dictionary)”</a:t>
          </a:r>
          <a:endParaRPr lang="en-US" sz="1200"/>
        </a:p>
      </dgm:t>
    </dgm:pt>
    <dgm:pt modelId="{966DBF08-6818-424F-9A0B-7171662069BA}" type="parTrans" cxnId="{9D422A0E-A586-7D44-8856-1D2C6A76E3DD}">
      <dgm:prSet/>
      <dgm:spPr/>
      <dgm:t>
        <a:bodyPr/>
        <a:lstStyle/>
        <a:p>
          <a:endParaRPr lang="en-US"/>
        </a:p>
      </dgm:t>
    </dgm:pt>
    <dgm:pt modelId="{7350574D-B414-7043-BDF2-3069425CCA4E}" type="sibTrans" cxnId="{9D422A0E-A586-7D44-8856-1D2C6A76E3DD}">
      <dgm:prSet/>
      <dgm:spPr/>
      <dgm:t>
        <a:bodyPr/>
        <a:lstStyle/>
        <a:p>
          <a:endParaRPr lang="en-US"/>
        </a:p>
      </dgm:t>
    </dgm:pt>
    <dgm:pt modelId="{8ECE3474-4C0A-3E4C-8FCD-170A5EEEDDC8}">
      <dgm:prSet phldrT="[Text]"/>
      <dgm:spPr>
        <a:solidFill>
          <a:schemeClr val="tx1"/>
        </a:solidFill>
      </dgm:spPr>
      <dgm:t>
        <a:bodyPr/>
        <a:lstStyle/>
        <a:p>
          <a:r>
            <a:rPr lang="en-US">
              <a:solidFill>
                <a:schemeClr val="bg1"/>
              </a:solidFill>
            </a:rPr>
            <a:t>To Neutral</a:t>
          </a:r>
        </a:p>
      </dgm:t>
    </dgm:pt>
    <dgm:pt modelId="{42D77715-BB29-2F41-A6E6-DBE6BFC1A5CE}" type="parTrans" cxnId="{DA4A1F7D-F066-434C-AF2A-82908DD29023}">
      <dgm:prSet/>
      <dgm:spPr/>
      <dgm:t>
        <a:bodyPr/>
        <a:lstStyle/>
        <a:p>
          <a:endParaRPr lang="en-US"/>
        </a:p>
      </dgm:t>
    </dgm:pt>
    <dgm:pt modelId="{6BE37433-175B-064C-ABD4-14EAD1991FDE}" type="sibTrans" cxnId="{DA4A1F7D-F066-434C-AF2A-82908DD29023}">
      <dgm:prSet/>
      <dgm:spPr/>
      <dgm:t>
        <a:bodyPr/>
        <a:lstStyle/>
        <a:p>
          <a:endParaRPr lang="en-US"/>
        </a:p>
      </dgm:t>
    </dgm:pt>
    <dgm:pt modelId="{268C5E68-5F33-1644-9B45-33169D097C82}">
      <dgm:prSet phldrT="[Text]" custT="1"/>
      <dgm:spPr>
        <a:solidFill>
          <a:srgbClr val="CEE4E6">
            <a:alpha val="90000"/>
          </a:srgbClr>
        </a:solidFill>
      </dgm:spPr>
      <dgm:t>
        <a:bodyPr/>
        <a:lstStyle/>
        <a:p>
          <a:r>
            <a:rPr lang="en-US" sz="1500">
              <a:solidFill>
                <a:srgbClr val="0070C0"/>
              </a:solidFill>
            </a:rPr>
            <a:t>“</a:t>
          </a:r>
          <a:r>
            <a:rPr lang="en-US" sz="1500">
              <a:solidFill>
                <a:schemeClr val="tx1"/>
              </a:solidFill>
            </a:rPr>
            <a:t>risk is the effect of uncertainty on objectives where the consequences could vary from </a:t>
          </a:r>
          <a:r>
            <a:rPr lang="en-US" sz="1500" b="1">
              <a:solidFill>
                <a:schemeClr val="tx2">
                  <a:lumMod val="75000"/>
                </a:schemeClr>
              </a:solidFill>
            </a:rPr>
            <a:t>loss</a:t>
          </a:r>
          <a:r>
            <a:rPr lang="en-US" sz="1500">
              <a:solidFill>
                <a:schemeClr val="tx1"/>
              </a:solidFill>
            </a:rPr>
            <a:t> and detriment </a:t>
          </a:r>
          <a:r>
            <a:rPr lang="en-US" sz="1500" b="1">
              <a:solidFill>
                <a:schemeClr val="tx2">
                  <a:lumMod val="75000"/>
                </a:schemeClr>
              </a:solidFill>
            </a:rPr>
            <a:t>to gain </a:t>
          </a:r>
          <a:r>
            <a:rPr lang="en-US" sz="1500">
              <a:solidFill>
                <a:schemeClr val="tx1"/>
              </a:solidFill>
            </a:rPr>
            <a:t>and benefit </a:t>
          </a:r>
          <a:r>
            <a:rPr lang="en-US" sz="1200">
              <a:solidFill>
                <a:schemeClr val="tx1"/>
              </a:solidFill>
            </a:rPr>
            <a:t>(Purdy, 2010)</a:t>
          </a:r>
          <a:r>
            <a:rPr lang="en-US" sz="1500">
              <a:solidFill>
                <a:schemeClr val="tx1"/>
              </a:solidFill>
            </a:rPr>
            <a:t>.”</a:t>
          </a:r>
        </a:p>
      </dgm:t>
    </dgm:pt>
    <dgm:pt modelId="{1427F56E-BDC8-7248-BC32-011DBD5BE0A3}" type="parTrans" cxnId="{214C80EA-2CBE-2B44-908C-330C4EBE3546}">
      <dgm:prSet/>
      <dgm:spPr/>
      <dgm:t>
        <a:bodyPr/>
        <a:lstStyle/>
        <a:p>
          <a:endParaRPr lang="en-US"/>
        </a:p>
      </dgm:t>
    </dgm:pt>
    <dgm:pt modelId="{AEF2AC13-E318-7E45-A442-F9A7594A0EAD}" type="sibTrans" cxnId="{214C80EA-2CBE-2B44-908C-330C4EBE3546}">
      <dgm:prSet/>
      <dgm:spPr/>
      <dgm:t>
        <a:bodyPr/>
        <a:lstStyle/>
        <a:p>
          <a:endParaRPr lang="en-US"/>
        </a:p>
      </dgm:t>
    </dgm:pt>
    <dgm:pt modelId="{9F164258-2431-5D41-BDDE-AFD4D643275D}">
      <dgm:prSet phldrT="[Text]" custT="1"/>
      <dgm:spPr>
        <a:solidFill>
          <a:srgbClr val="CEE4E6">
            <a:alpha val="90000"/>
          </a:srgbClr>
        </a:solidFill>
      </dgm:spPr>
      <dgm:t>
        <a:bodyPr/>
        <a:lstStyle/>
        <a:p>
          <a:r>
            <a:rPr lang="en-US" sz="1400" i="1">
              <a:solidFill>
                <a:schemeClr val="tx1"/>
              </a:solidFill>
            </a:rPr>
            <a:t>“the </a:t>
          </a:r>
          <a:r>
            <a:rPr lang="en-US" sz="1400" b="1" i="1">
              <a:solidFill>
                <a:schemeClr val="tx2">
                  <a:lumMod val="75000"/>
                </a:schemeClr>
              </a:solidFill>
            </a:rPr>
            <a:t>harms</a:t>
          </a:r>
          <a:r>
            <a:rPr lang="en-US" sz="1400" i="1">
              <a:solidFill>
                <a:schemeClr val="tx1"/>
              </a:solidFill>
            </a:rPr>
            <a:t> and benefits of… are…”</a:t>
          </a:r>
          <a:endParaRPr lang="en-US" sz="1400">
            <a:solidFill>
              <a:schemeClr val="tx1"/>
            </a:solidFill>
          </a:endParaRPr>
        </a:p>
      </dgm:t>
    </dgm:pt>
    <dgm:pt modelId="{4684283F-68D7-9A48-B586-9C691AF5E21F}" type="parTrans" cxnId="{6CEC68C5-5ECC-2647-8B7B-25E397955CBC}">
      <dgm:prSet/>
      <dgm:spPr/>
      <dgm:t>
        <a:bodyPr/>
        <a:lstStyle/>
        <a:p>
          <a:endParaRPr lang="en-US"/>
        </a:p>
      </dgm:t>
    </dgm:pt>
    <dgm:pt modelId="{EC04894D-1663-2E4B-B2A7-135E6B0AC95B}" type="sibTrans" cxnId="{6CEC68C5-5ECC-2647-8B7B-25E397955CBC}">
      <dgm:prSet/>
      <dgm:spPr/>
      <dgm:t>
        <a:bodyPr/>
        <a:lstStyle/>
        <a:p>
          <a:endParaRPr lang="en-US"/>
        </a:p>
      </dgm:t>
    </dgm:pt>
    <dgm:pt modelId="{45598201-F746-384C-AB4B-06591894893A}">
      <dgm:prSet phldrT="[Text]" custT="1"/>
      <dgm:spPr/>
      <dgm:t>
        <a:bodyPr/>
        <a:lstStyle/>
        <a:p>
          <a:endParaRPr lang="en-US" sz="1400"/>
        </a:p>
      </dgm:t>
    </dgm:pt>
    <dgm:pt modelId="{90101BEE-29B9-A74F-ACBF-B36779955596}" type="parTrans" cxnId="{092AE0E1-0BEB-7A40-A17C-B1E2797A396D}">
      <dgm:prSet/>
      <dgm:spPr/>
      <dgm:t>
        <a:bodyPr/>
        <a:lstStyle/>
        <a:p>
          <a:endParaRPr lang="en-US"/>
        </a:p>
      </dgm:t>
    </dgm:pt>
    <dgm:pt modelId="{B6516A21-229D-D443-9526-24A671A1A563}" type="sibTrans" cxnId="{092AE0E1-0BEB-7A40-A17C-B1E2797A396D}">
      <dgm:prSet/>
      <dgm:spPr/>
      <dgm:t>
        <a:bodyPr/>
        <a:lstStyle/>
        <a:p>
          <a:endParaRPr lang="en-US"/>
        </a:p>
      </dgm:t>
    </dgm:pt>
    <dgm:pt modelId="{B21B3146-5DFA-AD43-A466-372538BB3E2F}">
      <dgm:prSet phldrT="[Text]" custT="1"/>
      <dgm:spPr/>
      <dgm:t>
        <a:bodyPr/>
        <a:lstStyle/>
        <a:p>
          <a:r>
            <a:rPr lang="en-US" sz="1600" i="1">
              <a:solidFill>
                <a:srgbClr val="404040"/>
              </a:solidFill>
            </a:rPr>
            <a:t>“the </a:t>
          </a:r>
          <a:r>
            <a:rPr lang="en-US" sz="1600" b="1" i="1">
              <a:solidFill>
                <a:srgbClr val="404040"/>
              </a:solidFill>
            </a:rPr>
            <a:t>risks</a:t>
          </a:r>
          <a:r>
            <a:rPr lang="en-US" sz="1600" i="1">
              <a:solidFill>
                <a:srgbClr val="404040"/>
              </a:solidFill>
            </a:rPr>
            <a:t> and benefits of... are...”</a:t>
          </a:r>
          <a:endParaRPr lang="en-US" sz="1600"/>
        </a:p>
      </dgm:t>
    </dgm:pt>
    <dgm:pt modelId="{EA9C174F-87C3-C747-BE8C-8A7894E69C5D}" type="parTrans" cxnId="{AF9AE63E-37AA-914A-9853-8D647FE9CDEF}">
      <dgm:prSet/>
      <dgm:spPr/>
      <dgm:t>
        <a:bodyPr/>
        <a:lstStyle/>
        <a:p>
          <a:endParaRPr lang="en-US"/>
        </a:p>
      </dgm:t>
    </dgm:pt>
    <dgm:pt modelId="{4882DAB0-13B5-FB49-BFF1-82A0BA860B01}" type="sibTrans" cxnId="{AF9AE63E-37AA-914A-9853-8D647FE9CDEF}">
      <dgm:prSet/>
      <dgm:spPr/>
      <dgm:t>
        <a:bodyPr/>
        <a:lstStyle/>
        <a:p>
          <a:endParaRPr lang="en-US"/>
        </a:p>
      </dgm:t>
    </dgm:pt>
    <dgm:pt modelId="{1C3040E0-2BCF-B24A-BCB9-37E5ABEDF42E}">
      <dgm:prSet phldrT="[Text]" custT="1"/>
      <dgm:spPr/>
      <dgm:t>
        <a:bodyPr/>
        <a:lstStyle/>
        <a:p>
          <a:endParaRPr lang="en-US" sz="1400"/>
        </a:p>
      </dgm:t>
    </dgm:pt>
    <dgm:pt modelId="{7AA79D0C-7C00-E348-8F3C-6DAD2120E9EF}" type="parTrans" cxnId="{5D1D707F-1F3B-764D-A7C0-BD56359BF49C}">
      <dgm:prSet/>
      <dgm:spPr/>
      <dgm:t>
        <a:bodyPr/>
        <a:lstStyle/>
        <a:p>
          <a:endParaRPr lang="en-US"/>
        </a:p>
      </dgm:t>
    </dgm:pt>
    <dgm:pt modelId="{2F7FAD2E-DC83-4646-903B-0E173CBBC80A}" type="sibTrans" cxnId="{5D1D707F-1F3B-764D-A7C0-BD56359BF49C}">
      <dgm:prSet/>
      <dgm:spPr/>
      <dgm:t>
        <a:bodyPr/>
        <a:lstStyle/>
        <a:p>
          <a:endParaRPr lang="en-US"/>
        </a:p>
      </dgm:t>
    </dgm:pt>
    <dgm:pt modelId="{8E4B3A06-CA90-104C-BD49-BBBC35CECA7C}">
      <dgm:prSet phldrT="[Text]" custT="1"/>
      <dgm:spPr>
        <a:solidFill>
          <a:srgbClr val="CEE4E6">
            <a:alpha val="90000"/>
          </a:srgbClr>
        </a:solidFill>
      </dgm:spPr>
      <dgm:t>
        <a:bodyPr/>
        <a:lstStyle/>
        <a:p>
          <a:endParaRPr lang="en-US" sz="1400"/>
        </a:p>
      </dgm:t>
    </dgm:pt>
    <dgm:pt modelId="{F3337816-AF0D-6645-B81C-7EFDEAD4BB99}" type="parTrans" cxnId="{C4DD38F5-F7FC-AD43-BC99-7D5D73C59C7F}">
      <dgm:prSet/>
      <dgm:spPr/>
      <dgm:t>
        <a:bodyPr/>
        <a:lstStyle/>
        <a:p>
          <a:endParaRPr lang="en-US"/>
        </a:p>
      </dgm:t>
    </dgm:pt>
    <dgm:pt modelId="{05CCFDE2-4762-754F-B411-69F97D44BD08}" type="sibTrans" cxnId="{C4DD38F5-F7FC-AD43-BC99-7D5D73C59C7F}">
      <dgm:prSet/>
      <dgm:spPr/>
      <dgm:t>
        <a:bodyPr/>
        <a:lstStyle/>
        <a:p>
          <a:endParaRPr lang="en-US"/>
        </a:p>
      </dgm:t>
    </dgm:pt>
    <dgm:pt modelId="{067ABE9B-6302-074B-BE47-B2F3DB3CE815}" type="pres">
      <dgm:prSet presAssocID="{D50C63E9-7E1B-6042-A685-91D4BF42304C}" presName="linearFlow" presStyleCnt="0">
        <dgm:presLayoutVars>
          <dgm:dir/>
          <dgm:animLvl val="lvl"/>
          <dgm:resizeHandles val="exact"/>
        </dgm:presLayoutVars>
      </dgm:prSet>
      <dgm:spPr/>
    </dgm:pt>
    <dgm:pt modelId="{6E000701-320F-9F40-985B-97CA27E8E348}" type="pres">
      <dgm:prSet presAssocID="{DE7A0942-84B9-4843-A22D-70EA953D073F}" presName="composite" presStyleCnt="0"/>
      <dgm:spPr/>
    </dgm:pt>
    <dgm:pt modelId="{0294C571-57EE-1945-A81A-730A17F7379A}" type="pres">
      <dgm:prSet presAssocID="{DE7A0942-84B9-4843-A22D-70EA953D073F}" presName="parTx" presStyleLbl="node1" presStyleIdx="0" presStyleCnt="2">
        <dgm:presLayoutVars>
          <dgm:chMax val="0"/>
          <dgm:chPref val="0"/>
          <dgm:bulletEnabled val="1"/>
        </dgm:presLayoutVars>
      </dgm:prSet>
      <dgm:spPr/>
    </dgm:pt>
    <dgm:pt modelId="{54A4B560-4BDC-BB4B-99C0-98FD9F23AC22}" type="pres">
      <dgm:prSet presAssocID="{DE7A0942-84B9-4843-A22D-70EA953D073F}" presName="parSh" presStyleLbl="node1" presStyleIdx="0" presStyleCnt="2"/>
      <dgm:spPr/>
    </dgm:pt>
    <dgm:pt modelId="{A2865E39-D49F-474B-A1FD-DD6922CB128D}" type="pres">
      <dgm:prSet presAssocID="{DE7A0942-84B9-4843-A22D-70EA953D073F}" presName="desTx" presStyleLbl="fgAcc1" presStyleIdx="0" presStyleCnt="2">
        <dgm:presLayoutVars>
          <dgm:bulletEnabled val="1"/>
        </dgm:presLayoutVars>
      </dgm:prSet>
      <dgm:spPr/>
    </dgm:pt>
    <dgm:pt modelId="{2BCCDD34-ED75-8C4F-86FE-C311EC5C3D8A}" type="pres">
      <dgm:prSet presAssocID="{44735CF7-1B7F-B040-91CB-45CB57A58717}" presName="sibTrans" presStyleLbl="sibTrans2D1" presStyleIdx="0" presStyleCnt="1"/>
      <dgm:spPr/>
    </dgm:pt>
    <dgm:pt modelId="{96D23CE6-7861-B14C-A702-6C660922D09E}" type="pres">
      <dgm:prSet presAssocID="{44735CF7-1B7F-B040-91CB-45CB57A58717}" presName="connTx" presStyleLbl="sibTrans2D1" presStyleIdx="0" presStyleCnt="1"/>
      <dgm:spPr/>
    </dgm:pt>
    <dgm:pt modelId="{0CA96DFC-455D-BE4F-90BD-0A48A700E8CA}" type="pres">
      <dgm:prSet presAssocID="{8ECE3474-4C0A-3E4C-8FCD-170A5EEEDDC8}" presName="composite" presStyleCnt="0"/>
      <dgm:spPr/>
    </dgm:pt>
    <dgm:pt modelId="{B89CF50A-E0DF-5843-968B-A02DF76663BC}" type="pres">
      <dgm:prSet presAssocID="{8ECE3474-4C0A-3E4C-8FCD-170A5EEEDDC8}" presName="parTx" presStyleLbl="node1" presStyleIdx="0" presStyleCnt="2">
        <dgm:presLayoutVars>
          <dgm:chMax val="0"/>
          <dgm:chPref val="0"/>
          <dgm:bulletEnabled val="1"/>
        </dgm:presLayoutVars>
      </dgm:prSet>
      <dgm:spPr/>
    </dgm:pt>
    <dgm:pt modelId="{66ABB086-F3F0-E349-925E-D43FFDFD6270}" type="pres">
      <dgm:prSet presAssocID="{8ECE3474-4C0A-3E4C-8FCD-170A5EEEDDC8}" presName="parSh" presStyleLbl="node1" presStyleIdx="1" presStyleCnt="2"/>
      <dgm:spPr/>
    </dgm:pt>
    <dgm:pt modelId="{3811008F-18B8-904A-8237-8122DD42274B}" type="pres">
      <dgm:prSet presAssocID="{8ECE3474-4C0A-3E4C-8FCD-170A5EEEDDC8}" presName="desTx" presStyleLbl="fgAcc1" presStyleIdx="1" presStyleCnt="2">
        <dgm:presLayoutVars>
          <dgm:bulletEnabled val="1"/>
        </dgm:presLayoutVars>
      </dgm:prSet>
      <dgm:spPr/>
    </dgm:pt>
  </dgm:ptLst>
  <dgm:cxnLst>
    <dgm:cxn modelId="{01138907-170F-2747-A5EF-A66AFA64DB78}" type="presOf" srcId="{ABD7E4FF-5D3A-D44D-8A40-F0B9B8D64736}" destId="{A2865E39-D49F-474B-A1FD-DD6922CB128D}" srcOrd="0" destOrd="0" presId="urn:microsoft.com/office/officeart/2005/8/layout/process3"/>
    <dgm:cxn modelId="{9D422A0E-A586-7D44-8856-1D2C6A76E3DD}" srcId="{DE7A0942-84B9-4843-A22D-70EA953D073F}" destId="{ABD7E4FF-5D3A-D44D-8A40-F0B9B8D64736}" srcOrd="0" destOrd="0" parTransId="{966DBF08-6818-424F-9A0B-7171662069BA}" sibTransId="{7350574D-B414-7043-BDF2-3069425CCA4E}"/>
    <dgm:cxn modelId="{48719815-E0B6-7B44-AD2B-BEADCEF6D5ED}" srcId="{D50C63E9-7E1B-6042-A685-91D4BF42304C}" destId="{DE7A0942-84B9-4843-A22D-70EA953D073F}" srcOrd="0" destOrd="0" parTransId="{30322F7A-ABA1-E349-8AFE-C8203A91D093}" sibTransId="{44735CF7-1B7F-B040-91CB-45CB57A58717}"/>
    <dgm:cxn modelId="{843A181C-7554-EA4E-A57B-7F74606573C6}" type="presOf" srcId="{44735CF7-1B7F-B040-91CB-45CB57A58717}" destId="{2BCCDD34-ED75-8C4F-86FE-C311EC5C3D8A}" srcOrd="0" destOrd="0" presId="urn:microsoft.com/office/officeart/2005/8/layout/process3"/>
    <dgm:cxn modelId="{0B8CC721-1E65-5043-97C0-ACF183E2DE5F}" type="presOf" srcId="{8E4B3A06-CA90-104C-BD49-BBBC35CECA7C}" destId="{3811008F-18B8-904A-8237-8122DD42274B}" srcOrd="0" destOrd="1" presId="urn:microsoft.com/office/officeart/2005/8/layout/process3"/>
    <dgm:cxn modelId="{DC726838-481A-8B4F-80DB-596BD6D6B4BC}" type="presOf" srcId="{268C5E68-5F33-1644-9B45-33169D097C82}" destId="{3811008F-18B8-904A-8237-8122DD42274B}" srcOrd="0" destOrd="0" presId="urn:microsoft.com/office/officeart/2005/8/layout/process3"/>
    <dgm:cxn modelId="{00CC6D3A-96A2-8048-8754-19352B35D906}" type="presOf" srcId="{1C3040E0-2BCF-B24A-BCB9-37E5ABEDF42E}" destId="{A2865E39-D49F-474B-A1FD-DD6922CB128D}" srcOrd="0" destOrd="1" presId="urn:microsoft.com/office/officeart/2005/8/layout/process3"/>
    <dgm:cxn modelId="{AF9AE63E-37AA-914A-9853-8D647FE9CDEF}" srcId="{DE7A0942-84B9-4843-A22D-70EA953D073F}" destId="{B21B3146-5DFA-AD43-A466-372538BB3E2F}" srcOrd="2" destOrd="0" parTransId="{EA9C174F-87C3-C747-BE8C-8A7894E69C5D}" sibTransId="{4882DAB0-13B5-FB49-BFF1-82A0BA860B01}"/>
    <dgm:cxn modelId="{94536F44-EAEE-9242-B0FC-BC6BCE1BD2B5}" type="presOf" srcId="{8ECE3474-4C0A-3E4C-8FCD-170A5EEEDDC8}" destId="{B89CF50A-E0DF-5843-968B-A02DF76663BC}" srcOrd="0" destOrd="0" presId="urn:microsoft.com/office/officeart/2005/8/layout/process3"/>
    <dgm:cxn modelId="{7F05306C-A666-AA42-882B-3041C20332A6}" type="presOf" srcId="{44735CF7-1B7F-B040-91CB-45CB57A58717}" destId="{96D23CE6-7861-B14C-A702-6C660922D09E}" srcOrd="1" destOrd="0" presId="urn:microsoft.com/office/officeart/2005/8/layout/process3"/>
    <dgm:cxn modelId="{DA4A1F7D-F066-434C-AF2A-82908DD29023}" srcId="{D50C63E9-7E1B-6042-A685-91D4BF42304C}" destId="{8ECE3474-4C0A-3E4C-8FCD-170A5EEEDDC8}" srcOrd="1" destOrd="0" parTransId="{42D77715-BB29-2F41-A6E6-DBE6BFC1A5CE}" sibTransId="{6BE37433-175B-064C-ABD4-14EAD1991FDE}"/>
    <dgm:cxn modelId="{5D1D707F-1F3B-764D-A7C0-BD56359BF49C}" srcId="{DE7A0942-84B9-4843-A22D-70EA953D073F}" destId="{1C3040E0-2BCF-B24A-BCB9-37E5ABEDF42E}" srcOrd="1" destOrd="0" parTransId="{7AA79D0C-7C00-E348-8F3C-6DAD2120E9EF}" sibTransId="{2F7FAD2E-DC83-4646-903B-0E173CBBC80A}"/>
    <dgm:cxn modelId="{54E78284-F9CC-764F-A13C-D198C8C2E683}" type="presOf" srcId="{B21B3146-5DFA-AD43-A466-372538BB3E2F}" destId="{A2865E39-D49F-474B-A1FD-DD6922CB128D}" srcOrd="0" destOrd="2" presId="urn:microsoft.com/office/officeart/2005/8/layout/process3"/>
    <dgm:cxn modelId="{FAA82B88-D6BB-E947-8A83-9DACBE9A5D55}" type="presOf" srcId="{DE7A0942-84B9-4843-A22D-70EA953D073F}" destId="{0294C571-57EE-1945-A81A-730A17F7379A}" srcOrd="0" destOrd="0" presId="urn:microsoft.com/office/officeart/2005/8/layout/process3"/>
    <dgm:cxn modelId="{C65EF6A8-2407-034F-B20E-1FB1C308A86C}" type="presOf" srcId="{D50C63E9-7E1B-6042-A685-91D4BF42304C}" destId="{067ABE9B-6302-074B-BE47-B2F3DB3CE815}" srcOrd="0" destOrd="0" presId="urn:microsoft.com/office/officeart/2005/8/layout/process3"/>
    <dgm:cxn modelId="{8A512CAA-4FAC-0C4B-BA06-4C168CEDB60F}" type="presOf" srcId="{9F164258-2431-5D41-BDDE-AFD4D643275D}" destId="{3811008F-18B8-904A-8237-8122DD42274B}" srcOrd="0" destOrd="2" presId="urn:microsoft.com/office/officeart/2005/8/layout/process3"/>
    <dgm:cxn modelId="{6CEC68C5-5ECC-2647-8B7B-25E397955CBC}" srcId="{8ECE3474-4C0A-3E4C-8FCD-170A5EEEDDC8}" destId="{9F164258-2431-5D41-BDDE-AFD4D643275D}" srcOrd="2" destOrd="0" parTransId="{4684283F-68D7-9A48-B586-9C691AF5E21F}" sibTransId="{EC04894D-1663-2E4B-B2A7-135E6B0AC95B}"/>
    <dgm:cxn modelId="{0A58BADA-36CA-AF42-A87A-20280DD7BC7E}" type="presOf" srcId="{45598201-F746-384C-AB4B-06591894893A}" destId="{A2865E39-D49F-474B-A1FD-DD6922CB128D}" srcOrd="0" destOrd="3" presId="urn:microsoft.com/office/officeart/2005/8/layout/process3"/>
    <dgm:cxn modelId="{092AE0E1-0BEB-7A40-A17C-B1E2797A396D}" srcId="{DE7A0942-84B9-4843-A22D-70EA953D073F}" destId="{45598201-F746-384C-AB4B-06591894893A}" srcOrd="3" destOrd="0" parTransId="{90101BEE-29B9-A74F-ACBF-B36779955596}" sibTransId="{B6516A21-229D-D443-9526-24A671A1A563}"/>
    <dgm:cxn modelId="{4BE017E3-A4DE-B141-9584-7706B6650E9F}" type="presOf" srcId="{8ECE3474-4C0A-3E4C-8FCD-170A5EEEDDC8}" destId="{66ABB086-F3F0-E349-925E-D43FFDFD6270}" srcOrd="1" destOrd="0" presId="urn:microsoft.com/office/officeart/2005/8/layout/process3"/>
    <dgm:cxn modelId="{FA6639EA-FCA0-CF4D-B96E-DF17F749E0B7}" type="presOf" srcId="{DE7A0942-84B9-4843-A22D-70EA953D073F}" destId="{54A4B560-4BDC-BB4B-99C0-98FD9F23AC22}" srcOrd="1" destOrd="0" presId="urn:microsoft.com/office/officeart/2005/8/layout/process3"/>
    <dgm:cxn modelId="{214C80EA-2CBE-2B44-908C-330C4EBE3546}" srcId="{8ECE3474-4C0A-3E4C-8FCD-170A5EEEDDC8}" destId="{268C5E68-5F33-1644-9B45-33169D097C82}" srcOrd="0" destOrd="0" parTransId="{1427F56E-BDC8-7248-BC32-011DBD5BE0A3}" sibTransId="{AEF2AC13-E318-7E45-A442-F9A7594A0EAD}"/>
    <dgm:cxn modelId="{C4DD38F5-F7FC-AD43-BC99-7D5D73C59C7F}" srcId="{8ECE3474-4C0A-3E4C-8FCD-170A5EEEDDC8}" destId="{8E4B3A06-CA90-104C-BD49-BBBC35CECA7C}" srcOrd="1" destOrd="0" parTransId="{F3337816-AF0D-6645-B81C-7EFDEAD4BB99}" sibTransId="{05CCFDE2-4762-754F-B411-69F97D44BD08}"/>
    <dgm:cxn modelId="{75BFA75B-32D6-E644-999B-19F56842EE20}" type="presParOf" srcId="{067ABE9B-6302-074B-BE47-B2F3DB3CE815}" destId="{6E000701-320F-9F40-985B-97CA27E8E348}" srcOrd="0" destOrd="0" presId="urn:microsoft.com/office/officeart/2005/8/layout/process3"/>
    <dgm:cxn modelId="{50E7E763-80B3-7944-926D-A296FD793288}" type="presParOf" srcId="{6E000701-320F-9F40-985B-97CA27E8E348}" destId="{0294C571-57EE-1945-A81A-730A17F7379A}" srcOrd="0" destOrd="0" presId="urn:microsoft.com/office/officeart/2005/8/layout/process3"/>
    <dgm:cxn modelId="{1CA139AD-4B7B-724D-B6DF-AF785B385610}" type="presParOf" srcId="{6E000701-320F-9F40-985B-97CA27E8E348}" destId="{54A4B560-4BDC-BB4B-99C0-98FD9F23AC22}" srcOrd="1" destOrd="0" presId="urn:microsoft.com/office/officeart/2005/8/layout/process3"/>
    <dgm:cxn modelId="{715F4290-0B38-8C49-AA1B-4D4B790DE779}" type="presParOf" srcId="{6E000701-320F-9F40-985B-97CA27E8E348}" destId="{A2865E39-D49F-474B-A1FD-DD6922CB128D}" srcOrd="2" destOrd="0" presId="urn:microsoft.com/office/officeart/2005/8/layout/process3"/>
    <dgm:cxn modelId="{46BB5DBA-3016-B744-90C5-914E01459779}" type="presParOf" srcId="{067ABE9B-6302-074B-BE47-B2F3DB3CE815}" destId="{2BCCDD34-ED75-8C4F-86FE-C311EC5C3D8A}" srcOrd="1" destOrd="0" presId="urn:microsoft.com/office/officeart/2005/8/layout/process3"/>
    <dgm:cxn modelId="{83C7F5A1-6BA6-A641-87F7-CAD0256B8636}" type="presParOf" srcId="{2BCCDD34-ED75-8C4F-86FE-C311EC5C3D8A}" destId="{96D23CE6-7861-B14C-A702-6C660922D09E}" srcOrd="0" destOrd="0" presId="urn:microsoft.com/office/officeart/2005/8/layout/process3"/>
    <dgm:cxn modelId="{F69C0CBC-81A4-6243-8BE6-4546B969C5F5}" type="presParOf" srcId="{067ABE9B-6302-074B-BE47-B2F3DB3CE815}" destId="{0CA96DFC-455D-BE4F-90BD-0A48A700E8CA}" srcOrd="2" destOrd="0" presId="urn:microsoft.com/office/officeart/2005/8/layout/process3"/>
    <dgm:cxn modelId="{CF82C414-3633-6242-9383-CABE9FADACBE}" type="presParOf" srcId="{0CA96DFC-455D-BE4F-90BD-0A48A700E8CA}" destId="{B89CF50A-E0DF-5843-968B-A02DF76663BC}" srcOrd="0" destOrd="0" presId="urn:microsoft.com/office/officeart/2005/8/layout/process3"/>
    <dgm:cxn modelId="{86829FA4-4FA9-4F4B-8D5C-E44B28EB98B5}" type="presParOf" srcId="{0CA96DFC-455D-BE4F-90BD-0A48A700E8CA}" destId="{66ABB086-F3F0-E349-925E-D43FFDFD6270}" srcOrd="1" destOrd="0" presId="urn:microsoft.com/office/officeart/2005/8/layout/process3"/>
    <dgm:cxn modelId="{AB379CE9-5630-0A4B-8551-C637CC485096}" type="presParOf" srcId="{0CA96DFC-455D-BE4F-90BD-0A48A700E8CA}" destId="{3811008F-18B8-904A-8237-8122DD42274B}"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0C63E9-7E1B-6042-A685-91D4BF42304C}" type="doc">
      <dgm:prSet loTypeId="urn:microsoft.com/office/officeart/2005/8/layout/process3" loCatId="" qsTypeId="urn:microsoft.com/office/officeart/2005/8/quickstyle/simple1" qsCatId="simple" csTypeId="urn:microsoft.com/office/officeart/2005/8/colors/accent1_2" csCatId="accent1" phldr="1"/>
      <dgm:spPr/>
      <dgm:t>
        <a:bodyPr/>
        <a:lstStyle/>
        <a:p>
          <a:endParaRPr lang="en-US"/>
        </a:p>
      </dgm:t>
    </dgm:pt>
    <dgm:pt modelId="{DE7A0942-84B9-4843-A22D-70EA953D073F}">
      <dgm:prSet phldrT="[Text]"/>
      <dgm:spPr>
        <a:solidFill>
          <a:schemeClr val="bg1">
            <a:lumMod val="65000"/>
          </a:schemeClr>
        </a:solidFill>
      </dgm:spPr>
      <dgm:t>
        <a:bodyPr/>
        <a:lstStyle/>
        <a:p>
          <a:r>
            <a:rPr lang="en-US"/>
            <a:t>From Negative</a:t>
          </a:r>
        </a:p>
      </dgm:t>
    </dgm:pt>
    <dgm:pt modelId="{30322F7A-ABA1-E349-8AFE-C8203A91D093}" type="parTrans" cxnId="{48719815-E0B6-7B44-AD2B-BEADCEF6D5ED}">
      <dgm:prSet/>
      <dgm:spPr/>
      <dgm:t>
        <a:bodyPr/>
        <a:lstStyle/>
        <a:p>
          <a:endParaRPr lang="en-US"/>
        </a:p>
      </dgm:t>
    </dgm:pt>
    <dgm:pt modelId="{44735CF7-1B7F-B040-91CB-45CB57A58717}" type="sibTrans" cxnId="{48719815-E0B6-7B44-AD2B-BEADCEF6D5ED}">
      <dgm:prSet/>
      <dgm:spPr/>
      <dgm:t>
        <a:bodyPr/>
        <a:lstStyle/>
        <a:p>
          <a:endParaRPr lang="en-US"/>
        </a:p>
      </dgm:t>
    </dgm:pt>
    <dgm:pt modelId="{ABD7E4FF-5D3A-D44D-8A40-F0B9B8D64736}">
      <dgm:prSet phldrT="[Text]" custT="1"/>
      <dgm:spPr/>
      <dgm:t>
        <a:bodyPr/>
        <a:lstStyle/>
        <a:p>
          <a:r>
            <a:rPr lang="en-US" sz="1600" b="1">
              <a:solidFill>
                <a:schemeClr val="tx1"/>
              </a:solidFill>
            </a:rPr>
            <a:t>Living </a:t>
          </a:r>
          <a:r>
            <a:rPr lang="en-US" sz="1600" b="1">
              <a:solidFill>
                <a:srgbClr val="FF0000"/>
              </a:solidFill>
            </a:rPr>
            <a:t>‘</a:t>
          </a:r>
          <a:r>
            <a:rPr lang="en-US" sz="1600" b="1" i="1">
              <a:solidFill>
                <a:srgbClr val="FF0000"/>
              </a:solidFill>
            </a:rPr>
            <a:t>at</a:t>
          </a:r>
          <a:r>
            <a:rPr lang="en-US" sz="1600" b="1">
              <a:solidFill>
                <a:srgbClr val="FF0000"/>
              </a:solidFill>
            </a:rPr>
            <a:t>’ </a:t>
          </a:r>
          <a:r>
            <a:rPr lang="en-US" sz="1600" b="1">
              <a:solidFill>
                <a:schemeClr val="tx1"/>
              </a:solidFill>
            </a:rPr>
            <a:t>risk</a:t>
          </a:r>
          <a:endParaRPr lang="en-US" sz="1600"/>
        </a:p>
      </dgm:t>
    </dgm:pt>
    <dgm:pt modelId="{966DBF08-6818-424F-9A0B-7171662069BA}" type="parTrans" cxnId="{9D422A0E-A586-7D44-8856-1D2C6A76E3DD}">
      <dgm:prSet/>
      <dgm:spPr/>
      <dgm:t>
        <a:bodyPr/>
        <a:lstStyle/>
        <a:p>
          <a:endParaRPr lang="en-US"/>
        </a:p>
      </dgm:t>
    </dgm:pt>
    <dgm:pt modelId="{7350574D-B414-7043-BDF2-3069425CCA4E}" type="sibTrans" cxnId="{9D422A0E-A586-7D44-8856-1D2C6A76E3DD}">
      <dgm:prSet/>
      <dgm:spPr/>
      <dgm:t>
        <a:bodyPr/>
        <a:lstStyle/>
        <a:p>
          <a:endParaRPr lang="en-US"/>
        </a:p>
      </dgm:t>
    </dgm:pt>
    <dgm:pt modelId="{8ECE3474-4C0A-3E4C-8FCD-170A5EEEDDC8}">
      <dgm:prSet phldrT="[Text]"/>
      <dgm:spPr>
        <a:solidFill>
          <a:schemeClr val="tx1"/>
        </a:solidFill>
      </dgm:spPr>
      <dgm:t>
        <a:bodyPr/>
        <a:lstStyle/>
        <a:p>
          <a:r>
            <a:rPr lang="en-US">
              <a:solidFill>
                <a:schemeClr val="bg1"/>
              </a:solidFill>
            </a:rPr>
            <a:t>To Neutral</a:t>
          </a:r>
        </a:p>
      </dgm:t>
    </dgm:pt>
    <dgm:pt modelId="{42D77715-BB29-2F41-A6E6-DBE6BFC1A5CE}" type="parTrans" cxnId="{DA4A1F7D-F066-434C-AF2A-82908DD29023}">
      <dgm:prSet/>
      <dgm:spPr/>
      <dgm:t>
        <a:bodyPr/>
        <a:lstStyle/>
        <a:p>
          <a:endParaRPr lang="en-US"/>
        </a:p>
      </dgm:t>
    </dgm:pt>
    <dgm:pt modelId="{6BE37433-175B-064C-ABD4-14EAD1991FDE}" type="sibTrans" cxnId="{DA4A1F7D-F066-434C-AF2A-82908DD29023}">
      <dgm:prSet/>
      <dgm:spPr/>
      <dgm:t>
        <a:bodyPr/>
        <a:lstStyle/>
        <a:p>
          <a:endParaRPr lang="en-US"/>
        </a:p>
      </dgm:t>
    </dgm:pt>
    <dgm:pt modelId="{268C5E68-5F33-1644-9B45-33169D097C82}">
      <dgm:prSet phldrT="[Text]" custT="1"/>
      <dgm:spPr>
        <a:solidFill>
          <a:srgbClr val="CEE4E6">
            <a:alpha val="90000"/>
          </a:srgbClr>
        </a:solidFill>
      </dgm:spPr>
      <dgm:t>
        <a:bodyPr/>
        <a:lstStyle/>
        <a:p>
          <a:r>
            <a:rPr lang="en-US" sz="1300" b="1">
              <a:solidFill>
                <a:schemeClr val="tx1"/>
              </a:solidFill>
            </a:rPr>
            <a:t>Living </a:t>
          </a:r>
          <a:r>
            <a:rPr lang="en-US" sz="1300" b="1">
              <a:solidFill>
                <a:srgbClr val="00B050"/>
              </a:solidFill>
            </a:rPr>
            <a:t>‘</a:t>
          </a:r>
          <a:r>
            <a:rPr lang="en-US" sz="1300" b="1" i="1">
              <a:solidFill>
                <a:srgbClr val="00B050"/>
              </a:solidFill>
            </a:rPr>
            <a:t>with’</a:t>
          </a:r>
          <a:r>
            <a:rPr lang="en-US" sz="1300" b="1">
              <a:solidFill>
                <a:srgbClr val="00B050"/>
              </a:solidFill>
            </a:rPr>
            <a:t> </a:t>
          </a:r>
          <a:r>
            <a:rPr lang="en-US" sz="1300" b="1">
              <a:solidFill>
                <a:schemeClr val="tx1"/>
              </a:solidFill>
            </a:rPr>
            <a:t>risk</a:t>
          </a:r>
          <a:endParaRPr lang="en-US" sz="1300"/>
        </a:p>
      </dgm:t>
    </dgm:pt>
    <dgm:pt modelId="{1427F56E-BDC8-7248-BC32-011DBD5BE0A3}" type="parTrans" cxnId="{214C80EA-2CBE-2B44-908C-330C4EBE3546}">
      <dgm:prSet/>
      <dgm:spPr/>
      <dgm:t>
        <a:bodyPr/>
        <a:lstStyle/>
        <a:p>
          <a:endParaRPr lang="en-US"/>
        </a:p>
      </dgm:t>
    </dgm:pt>
    <dgm:pt modelId="{AEF2AC13-E318-7E45-A442-F9A7594A0EAD}" type="sibTrans" cxnId="{214C80EA-2CBE-2B44-908C-330C4EBE3546}">
      <dgm:prSet/>
      <dgm:spPr/>
      <dgm:t>
        <a:bodyPr/>
        <a:lstStyle/>
        <a:p>
          <a:endParaRPr lang="en-US"/>
        </a:p>
      </dgm:t>
    </dgm:pt>
    <dgm:pt modelId="{9F164258-2431-5D41-BDDE-AFD4D643275D}">
      <dgm:prSet phldrT="[Text]"/>
      <dgm:spPr>
        <a:solidFill>
          <a:srgbClr val="CEE4E6">
            <a:alpha val="90000"/>
          </a:srgbClr>
        </a:solidFill>
      </dgm:spPr>
      <dgm:t>
        <a:bodyPr/>
        <a:lstStyle/>
        <a:p>
          <a:endParaRPr lang="en-US" sz="1200"/>
        </a:p>
      </dgm:t>
    </dgm:pt>
    <dgm:pt modelId="{4684283F-68D7-9A48-B586-9C691AF5E21F}" type="parTrans" cxnId="{6CEC68C5-5ECC-2647-8B7B-25E397955CBC}">
      <dgm:prSet/>
      <dgm:spPr/>
      <dgm:t>
        <a:bodyPr/>
        <a:lstStyle/>
        <a:p>
          <a:endParaRPr lang="en-US"/>
        </a:p>
      </dgm:t>
    </dgm:pt>
    <dgm:pt modelId="{EC04894D-1663-2E4B-B2A7-135E6B0AC95B}" type="sibTrans" cxnId="{6CEC68C5-5ECC-2647-8B7B-25E397955CBC}">
      <dgm:prSet/>
      <dgm:spPr/>
      <dgm:t>
        <a:bodyPr/>
        <a:lstStyle/>
        <a:p>
          <a:endParaRPr lang="en-US"/>
        </a:p>
      </dgm:t>
    </dgm:pt>
    <dgm:pt modelId="{73B5308A-B501-B344-A91F-A334C757229B}">
      <dgm:prSet phldrT="[Text]"/>
      <dgm:spPr/>
      <dgm:t>
        <a:bodyPr/>
        <a:lstStyle/>
        <a:p>
          <a:endParaRPr lang="en-US" sz="1100" dirty="0"/>
        </a:p>
      </dgm:t>
    </dgm:pt>
    <dgm:pt modelId="{F7D99911-8D82-274F-8A94-2ACF3B5F52A4}" type="parTrans" cxnId="{3F900252-8885-0F40-8A34-2E6C8C632081}">
      <dgm:prSet/>
      <dgm:spPr/>
      <dgm:t>
        <a:bodyPr/>
        <a:lstStyle/>
        <a:p>
          <a:endParaRPr lang="en-US"/>
        </a:p>
      </dgm:t>
    </dgm:pt>
    <dgm:pt modelId="{E848845C-8265-6042-8DF6-BD98F1AAA9D2}" type="sibTrans" cxnId="{3F900252-8885-0F40-8A34-2E6C8C632081}">
      <dgm:prSet/>
      <dgm:spPr/>
      <dgm:t>
        <a:bodyPr/>
        <a:lstStyle/>
        <a:p>
          <a:endParaRPr lang="en-US"/>
        </a:p>
      </dgm:t>
    </dgm:pt>
    <dgm:pt modelId="{1ED93A5B-07D6-1045-B28D-765842D46146}">
      <dgm:prSet phldrT="[Text]" custT="1"/>
      <dgm:spPr/>
      <dgm:t>
        <a:bodyPr/>
        <a:lstStyle/>
        <a:p>
          <a:r>
            <a:rPr lang="en-CA" sz="1600" dirty="0">
              <a:solidFill>
                <a:srgbClr val="000000"/>
              </a:solidFill>
            </a:rPr>
            <a:t>“a judgment about an </a:t>
          </a:r>
          <a:r>
            <a:rPr lang="en-CA" sz="1600" b="1" i="1" dirty="0"/>
            <a:t>impairment</a:t>
          </a:r>
          <a:r>
            <a:rPr lang="en-CA" sz="1600" b="1" i="1" dirty="0">
              <a:solidFill>
                <a:srgbClr val="000000"/>
              </a:solidFill>
            </a:rPr>
            <a:t> </a:t>
          </a:r>
          <a:r>
            <a:rPr lang="en-CA" sz="1600" dirty="0">
              <a:solidFill>
                <a:srgbClr val="000000"/>
              </a:solidFill>
            </a:rPr>
            <a:t>within an </a:t>
          </a:r>
          <a:r>
            <a:rPr lang="en-CA" sz="1600" b="1" i="1" dirty="0"/>
            <a:t>environment </a:t>
          </a:r>
          <a:r>
            <a:rPr lang="en-CA" sz="1600" dirty="0">
              <a:solidFill>
                <a:srgbClr val="000000"/>
              </a:solidFill>
            </a:rPr>
            <a:t>that can cause a </a:t>
          </a:r>
          <a:r>
            <a:rPr lang="en-CA" sz="1600" b="1" i="1" dirty="0"/>
            <a:t>perilous event </a:t>
          </a:r>
          <a:r>
            <a:rPr lang="en-CA" sz="1600" dirty="0">
              <a:solidFill>
                <a:srgbClr val="000000"/>
              </a:solidFill>
            </a:rPr>
            <a:t>that has the increased potential for a </a:t>
          </a:r>
          <a:r>
            <a:rPr lang="en-CA" sz="1600" b="1" i="1" dirty="0"/>
            <a:t>negative consequence </a:t>
          </a:r>
          <a:r>
            <a:rPr lang="en-CA" sz="1600" dirty="0">
              <a:solidFill>
                <a:srgbClr val="000000"/>
              </a:solidFill>
            </a:rPr>
            <a:t>(MacLeod &amp; </a:t>
          </a:r>
          <a:r>
            <a:rPr lang="en-CA" sz="1600" dirty="0" err="1">
              <a:solidFill>
                <a:srgbClr val="000000"/>
              </a:solidFill>
            </a:rPr>
            <a:t>Stadnyk</a:t>
          </a:r>
          <a:r>
            <a:rPr lang="en-CA" sz="1600" dirty="0">
              <a:solidFill>
                <a:srgbClr val="000000"/>
              </a:solidFill>
            </a:rPr>
            <a:t>, 2015).”</a:t>
          </a:r>
          <a:endParaRPr lang="en-US" sz="1600" dirty="0"/>
        </a:p>
      </dgm:t>
    </dgm:pt>
    <dgm:pt modelId="{EC9F9C15-CB10-894B-9214-644D8A6CCB05}" type="parTrans" cxnId="{DD2F606A-DD31-C14E-8107-F069A25C454C}">
      <dgm:prSet/>
      <dgm:spPr/>
      <dgm:t>
        <a:bodyPr/>
        <a:lstStyle/>
        <a:p>
          <a:endParaRPr lang="en-US"/>
        </a:p>
      </dgm:t>
    </dgm:pt>
    <dgm:pt modelId="{901A6B2B-DBAA-1446-9378-586E05725A2D}" type="sibTrans" cxnId="{DD2F606A-DD31-C14E-8107-F069A25C454C}">
      <dgm:prSet/>
      <dgm:spPr/>
      <dgm:t>
        <a:bodyPr/>
        <a:lstStyle/>
        <a:p>
          <a:endParaRPr lang="en-US"/>
        </a:p>
      </dgm:t>
    </dgm:pt>
    <dgm:pt modelId="{ECB3F6FD-97EC-414E-A417-773EAC11FF3F}">
      <dgm:prSet phldrT="[Text]" custT="1"/>
      <dgm:spPr>
        <a:solidFill>
          <a:srgbClr val="CEE4E6">
            <a:alpha val="90000"/>
          </a:srgbClr>
        </a:solidFill>
      </dgm:spPr>
      <dgm:t>
        <a:bodyPr/>
        <a:lstStyle/>
        <a:p>
          <a:r>
            <a:rPr lang="en-US" sz="1300">
              <a:solidFill>
                <a:srgbClr val="000000"/>
              </a:solidFill>
            </a:rPr>
            <a:t>Care that is focused on</a:t>
          </a:r>
          <a:endParaRPr lang="en-US" sz="1300"/>
        </a:p>
      </dgm:t>
    </dgm:pt>
    <dgm:pt modelId="{CD3D8C70-EF8D-CD48-A3F5-DCA803BF2C1C}" type="parTrans" cxnId="{9094ECDB-3061-CC4C-A99F-0BFC1C27F490}">
      <dgm:prSet/>
      <dgm:spPr/>
      <dgm:t>
        <a:bodyPr/>
        <a:lstStyle/>
        <a:p>
          <a:endParaRPr lang="en-US"/>
        </a:p>
      </dgm:t>
    </dgm:pt>
    <dgm:pt modelId="{FE287CE0-89C5-DD44-BC07-28B5157F73DC}" type="sibTrans" cxnId="{9094ECDB-3061-CC4C-A99F-0BFC1C27F490}">
      <dgm:prSet/>
      <dgm:spPr/>
      <dgm:t>
        <a:bodyPr/>
        <a:lstStyle/>
        <a:p>
          <a:endParaRPr lang="en-US"/>
        </a:p>
      </dgm:t>
    </dgm:pt>
    <dgm:pt modelId="{4A4B51A4-3911-044E-9047-27A26C20B6DF}">
      <dgm:prSet custT="1"/>
      <dgm:spPr>
        <a:solidFill>
          <a:srgbClr val="CEE4E6">
            <a:alpha val="90000"/>
          </a:srgbClr>
        </a:solidFill>
      </dgm:spPr>
      <dgm:t>
        <a:bodyPr/>
        <a:lstStyle/>
        <a:p>
          <a:r>
            <a:rPr lang="en-US" sz="1300"/>
            <a:t>Optimizing </a:t>
          </a:r>
          <a:r>
            <a:rPr lang="en-US" sz="1300">
              <a:solidFill>
                <a:srgbClr val="000000"/>
              </a:solidFill>
            </a:rPr>
            <a:t>health</a:t>
          </a:r>
        </a:p>
      </dgm:t>
    </dgm:pt>
    <dgm:pt modelId="{8D61B3BC-74B4-454D-990B-ACD04CE20AF7}" type="parTrans" cxnId="{B1B09895-7A8C-EF4D-B1FC-54BAAB05E75D}">
      <dgm:prSet/>
      <dgm:spPr/>
      <dgm:t>
        <a:bodyPr/>
        <a:lstStyle/>
        <a:p>
          <a:endParaRPr lang="en-US"/>
        </a:p>
      </dgm:t>
    </dgm:pt>
    <dgm:pt modelId="{591A229E-6E03-1446-B4FA-DEAAC0CA191C}" type="sibTrans" cxnId="{B1B09895-7A8C-EF4D-B1FC-54BAAB05E75D}">
      <dgm:prSet/>
      <dgm:spPr/>
      <dgm:t>
        <a:bodyPr/>
        <a:lstStyle/>
        <a:p>
          <a:endParaRPr lang="en-US"/>
        </a:p>
      </dgm:t>
    </dgm:pt>
    <dgm:pt modelId="{3A17A80B-C185-FE4D-8FFA-4CD492C15EE6}">
      <dgm:prSet custT="1"/>
      <dgm:spPr>
        <a:solidFill>
          <a:srgbClr val="CEE4E6">
            <a:alpha val="90000"/>
          </a:srgbClr>
        </a:solidFill>
      </dgm:spPr>
      <dgm:t>
        <a:bodyPr/>
        <a:lstStyle/>
        <a:p>
          <a:r>
            <a:rPr lang="en-US" sz="1300"/>
            <a:t>Leveraging </a:t>
          </a:r>
          <a:r>
            <a:rPr lang="en-US" sz="1300">
              <a:solidFill>
                <a:srgbClr val="000000"/>
              </a:solidFill>
            </a:rPr>
            <a:t>the older adult’s </a:t>
          </a:r>
          <a:r>
            <a:rPr lang="en-US" sz="1300"/>
            <a:t>strengths</a:t>
          </a:r>
        </a:p>
      </dgm:t>
    </dgm:pt>
    <dgm:pt modelId="{C71ED8B5-79C6-DD4E-9A35-2CB60057B02C}" type="parTrans" cxnId="{5272C617-C425-FE4D-AC91-B6D30A1F92E7}">
      <dgm:prSet/>
      <dgm:spPr/>
      <dgm:t>
        <a:bodyPr/>
        <a:lstStyle/>
        <a:p>
          <a:endParaRPr lang="en-US"/>
        </a:p>
      </dgm:t>
    </dgm:pt>
    <dgm:pt modelId="{3A3E1D51-2A04-CE4B-B05A-D708C5C0C41C}" type="sibTrans" cxnId="{5272C617-C425-FE4D-AC91-B6D30A1F92E7}">
      <dgm:prSet/>
      <dgm:spPr/>
      <dgm:t>
        <a:bodyPr/>
        <a:lstStyle/>
        <a:p>
          <a:endParaRPr lang="en-US"/>
        </a:p>
      </dgm:t>
    </dgm:pt>
    <dgm:pt modelId="{22F55D6E-0F61-B34C-AB9D-B57C8C5FA189}">
      <dgm:prSet custT="1"/>
      <dgm:spPr>
        <a:solidFill>
          <a:srgbClr val="CEE4E6">
            <a:alpha val="90000"/>
          </a:srgbClr>
        </a:solidFill>
      </dgm:spPr>
      <dgm:t>
        <a:bodyPr/>
        <a:lstStyle/>
        <a:p>
          <a:r>
            <a:rPr lang="en-US" sz="1300"/>
            <a:t>Adapting </a:t>
          </a:r>
          <a:r>
            <a:rPr lang="en-US" sz="1300">
              <a:solidFill>
                <a:srgbClr val="000000"/>
              </a:solidFill>
            </a:rPr>
            <a:t>the older adult’s </a:t>
          </a:r>
          <a:r>
            <a:rPr lang="en-US" sz="1300"/>
            <a:t>environments</a:t>
          </a:r>
        </a:p>
      </dgm:t>
    </dgm:pt>
    <dgm:pt modelId="{94E98AC0-71B2-564C-BFC9-5674A549E265}" type="parTrans" cxnId="{E005F2BD-F156-174A-A168-8FD0BCF29F76}">
      <dgm:prSet/>
      <dgm:spPr/>
      <dgm:t>
        <a:bodyPr/>
        <a:lstStyle/>
        <a:p>
          <a:endParaRPr lang="en-US"/>
        </a:p>
      </dgm:t>
    </dgm:pt>
    <dgm:pt modelId="{676E698B-1E74-9941-AF54-1D4FF9E9CD7A}" type="sibTrans" cxnId="{E005F2BD-F156-174A-A168-8FD0BCF29F76}">
      <dgm:prSet/>
      <dgm:spPr/>
      <dgm:t>
        <a:bodyPr/>
        <a:lstStyle/>
        <a:p>
          <a:endParaRPr lang="en-US"/>
        </a:p>
      </dgm:t>
    </dgm:pt>
    <dgm:pt modelId="{84BCD692-A620-C04B-AC7A-CD8EC588BC0C}">
      <dgm:prSet custT="1"/>
      <dgm:spPr>
        <a:solidFill>
          <a:srgbClr val="CEE4E6">
            <a:alpha val="90000"/>
          </a:srgbClr>
        </a:solidFill>
      </dgm:spPr>
      <dgm:t>
        <a:bodyPr/>
        <a:lstStyle/>
        <a:p>
          <a:r>
            <a:rPr lang="en-US" sz="1300"/>
            <a:t>Minimizing </a:t>
          </a:r>
          <a:r>
            <a:rPr lang="en-US" sz="1300">
              <a:solidFill>
                <a:srgbClr val="000000"/>
              </a:solidFill>
            </a:rPr>
            <a:t>or</a:t>
          </a:r>
          <a:r>
            <a:rPr lang="en-US" sz="1300"/>
            <a:t> preventing </a:t>
          </a:r>
          <a:r>
            <a:rPr lang="en-US" sz="1300">
              <a:solidFill>
                <a:srgbClr val="000000"/>
              </a:solidFill>
            </a:rPr>
            <a:t>concerns</a:t>
          </a:r>
        </a:p>
      </dgm:t>
    </dgm:pt>
    <dgm:pt modelId="{6A496A51-CE05-494C-B05F-9BEF9AB7FAAA}" type="parTrans" cxnId="{FD8A8ED7-FA5D-4E44-9158-131BF8C9307E}">
      <dgm:prSet/>
      <dgm:spPr/>
      <dgm:t>
        <a:bodyPr/>
        <a:lstStyle/>
        <a:p>
          <a:endParaRPr lang="en-US"/>
        </a:p>
      </dgm:t>
    </dgm:pt>
    <dgm:pt modelId="{1D519FBB-31E6-024F-A0B9-BFBB91789D58}" type="sibTrans" cxnId="{FD8A8ED7-FA5D-4E44-9158-131BF8C9307E}">
      <dgm:prSet/>
      <dgm:spPr/>
      <dgm:t>
        <a:bodyPr/>
        <a:lstStyle/>
        <a:p>
          <a:endParaRPr lang="en-US"/>
        </a:p>
      </dgm:t>
    </dgm:pt>
    <dgm:pt modelId="{3783EB71-706A-4744-91BA-86F7748A2DBB}">
      <dgm:prSet custT="1"/>
      <dgm:spPr>
        <a:solidFill>
          <a:srgbClr val="CEE4E6">
            <a:alpha val="90000"/>
          </a:srgbClr>
        </a:solidFill>
      </dgm:spPr>
      <dgm:t>
        <a:bodyPr/>
        <a:lstStyle/>
        <a:p>
          <a:r>
            <a:rPr lang="en-US" sz="1300"/>
            <a:t>Minimizing </a:t>
          </a:r>
          <a:r>
            <a:rPr lang="en-US" sz="1300">
              <a:solidFill>
                <a:srgbClr val="000000"/>
              </a:solidFill>
            </a:rPr>
            <a:t>negative</a:t>
          </a:r>
          <a:r>
            <a:rPr lang="en-US" sz="1300"/>
            <a:t> </a:t>
          </a:r>
          <a:r>
            <a:rPr lang="en-US" sz="1300">
              <a:solidFill>
                <a:srgbClr val="000000"/>
              </a:solidFill>
            </a:rPr>
            <a:t>consequences</a:t>
          </a:r>
        </a:p>
      </dgm:t>
    </dgm:pt>
    <dgm:pt modelId="{F7B4FB86-CE08-6940-AAAD-79839A9B7F98}" type="parTrans" cxnId="{3F36FF3D-BD1E-4547-A23F-A731C866A098}">
      <dgm:prSet/>
      <dgm:spPr/>
      <dgm:t>
        <a:bodyPr/>
        <a:lstStyle/>
        <a:p>
          <a:endParaRPr lang="en-US"/>
        </a:p>
      </dgm:t>
    </dgm:pt>
    <dgm:pt modelId="{0DDBE425-4B4C-6A43-8D73-CE6534A01F9D}" type="sibTrans" cxnId="{3F36FF3D-BD1E-4547-A23F-A731C866A098}">
      <dgm:prSet/>
      <dgm:spPr/>
      <dgm:t>
        <a:bodyPr/>
        <a:lstStyle/>
        <a:p>
          <a:endParaRPr lang="en-US"/>
        </a:p>
      </dgm:t>
    </dgm:pt>
    <dgm:pt modelId="{A69E1886-E18C-0B46-AC0D-1334DB6AD902}">
      <dgm:prSet custT="1"/>
      <dgm:spPr>
        <a:solidFill>
          <a:srgbClr val="CEE4E6">
            <a:alpha val="90000"/>
          </a:srgbClr>
        </a:solidFill>
      </dgm:spPr>
      <dgm:t>
        <a:bodyPr/>
        <a:lstStyle/>
        <a:p>
          <a:r>
            <a:rPr lang="en-US" sz="1300"/>
            <a:t>Augmenting </a:t>
          </a:r>
          <a:r>
            <a:rPr lang="en-US" sz="1300">
              <a:solidFill>
                <a:srgbClr val="000000"/>
              </a:solidFill>
            </a:rPr>
            <a:t>positive</a:t>
          </a:r>
          <a:r>
            <a:rPr lang="en-US" sz="1300"/>
            <a:t> </a:t>
          </a:r>
          <a:r>
            <a:rPr lang="en-US" sz="1300">
              <a:solidFill>
                <a:srgbClr val="000000"/>
              </a:solidFill>
            </a:rPr>
            <a:t>consequences</a:t>
          </a:r>
        </a:p>
      </dgm:t>
    </dgm:pt>
    <dgm:pt modelId="{456130C7-2EC6-5B49-BF01-B5D307437928}" type="parTrans" cxnId="{7749BEBE-6657-F443-98C1-3FC50D46CE8E}">
      <dgm:prSet/>
      <dgm:spPr/>
      <dgm:t>
        <a:bodyPr/>
        <a:lstStyle/>
        <a:p>
          <a:endParaRPr lang="en-US"/>
        </a:p>
      </dgm:t>
    </dgm:pt>
    <dgm:pt modelId="{FDFFA42B-B33A-8B4A-AC97-1FC11419D807}" type="sibTrans" cxnId="{7749BEBE-6657-F443-98C1-3FC50D46CE8E}">
      <dgm:prSet/>
      <dgm:spPr/>
      <dgm:t>
        <a:bodyPr/>
        <a:lstStyle/>
        <a:p>
          <a:endParaRPr lang="en-US"/>
        </a:p>
      </dgm:t>
    </dgm:pt>
    <dgm:pt modelId="{54082C1A-626B-5645-8FC0-187BE348166B}">
      <dgm:prSet custT="1"/>
      <dgm:spPr>
        <a:solidFill>
          <a:srgbClr val="CEE4E6">
            <a:alpha val="90000"/>
          </a:srgbClr>
        </a:solidFill>
      </dgm:spPr>
      <dgm:t>
        <a:bodyPr/>
        <a:lstStyle/>
        <a:p>
          <a:r>
            <a:rPr lang="en-US" sz="1300"/>
            <a:t>Acknowledging physical </a:t>
          </a:r>
          <a:r>
            <a:rPr lang="en-US" sz="1300">
              <a:solidFill>
                <a:srgbClr val="000000"/>
              </a:solidFill>
            </a:rPr>
            <a:t>and</a:t>
          </a:r>
          <a:r>
            <a:rPr lang="en-US" sz="1300"/>
            <a:t> emotional </a:t>
          </a:r>
          <a:r>
            <a:rPr lang="en-US" sz="1300">
              <a:solidFill>
                <a:srgbClr val="000000"/>
              </a:solidFill>
            </a:rPr>
            <a:t>consequences</a:t>
          </a:r>
        </a:p>
      </dgm:t>
    </dgm:pt>
    <dgm:pt modelId="{7A0B86CD-3BFC-224A-A900-EAE775A51FBE}" type="parTrans" cxnId="{3E06B1D2-6D81-5E4F-8E17-0DF7DC59562F}">
      <dgm:prSet/>
      <dgm:spPr/>
      <dgm:t>
        <a:bodyPr/>
        <a:lstStyle/>
        <a:p>
          <a:endParaRPr lang="en-US"/>
        </a:p>
      </dgm:t>
    </dgm:pt>
    <dgm:pt modelId="{5B6FB382-2CAA-E042-BC34-84B772111A45}" type="sibTrans" cxnId="{3E06B1D2-6D81-5E4F-8E17-0DF7DC59562F}">
      <dgm:prSet/>
      <dgm:spPr/>
      <dgm:t>
        <a:bodyPr/>
        <a:lstStyle/>
        <a:p>
          <a:endParaRPr lang="en-US"/>
        </a:p>
      </dgm:t>
    </dgm:pt>
    <dgm:pt modelId="{067ABE9B-6302-074B-BE47-B2F3DB3CE815}" type="pres">
      <dgm:prSet presAssocID="{D50C63E9-7E1B-6042-A685-91D4BF42304C}" presName="linearFlow" presStyleCnt="0">
        <dgm:presLayoutVars>
          <dgm:dir/>
          <dgm:animLvl val="lvl"/>
          <dgm:resizeHandles val="exact"/>
        </dgm:presLayoutVars>
      </dgm:prSet>
      <dgm:spPr/>
    </dgm:pt>
    <dgm:pt modelId="{6E000701-320F-9F40-985B-97CA27E8E348}" type="pres">
      <dgm:prSet presAssocID="{DE7A0942-84B9-4843-A22D-70EA953D073F}" presName="composite" presStyleCnt="0"/>
      <dgm:spPr/>
    </dgm:pt>
    <dgm:pt modelId="{0294C571-57EE-1945-A81A-730A17F7379A}" type="pres">
      <dgm:prSet presAssocID="{DE7A0942-84B9-4843-A22D-70EA953D073F}" presName="parTx" presStyleLbl="node1" presStyleIdx="0" presStyleCnt="2">
        <dgm:presLayoutVars>
          <dgm:chMax val="0"/>
          <dgm:chPref val="0"/>
          <dgm:bulletEnabled val="1"/>
        </dgm:presLayoutVars>
      </dgm:prSet>
      <dgm:spPr/>
    </dgm:pt>
    <dgm:pt modelId="{54A4B560-4BDC-BB4B-99C0-98FD9F23AC22}" type="pres">
      <dgm:prSet presAssocID="{DE7A0942-84B9-4843-A22D-70EA953D073F}" presName="parSh" presStyleLbl="node1" presStyleIdx="0" presStyleCnt="2"/>
      <dgm:spPr/>
    </dgm:pt>
    <dgm:pt modelId="{A2865E39-D49F-474B-A1FD-DD6922CB128D}" type="pres">
      <dgm:prSet presAssocID="{DE7A0942-84B9-4843-A22D-70EA953D073F}" presName="desTx" presStyleLbl="fgAcc1" presStyleIdx="0" presStyleCnt="2">
        <dgm:presLayoutVars>
          <dgm:bulletEnabled val="1"/>
        </dgm:presLayoutVars>
      </dgm:prSet>
      <dgm:spPr/>
    </dgm:pt>
    <dgm:pt modelId="{2BCCDD34-ED75-8C4F-86FE-C311EC5C3D8A}" type="pres">
      <dgm:prSet presAssocID="{44735CF7-1B7F-B040-91CB-45CB57A58717}" presName="sibTrans" presStyleLbl="sibTrans2D1" presStyleIdx="0" presStyleCnt="1"/>
      <dgm:spPr/>
    </dgm:pt>
    <dgm:pt modelId="{96D23CE6-7861-B14C-A702-6C660922D09E}" type="pres">
      <dgm:prSet presAssocID="{44735CF7-1B7F-B040-91CB-45CB57A58717}" presName="connTx" presStyleLbl="sibTrans2D1" presStyleIdx="0" presStyleCnt="1"/>
      <dgm:spPr/>
    </dgm:pt>
    <dgm:pt modelId="{0CA96DFC-455D-BE4F-90BD-0A48A700E8CA}" type="pres">
      <dgm:prSet presAssocID="{8ECE3474-4C0A-3E4C-8FCD-170A5EEEDDC8}" presName="composite" presStyleCnt="0"/>
      <dgm:spPr/>
    </dgm:pt>
    <dgm:pt modelId="{B89CF50A-E0DF-5843-968B-A02DF76663BC}" type="pres">
      <dgm:prSet presAssocID="{8ECE3474-4C0A-3E4C-8FCD-170A5EEEDDC8}" presName="parTx" presStyleLbl="node1" presStyleIdx="0" presStyleCnt="2">
        <dgm:presLayoutVars>
          <dgm:chMax val="0"/>
          <dgm:chPref val="0"/>
          <dgm:bulletEnabled val="1"/>
        </dgm:presLayoutVars>
      </dgm:prSet>
      <dgm:spPr/>
    </dgm:pt>
    <dgm:pt modelId="{66ABB086-F3F0-E349-925E-D43FFDFD6270}" type="pres">
      <dgm:prSet presAssocID="{8ECE3474-4C0A-3E4C-8FCD-170A5EEEDDC8}" presName="parSh" presStyleLbl="node1" presStyleIdx="1" presStyleCnt="2"/>
      <dgm:spPr/>
    </dgm:pt>
    <dgm:pt modelId="{3811008F-18B8-904A-8237-8122DD42274B}" type="pres">
      <dgm:prSet presAssocID="{8ECE3474-4C0A-3E4C-8FCD-170A5EEEDDC8}" presName="desTx" presStyleLbl="fgAcc1" presStyleIdx="1" presStyleCnt="2">
        <dgm:presLayoutVars>
          <dgm:bulletEnabled val="1"/>
        </dgm:presLayoutVars>
      </dgm:prSet>
      <dgm:spPr/>
    </dgm:pt>
  </dgm:ptLst>
  <dgm:cxnLst>
    <dgm:cxn modelId="{01138907-170F-2747-A5EF-A66AFA64DB78}" type="presOf" srcId="{ABD7E4FF-5D3A-D44D-8A40-F0B9B8D64736}" destId="{A2865E39-D49F-474B-A1FD-DD6922CB128D}" srcOrd="0" destOrd="0" presId="urn:microsoft.com/office/officeart/2005/8/layout/process3"/>
    <dgm:cxn modelId="{340FBE07-88FF-EC4C-A50E-1278021846C0}" type="presOf" srcId="{ECB3F6FD-97EC-414E-A417-773EAC11FF3F}" destId="{3811008F-18B8-904A-8237-8122DD42274B}" srcOrd="0" destOrd="1" presId="urn:microsoft.com/office/officeart/2005/8/layout/process3"/>
    <dgm:cxn modelId="{9D422A0E-A586-7D44-8856-1D2C6A76E3DD}" srcId="{DE7A0942-84B9-4843-A22D-70EA953D073F}" destId="{ABD7E4FF-5D3A-D44D-8A40-F0B9B8D64736}" srcOrd="0" destOrd="0" parTransId="{966DBF08-6818-424F-9A0B-7171662069BA}" sibTransId="{7350574D-B414-7043-BDF2-3069425CCA4E}"/>
    <dgm:cxn modelId="{48719815-E0B6-7B44-AD2B-BEADCEF6D5ED}" srcId="{D50C63E9-7E1B-6042-A685-91D4BF42304C}" destId="{DE7A0942-84B9-4843-A22D-70EA953D073F}" srcOrd="0" destOrd="0" parTransId="{30322F7A-ABA1-E349-8AFE-C8203A91D093}" sibTransId="{44735CF7-1B7F-B040-91CB-45CB57A58717}"/>
    <dgm:cxn modelId="{5272C617-C425-FE4D-AC91-B6D30A1F92E7}" srcId="{ECB3F6FD-97EC-414E-A417-773EAC11FF3F}" destId="{3A17A80B-C185-FE4D-8FFA-4CD492C15EE6}" srcOrd="1" destOrd="0" parTransId="{C71ED8B5-79C6-DD4E-9A35-2CB60057B02C}" sibTransId="{3A3E1D51-2A04-CE4B-B05A-D708C5C0C41C}"/>
    <dgm:cxn modelId="{843A181C-7554-EA4E-A57B-7F74606573C6}" type="presOf" srcId="{44735CF7-1B7F-B040-91CB-45CB57A58717}" destId="{2BCCDD34-ED75-8C4F-86FE-C311EC5C3D8A}" srcOrd="0" destOrd="0" presId="urn:microsoft.com/office/officeart/2005/8/layout/process3"/>
    <dgm:cxn modelId="{CB86C326-C283-DF4E-B482-4A16A20E40B8}" type="presOf" srcId="{1ED93A5B-07D6-1045-B28D-765842D46146}" destId="{A2865E39-D49F-474B-A1FD-DD6922CB128D}" srcOrd="0" destOrd="1" presId="urn:microsoft.com/office/officeart/2005/8/layout/process3"/>
    <dgm:cxn modelId="{10B16135-F4CA-3643-87FD-1091968FACF9}" type="presOf" srcId="{A69E1886-E18C-0B46-AC0D-1334DB6AD902}" destId="{3811008F-18B8-904A-8237-8122DD42274B}" srcOrd="0" destOrd="7" presId="urn:microsoft.com/office/officeart/2005/8/layout/process3"/>
    <dgm:cxn modelId="{DC726838-481A-8B4F-80DB-596BD6D6B4BC}" type="presOf" srcId="{268C5E68-5F33-1644-9B45-33169D097C82}" destId="{3811008F-18B8-904A-8237-8122DD42274B}" srcOrd="0" destOrd="0" presId="urn:microsoft.com/office/officeart/2005/8/layout/process3"/>
    <dgm:cxn modelId="{3F36FF3D-BD1E-4547-A23F-A731C866A098}" srcId="{ECB3F6FD-97EC-414E-A417-773EAC11FF3F}" destId="{3783EB71-706A-4744-91BA-86F7748A2DBB}" srcOrd="4" destOrd="0" parTransId="{F7B4FB86-CE08-6940-AAAD-79839A9B7F98}" sibTransId="{0DDBE425-4B4C-6A43-8D73-CE6534A01F9D}"/>
    <dgm:cxn modelId="{94536F44-EAEE-9242-B0FC-BC6BCE1BD2B5}" type="presOf" srcId="{8ECE3474-4C0A-3E4C-8FCD-170A5EEEDDC8}" destId="{B89CF50A-E0DF-5843-968B-A02DF76663BC}" srcOrd="0" destOrd="0" presId="urn:microsoft.com/office/officeart/2005/8/layout/process3"/>
    <dgm:cxn modelId="{DD2F606A-DD31-C14E-8107-F069A25C454C}" srcId="{DE7A0942-84B9-4843-A22D-70EA953D073F}" destId="{1ED93A5B-07D6-1045-B28D-765842D46146}" srcOrd="1" destOrd="0" parTransId="{EC9F9C15-CB10-894B-9214-644D8A6CCB05}" sibTransId="{901A6B2B-DBAA-1446-9378-586E05725A2D}"/>
    <dgm:cxn modelId="{AE9AF46A-6710-F946-8FDA-EEEF525A2D18}" type="presOf" srcId="{54082C1A-626B-5645-8FC0-187BE348166B}" destId="{3811008F-18B8-904A-8237-8122DD42274B}" srcOrd="0" destOrd="8" presId="urn:microsoft.com/office/officeart/2005/8/layout/process3"/>
    <dgm:cxn modelId="{7F05306C-A666-AA42-882B-3041C20332A6}" type="presOf" srcId="{44735CF7-1B7F-B040-91CB-45CB57A58717}" destId="{96D23CE6-7861-B14C-A702-6C660922D09E}" srcOrd="1" destOrd="0" presId="urn:microsoft.com/office/officeart/2005/8/layout/process3"/>
    <dgm:cxn modelId="{3F900252-8885-0F40-8A34-2E6C8C632081}" srcId="{DE7A0942-84B9-4843-A22D-70EA953D073F}" destId="{73B5308A-B501-B344-A91F-A334C757229B}" srcOrd="2" destOrd="0" parTransId="{F7D99911-8D82-274F-8A94-2ACF3B5F52A4}" sibTransId="{E848845C-8265-6042-8DF6-BD98F1AAA9D2}"/>
    <dgm:cxn modelId="{18792072-36E9-5A47-A5B0-FCAF623DB9B5}" type="presOf" srcId="{3783EB71-706A-4744-91BA-86F7748A2DBB}" destId="{3811008F-18B8-904A-8237-8122DD42274B}" srcOrd="0" destOrd="6" presId="urn:microsoft.com/office/officeart/2005/8/layout/process3"/>
    <dgm:cxn modelId="{9CB8A97B-4F27-1E40-A892-77E59D86DF4E}" type="presOf" srcId="{3A17A80B-C185-FE4D-8FFA-4CD492C15EE6}" destId="{3811008F-18B8-904A-8237-8122DD42274B}" srcOrd="0" destOrd="3" presId="urn:microsoft.com/office/officeart/2005/8/layout/process3"/>
    <dgm:cxn modelId="{DA4A1F7D-F066-434C-AF2A-82908DD29023}" srcId="{D50C63E9-7E1B-6042-A685-91D4BF42304C}" destId="{8ECE3474-4C0A-3E4C-8FCD-170A5EEEDDC8}" srcOrd="1" destOrd="0" parTransId="{42D77715-BB29-2F41-A6E6-DBE6BFC1A5CE}" sibTransId="{6BE37433-175B-064C-ABD4-14EAD1991FDE}"/>
    <dgm:cxn modelId="{2FCC2B86-29D2-5A4C-80F2-1656E983FC2A}" type="presOf" srcId="{84BCD692-A620-C04B-AC7A-CD8EC588BC0C}" destId="{3811008F-18B8-904A-8237-8122DD42274B}" srcOrd="0" destOrd="5" presId="urn:microsoft.com/office/officeart/2005/8/layout/process3"/>
    <dgm:cxn modelId="{FAA82B88-D6BB-E947-8A83-9DACBE9A5D55}" type="presOf" srcId="{DE7A0942-84B9-4843-A22D-70EA953D073F}" destId="{0294C571-57EE-1945-A81A-730A17F7379A}" srcOrd="0" destOrd="0" presId="urn:microsoft.com/office/officeart/2005/8/layout/process3"/>
    <dgm:cxn modelId="{64955088-7A6C-7C4C-B1D1-B750F19AC8E7}" type="presOf" srcId="{22F55D6E-0F61-B34C-AB9D-B57C8C5FA189}" destId="{3811008F-18B8-904A-8237-8122DD42274B}" srcOrd="0" destOrd="4" presId="urn:microsoft.com/office/officeart/2005/8/layout/process3"/>
    <dgm:cxn modelId="{B1B09895-7A8C-EF4D-B1FC-54BAAB05E75D}" srcId="{ECB3F6FD-97EC-414E-A417-773EAC11FF3F}" destId="{4A4B51A4-3911-044E-9047-27A26C20B6DF}" srcOrd="0" destOrd="0" parTransId="{8D61B3BC-74B4-454D-990B-ACD04CE20AF7}" sibTransId="{591A229E-6E03-1446-B4FA-DEAAC0CA191C}"/>
    <dgm:cxn modelId="{C65EF6A8-2407-034F-B20E-1FB1C308A86C}" type="presOf" srcId="{D50C63E9-7E1B-6042-A685-91D4BF42304C}" destId="{067ABE9B-6302-074B-BE47-B2F3DB3CE815}" srcOrd="0" destOrd="0" presId="urn:microsoft.com/office/officeart/2005/8/layout/process3"/>
    <dgm:cxn modelId="{8A512CAA-4FAC-0C4B-BA06-4C168CEDB60F}" type="presOf" srcId="{9F164258-2431-5D41-BDDE-AFD4D643275D}" destId="{3811008F-18B8-904A-8237-8122DD42274B}" srcOrd="0" destOrd="9" presId="urn:microsoft.com/office/officeart/2005/8/layout/process3"/>
    <dgm:cxn modelId="{AD675CB3-5787-0241-8C2A-888B67631BD9}" type="presOf" srcId="{4A4B51A4-3911-044E-9047-27A26C20B6DF}" destId="{3811008F-18B8-904A-8237-8122DD42274B}" srcOrd="0" destOrd="2" presId="urn:microsoft.com/office/officeart/2005/8/layout/process3"/>
    <dgm:cxn modelId="{E005F2BD-F156-174A-A168-8FD0BCF29F76}" srcId="{ECB3F6FD-97EC-414E-A417-773EAC11FF3F}" destId="{22F55D6E-0F61-B34C-AB9D-B57C8C5FA189}" srcOrd="2" destOrd="0" parTransId="{94E98AC0-71B2-564C-BFC9-5674A549E265}" sibTransId="{676E698B-1E74-9941-AF54-1D4FF9E9CD7A}"/>
    <dgm:cxn modelId="{7749BEBE-6657-F443-98C1-3FC50D46CE8E}" srcId="{ECB3F6FD-97EC-414E-A417-773EAC11FF3F}" destId="{A69E1886-E18C-0B46-AC0D-1334DB6AD902}" srcOrd="5" destOrd="0" parTransId="{456130C7-2EC6-5B49-BF01-B5D307437928}" sibTransId="{FDFFA42B-B33A-8B4A-AC97-1FC11419D807}"/>
    <dgm:cxn modelId="{6CEC68C5-5ECC-2647-8B7B-25E397955CBC}" srcId="{8ECE3474-4C0A-3E4C-8FCD-170A5EEEDDC8}" destId="{9F164258-2431-5D41-BDDE-AFD4D643275D}" srcOrd="2" destOrd="0" parTransId="{4684283F-68D7-9A48-B586-9C691AF5E21F}" sibTransId="{EC04894D-1663-2E4B-B2A7-135E6B0AC95B}"/>
    <dgm:cxn modelId="{3E06B1D2-6D81-5E4F-8E17-0DF7DC59562F}" srcId="{ECB3F6FD-97EC-414E-A417-773EAC11FF3F}" destId="{54082C1A-626B-5645-8FC0-187BE348166B}" srcOrd="6" destOrd="0" parTransId="{7A0B86CD-3BFC-224A-A900-EAE775A51FBE}" sibTransId="{5B6FB382-2CAA-E042-BC34-84B772111A45}"/>
    <dgm:cxn modelId="{FD8A8ED7-FA5D-4E44-9158-131BF8C9307E}" srcId="{ECB3F6FD-97EC-414E-A417-773EAC11FF3F}" destId="{84BCD692-A620-C04B-AC7A-CD8EC588BC0C}" srcOrd="3" destOrd="0" parTransId="{6A496A51-CE05-494C-B05F-9BEF9AB7FAAA}" sibTransId="{1D519FBB-31E6-024F-A0B9-BFBB91789D58}"/>
    <dgm:cxn modelId="{9094ECDB-3061-CC4C-A99F-0BFC1C27F490}" srcId="{8ECE3474-4C0A-3E4C-8FCD-170A5EEEDDC8}" destId="{ECB3F6FD-97EC-414E-A417-773EAC11FF3F}" srcOrd="1" destOrd="0" parTransId="{CD3D8C70-EF8D-CD48-A3F5-DCA803BF2C1C}" sibTransId="{FE287CE0-89C5-DD44-BC07-28B5157F73DC}"/>
    <dgm:cxn modelId="{D8C453DC-685D-404E-A061-86DD234013A6}" type="presOf" srcId="{73B5308A-B501-B344-A91F-A334C757229B}" destId="{A2865E39-D49F-474B-A1FD-DD6922CB128D}" srcOrd="0" destOrd="2" presId="urn:microsoft.com/office/officeart/2005/8/layout/process3"/>
    <dgm:cxn modelId="{4BE017E3-A4DE-B141-9584-7706B6650E9F}" type="presOf" srcId="{8ECE3474-4C0A-3E4C-8FCD-170A5EEEDDC8}" destId="{66ABB086-F3F0-E349-925E-D43FFDFD6270}" srcOrd="1" destOrd="0" presId="urn:microsoft.com/office/officeart/2005/8/layout/process3"/>
    <dgm:cxn modelId="{FA6639EA-FCA0-CF4D-B96E-DF17F749E0B7}" type="presOf" srcId="{DE7A0942-84B9-4843-A22D-70EA953D073F}" destId="{54A4B560-4BDC-BB4B-99C0-98FD9F23AC22}" srcOrd="1" destOrd="0" presId="urn:microsoft.com/office/officeart/2005/8/layout/process3"/>
    <dgm:cxn modelId="{214C80EA-2CBE-2B44-908C-330C4EBE3546}" srcId="{8ECE3474-4C0A-3E4C-8FCD-170A5EEEDDC8}" destId="{268C5E68-5F33-1644-9B45-33169D097C82}" srcOrd="0" destOrd="0" parTransId="{1427F56E-BDC8-7248-BC32-011DBD5BE0A3}" sibTransId="{AEF2AC13-E318-7E45-A442-F9A7594A0EAD}"/>
    <dgm:cxn modelId="{75BFA75B-32D6-E644-999B-19F56842EE20}" type="presParOf" srcId="{067ABE9B-6302-074B-BE47-B2F3DB3CE815}" destId="{6E000701-320F-9F40-985B-97CA27E8E348}" srcOrd="0" destOrd="0" presId="urn:microsoft.com/office/officeart/2005/8/layout/process3"/>
    <dgm:cxn modelId="{50E7E763-80B3-7944-926D-A296FD793288}" type="presParOf" srcId="{6E000701-320F-9F40-985B-97CA27E8E348}" destId="{0294C571-57EE-1945-A81A-730A17F7379A}" srcOrd="0" destOrd="0" presId="urn:microsoft.com/office/officeart/2005/8/layout/process3"/>
    <dgm:cxn modelId="{1CA139AD-4B7B-724D-B6DF-AF785B385610}" type="presParOf" srcId="{6E000701-320F-9F40-985B-97CA27E8E348}" destId="{54A4B560-4BDC-BB4B-99C0-98FD9F23AC22}" srcOrd="1" destOrd="0" presId="urn:microsoft.com/office/officeart/2005/8/layout/process3"/>
    <dgm:cxn modelId="{715F4290-0B38-8C49-AA1B-4D4B790DE779}" type="presParOf" srcId="{6E000701-320F-9F40-985B-97CA27E8E348}" destId="{A2865E39-D49F-474B-A1FD-DD6922CB128D}" srcOrd="2" destOrd="0" presId="urn:microsoft.com/office/officeart/2005/8/layout/process3"/>
    <dgm:cxn modelId="{46BB5DBA-3016-B744-90C5-914E01459779}" type="presParOf" srcId="{067ABE9B-6302-074B-BE47-B2F3DB3CE815}" destId="{2BCCDD34-ED75-8C4F-86FE-C311EC5C3D8A}" srcOrd="1" destOrd="0" presId="urn:microsoft.com/office/officeart/2005/8/layout/process3"/>
    <dgm:cxn modelId="{83C7F5A1-6BA6-A641-87F7-CAD0256B8636}" type="presParOf" srcId="{2BCCDD34-ED75-8C4F-86FE-C311EC5C3D8A}" destId="{96D23CE6-7861-B14C-A702-6C660922D09E}" srcOrd="0" destOrd="0" presId="urn:microsoft.com/office/officeart/2005/8/layout/process3"/>
    <dgm:cxn modelId="{F69C0CBC-81A4-6243-8BE6-4546B969C5F5}" type="presParOf" srcId="{067ABE9B-6302-074B-BE47-B2F3DB3CE815}" destId="{0CA96DFC-455D-BE4F-90BD-0A48A700E8CA}" srcOrd="2" destOrd="0" presId="urn:microsoft.com/office/officeart/2005/8/layout/process3"/>
    <dgm:cxn modelId="{CF82C414-3633-6242-9383-CABE9FADACBE}" type="presParOf" srcId="{0CA96DFC-455D-BE4F-90BD-0A48A700E8CA}" destId="{B89CF50A-E0DF-5843-968B-A02DF76663BC}" srcOrd="0" destOrd="0" presId="urn:microsoft.com/office/officeart/2005/8/layout/process3"/>
    <dgm:cxn modelId="{86829FA4-4FA9-4F4B-8D5C-E44B28EB98B5}" type="presParOf" srcId="{0CA96DFC-455D-BE4F-90BD-0A48A700E8CA}" destId="{66ABB086-F3F0-E349-925E-D43FFDFD6270}" srcOrd="1" destOrd="0" presId="urn:microsoft.com/office/officeart/2005/8/layout/process3"/>
    <dgm:cxn modelId="{AB379CE9-5630-0A4B-8551-C637CC485096}" type="presParOf" srcId="{0CA96DFC-455D-BE4F-90BD-0A48A700E8CA}" destId="{3811008F-18B8-904A-8237-8122DD42274B}"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0E5E9F7-4BDD-FB41-AF71-3A216B58BE1B}" type="doc">
      <dgm:prSet loTypeId="urn:microsoft.com/office/officeart/2005/8/layout/cycle6" loCatId="" qsTypeId="urn:microsoft.com/office/officeart/2005/8/quickstyle/3d3" qsCatId="3D" csTypeId="urn:microsoft.com/office/officeart/2005/8/colors/accent1_3" csCatId="accent1" phldr="1"/>
      <dgm:spPr/>
      <dgm:t>
        <a:bodyPr/>
        <a:lstStyle/>
        <a:p>
          <a:endParaRPr lang="en-US"/>
        </a:p>
      </dgm:t>
    </dgm:pt>
    <dgm:pt modelId="{816E66AB-7742-5749-B1FD-71B1B9498E93}">
      <dgm:prSet phldrT="[Text]"/>
      <dgm:spPr/>
      <dgm:t>
        <a:bodyPr/>
        <a:lstStyle/>
        <a:p>
          <a:r>
            <a:rPr lang="en-US"/>
            <a:t>PATIENTS</a:t>
          </a:r>
        </a:p>
      </dgm:t>
    </dgm:pt>
    <dgm:pt modelId="{388B87E8-9A70-174B-8D41-8888DF4D510B}" type="parTrans" cxnId="{16B148F6-5FD7-624F-AFBB-D410C65F4883}">
      <dgm:prSet/>
      <dgm:spPr/>
      <dgm:t>
        <a:bodyPr/>
        <a:lstStyle/>
        <a:p>
          <a:endParaRPr lang="en-US"/>
        </a:p>
      </dgm:t>
    </dgm:pt>
    <dgm:pt modelId="{222F2CCF-2428-6044-8D53-153D7A4FA42E}" type="sibTrans" cxnId="{16B148F6-5FD7-624F-AFBB-D410C65F4883}">
      <dgm:prSet/>
      <dgm:spPr/>
      <dgm:t>
        <a:bodyPr/>
        <a:lstStyle/>
        <a:p>
          <a:endParaRPr lang="en-US"/>
        </a:p>
      </dgm:t>
    </dgm:pt>
    <dgm:pt modelId="{EF36F086-A6F9-F54F-85A0-C843BC8463CA}">
      <dgm:prSet phldrT="[Text]"/>
      <dgm:spPr/>
      <dgm:t>
        <a:bodyPr/>
        <a:lstStyle/>
        <a:p>
          <a:r>
            <a:rPr lang="en-US"/>
            <a:t>CARERS</a:t>
          </a:r>
        </a:p>
      </dgm:t>
    </dgm:pt>
    <dgm:pt modelId="{540BE353-B29D-4440-9ED9-B78D45294DD9}" type="parTrans" cxnId="{2D5973F5-EBFB-7841-B2E2-B8E8DDB2C51D}">
      <dgm:prSet/>
      <dgm:spPr/>
      <dgm:t>
        <a:bodyPr/>
        <a:lstStyle/>
        <a:p>
          <a:endParaRPr lang="en-US"/>
        </a:p>
      </dgm:t>
    </dgm:pt>
    <dgm:pt modelId="{5899BE51-73BF-8B4B-8074-36A94BE06884}" type="sibTrans" cxnId="{2D5973F5-EBFB-7841-B2E2-B8E8DDB2C51D}">
      <dgm:prSet/>
      <dgm:spPr/>
      <dgm:t>
        <a:bodyPr/>
        <a:lstStyle/>
        <a:p>
          <a:endParaRPr lang="en-US"/>
        </a:p>
      </dgm:t>
    </dgm:pt>
    <dgm:pt modelId="{3A02DC46-BB7B-3047-9E54-E939F2269198}">
      <dgm:prSet phldrT="[Text]"/>
      <dgm:spPr/>
      <dgm:t>
        <a:bodyPr/>
        <a:lstStyle/>
        <a:p>
          <a:r>
            <a:rPr lang="en-US"/>
            <a:t>CLINICIANS</a:t>
          </a:r>
        </a:p>
      </dgm:t>
    </dgm:pt>
    <dgm:pt modelId="{2E2132BA-35B7-394B-A7B8-215CA0A9B8CB}" type="parTrans" cxnId="{71BD2BF1-34E2-CD43-AE47-902BB6BAB579}">
      <dgm:prSet/>
      <dgm:spPr/>
      <dgm:t>
        <a:bodyPr/>
        <a:lstStyle/>
        <a:p>
          <a:endParaRPr lang="en-US"/>
        </a:p>
      </dgm:t>
    </dgm:pt>
    <dgm:pt modelId="{2EF7A658-CFA2-AC49-8D82-406878992E69}" type="sibTrans" cxnId="{71BD2BF1-34E2-CD43-AE47-902BB6BAB579}">
      <dgm:prSet/>
      <dgm:spPr/>
      <dgm:t>
        <a:bodyPr/>
        <a:lstStyle/>
        <a:p>
          <a:endParaRPr lang="en-US"/>
        </a:p>
      </dgm:t>
    </dgm:pt>
    <dgm:pt modelId="{8154210B-DE02-314B-8575-4DB28CC1C34C}" type="pres">
      <dgm:prSet presAssocID="{30E5E9F7-4BDD-FB41-AF71-3A216B58BE1B}" presName="cycle" presStyleCnt="0">
        <dgm:presLayoutVars>
          <dgm:dir/>
          <dgm:resizeHandles val="exact"/>
        </dgm:presLayoutVars>
      </dgm:prSet>
      <dgm:spPr/>
    </dgm:pt>
    <dgm:pt modelId="{84DDDD02-7548-9343-8FDA-22782056B31F}" type="pres">
      <dgm:prSet presAssocID="{816E66AB-7742-5749-B1FD-71B1B9498E93}" presName="node" presStyleLbl="node1" presStyleIdx="0" presStyleCnt="3">
        <dgm:presLayoutVars>
          <dgm:bulletEnabled val="1"/>
        </dgm:presLayoutVars>
      </dgm:prSet>
      <dgm:spPr/>
    </dgm:pt>
    <dgm:pt modelId="{42ADF86C-D163-EF40-B1F3-1C0E4E45FADC}" type="pres">
      <dgm:prSet presAssocID="{816E66AB-7742-5749-B1FD-71B1B9498E93}" presName="spNode" presStyleCnt="0"/>
      <dgm:spPr/>
    </dgm:pt>
    <dgm:pt modelId="{45415513-C885-D048-A318-61E3C85AED7F}" type="pres">
      <dgm:prSet presAssocID="{222F2CCF-2428-6044-8D53-153D7A4FA42E}" presName="sibTrans" presStyleLbl="sibTrans1D1" presStyleIdx="0" presStyleCnt="3"/>
      <dgm:spPr/>
    </dgm:pt>
    <dgm:pt modelId="{81C3110A-B758-874C-A30D-38CC7E151DD7}" type="pres">
      <dgm:prSet presAssocID="{EF36F086-A6F9-F54F-85A0-C843BC8463CA}" presName="node" presStyleLbl="node1" presStyleIdx="1" presStyleCnt="3">
        <dgm:presLayoutVars>
          <dgm:bulletEnabled val="1"/>
        </dgm:presLayoutVars>
      </dgm:prSet>
      <dgm:spPr/>
    </dgm:pt>
    <dgm:pt modelId="{F3AAAE14-34A0-F348-8FE0-B7A04B1B9DB7}" type="pres">
      <dgm:prSet presAssocID="{EF36F086-A6F9-F54F-85A0-C843BC8463CA}" presName="spNode" presStyleCnt="0"/>
      <dgm:spPr/>
    </dgm:pt>
    <dgm:pt modelId="{B6D0CD03-5931-1D49-8C6E-38CD57BC50A5}" type="pres">
      <dgm:prSet presAssocID="{5899BE51-73BF-8B4B-8074-36A94BE06884}" presName="sibTrans" presStyleLbl="sibTrans1D1" presStyleIdx="1" presStyleCnt="3"/>
      <dgm:spPr/>
    </dgm:pt>
    <dgm:pt modelId="{176E5350-4B58-E046-9364-88584E893157}" type="pres">
      <dgm:prSet presAssocID="{3A02DC46-BB7B-3047-9E54-E939F2269198}" presName="node" presStyleLbl="node1" presStyleIdx="2" presStyleCnt="3">
        <dgm:presLayoutVars>
          <dgm:bulletEnabled val="1"/>
        </dgm:presLayoutVars>
      </dgm:prSet>
      <dgm:spPr/>
    </dgm:pt>
    <dgm:pt modelId="{15F7F154-DDA0-BB46-A8A8-ECA3738068D2}" type="pres">
      <dgm:prSet presAssocID="{3A02DC46-BB7B-3047-9E54-E939F2269198}" presName="spNode" presStyleCnt="0"/>
      <dgm:spPr/>
    </dgm:pt>
    <dgm:pt modelId="{A7EB7E23-1848-D445-AAC2-954C43907933}" type="pres">
      <dgm:prSet presAssocID="{2EF7A658-CFA2-AC49-8D82-406878992E69}" presName="sibTrans" presStyleLbl="sibTrans1D1" presStyleIdx="2" presStyleCnt="3"/>
      <dgm:spPr/>
    </dgm:pt>
  </dgm:ptLst>
  <dgm:cxnLst>
    <dgm:cxn modelId="{2F77DC37-4F2B-AB48-ABCB-23C577DD274F}" type="presOf" srcId="{EF36F086-A6F9-F54F-85A0-C843BC8463CA}" destId="{81C3110A-B758-874C-A30D-38CC7E151DD7}" srcOrd="0" destOrd="0" presId="urn:microsoft.com/office/officeart/2005/8/layout/cycle6"/>
    <dgm:cxn modelId="{A8DE5B3D-3D0F-3544-B5DC-2AF801C0BA20}" type="presOf" srcId="{816E66AB-7742-5749-B1FD-71B1B9498E93}" destId="{84DDDD02-7548-9343-8FDA-22782056B31F}" srcOrd="0" destOrd="0" presId="urn:microsoft.com/office/officeart/2005/8/layout/cycle6"/>
    <dgm:cxn modelId="{33844D4B-3F76-474D-B086-9CA307F13672}" type="presOf" srcId="{3A02DC46-BB7B-3047-9E54-E939F2269198}" destId="{176E5350-4B58-E046-9364-88584E893157}" srcOrd="0" destOrd="0" presId="urn:microsoft.com/office/officeart/2005/8/layout/cycle6"/>
    <dgm:cxn modelId="{EEEF3557-C227-2C40-9DDB-BFEE7DF95B45}" type="presOf" srcId="{2EF7A658-CFA2-AC49-8D82-406878992E69}" destId="{A7EB7E23-1848-D445-AAC2-954C43907933}" srcOrd="0" destOrd="0" presId="urn:microsoft.com/office/officeart/2005/8/layout/cycle6"/>
    <dgm:cxn modelId="{8B841988-65EF-AB4A-800C-9087528487CA}" type="presOf" srcId="{30E5E9F7-4BDD-FB41-AF71-3A216B58BE1B}" destId="{8154210B-DE02-314B-8575-4DB28CC1C34C}" srcOrd="0" destOrd="0" presId="urn:microsoft.com/office/officeart/2005/8/layout/cycle6"/>
    <dgm:cxn modelId="{AD22C49F-D682-7E40-B326-9E5DF4395EB6}" type="presOf" srcId="{5899BE51-73BF-8B4B-8074-36A94BE06884}" destId="{B6D0CD03-5931-1D49-8C6E-38CD57BC50A5}" srcOrd="0" destOrd="0" presId="urn:microsoft.com/office/officeart/2005/8/layout/cycle6"/>
    <dgm:cxn modelId="{71BD2BF1-34E2-CD43-AE47-902BB6BAB579}" srcId="{30E5E9F7-4BDD-FB41-AF71-3A216B58BE1B}" destId="{3A02DC46-BB7B-3047-9E54-E939F2269198}" srcOrd="2" destOrd="0" parTransId="{2E2132BA-35B7-394B-A7B8-215CA0A9B8CB}" sibTransId="{2EF7A658-CFA2-AC49-8D82-406878992E69}"/>
    <dgm:cxn modelId="{2D5973F5-EBFB-7841-B2E2-B8E8DDB2C51D}" srcId="{30E5E9F7-4BDD-FB41-AF71-3A216B58BE1B}" destId="{EF36F086-A6F9-F54F-85A0-C843BC8463CA}" srcOrd="1" destOrd="0" parTransId="{540BE353-B29D-4440-9ED9-B78D45294DD9}" sibTransId="{5899BE51-73BF-8B4B-8074-36A94BE06884}"/>
    <dgm:cxn modelId="{16B148F6-5FD7-624F-AFBB-D410C65F4883}" srcId="{30E5E9F7-4BDD-FB41-AF71-3A216B58BE1B}" destId="{816E66AB-7742-5749-B1FD-71B1B9498E93}" srcOrd="0" destOrd="0" parTransId="{388B87E8-9A70-174B-8D41-8888DF4D510B}" sibTransId="{222F2CCF-2428-6044-8D53-153D7A4FA42E}"/>
    <dgm:cxn modelId="{FAFF71FD-7687-9748-A617-3140D9CBD365}" type="presOf" srcId="{222F2CCF-2428-6044-8D53-153D7A4FA42E}" destId="{45415513-C885-D048-A318-61E3C85AED7F}" srcOrd="0" destOrd="0" presId="urn:microsoft.com/office/officeart/2005/8/layout/cycle6"/>
    <dgm:cxn modelId="{AB310B87-E022-6C45-929E-4B63F1214AEC}" type="presParOf" srcId="{8154210B-DE02-314B-8575-4DB28CC1C34C}" destId="{84DDDD02-7548-9343-8FDA-22782056B31F}" srcOrd="0" destOrd="0" presId="urn:microsoft.com/office/officeart/2005/8/layout/cycle6"/>
    <dgm:cxn modelId="{85E7BD83-909D-7B41-B257-123C68E02869}" type="presParOf" srcId="{8154210B-DE02-314B-8575-4DB28CC1C34C}" destId="{42ADF86C-D163-EF40-B1F3-1C0E4E45FADC}" srcOrd="1" destOrd="0" presId="urn:microsoft.com/office/officeart/2005/8/layout/cycle6"/>
    <dgm:cxn modelId="{88017452-3C1B-2B40-B20B-D7110B550DC3}" type="presParOf" srcId="{8154210B-DE02-314B-8575-4DB28CC1C34C}" destId="{45415513-C885-D048-A318-61E3C85AED7F}" srcOrd="2" destOrd="0" presId="urn:microsoft.com/office/officeart/2005/8/layout/cycle6"/>
    <dgm:cxn modelId="{E045904D-BBB4-E643-844B-7E8956B4F92B}" type="presParOf" srcId="{8154210B-DE02-314B-8575-4DB28CC1C34C}" destId="{81C3110A-B758-874C-A30D-38CC7E151DD7}" srcOrd="3" destOrd="0" presId="urn:microsoft.com/office/officeart/2005/8/layout/cycle6"/>
    <dgm:cxn modelId="{9F4A36A4-860D-AB4A-8BA8-0E92E414F4BF}" type="presParOf" srcId="{8154210B-DE02-314B-8575-4DB28CC1C34C}" destId="{F3AAAE14-34A0-F348-8FE0-B7A04B1B9DB7}" srcOrd="4" destOrd="0" presId="urn:microsoft.com/office/officeart/2005/8/layout/cycle6"/>
    <dgm:cxn modelId="{591299EA-A9B5-9F41-A15C-A5CE1EC27166}" type="presParOf" srcId="{8154210B-DE02-314B-8575-4DB28CC1C34C}" destId="{B6D0CD03-5931-1D49-8C6E-38CD57BC50A5}" srcOrd="5" destOrd="0" presId="urn:microsoft.com/office/officeart/2005/8/layout/cycle6"/>
    <dgm:cxn modelId="{9B0AD8CA-AFC6-8741-B07E-FCBA0D32B4CD}" type="presParOf" srcId="{8154210B-DE02-314B-8575-4DB28CC1C34C}" destId="{176E5350-4B58-E046-9364-88584E893157}" srcOrd="6" destOrd="0" presId="urn:microsoft.com/office/officeart/2005/8/layout/cycle6"/>
    <dgm:cxn modelId="{9EC83CB5-57D4-FC42-9B42-7BCA13CB0F29}" type="presParOf" srcId="{8154210B-DE02-314B-8575-4DB28CC1C34C}" destId="{15F7F154-DDA0-BB46-A8A8-ECA3738068D2}" srcOrd="7" destOrd="0" presId="urn:microsoft.com/office/officeart/2005/8/layout/cycle6"/>
    <dgm:cxn modelId="{5250301A-4FEA-3043-83F9-C229C1AC7288}" type="presParOf" srcId="{8154210B-DE02-314B-8575-4DB28CC1C34C}" destId="{A7EB7E23-1848-D445-AAC2-954C43907933}" srcOrd="8" destOrd="0" presId="urn:microsoft.com/office/officeart/2005/8/layout/cycle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06D5B92-1349-824D-BA60-90B20120B6E3}" type="doc">
      <dgm:prSet loTypeId="urn:microsoft.com/office/officeart/2005/8/layout/hierarchy3" loCatId="" qsTypeId="urn:microsoft.com/office/officeart/2005/8/quickstyle/simple2" qsCatId="simple" csTypeId="urn:microsoft.com/office/officeart/2005/8/colors/accent1_1" csCatId="accent1" phldr="1"/>
      <dgm:spPr/>
      <dgm:t>
        <a:bodyPr/>
        <a:lstStyle/>
        <a:p>
          <a:endParaRPr lang="en-US"/>
        </a:p>
      </dgm:t>
    </dgm:pt>
    <dgm:pt modelId="{E2797F27-C622-B546-A06F-6536B585E74B}">
      <dgm:prSet phldrT="[Text]" custT="1"/>
      <dgm:spPr>
        <a:solidFill>
          <a:srgbClr val="CEE4E6"/>
        </a:solidFill>
      </dgm:spPr>
      <dgm:t>
        <a:bodyPr/>
        <a:lstStyle/>
        <a:p>
          <a:r>
            <a:rPr lang="en-US" sz="1800"/>
            <a:t>Best Practice</a:t>
          </a:r>
        </a:p>
      </dgm:t>
    </dgm:pt>
    <dgm:pt modelId="{F6A5B293-61EC-BC45-842E-2EF7DCDB2DF5}" type="parTrans" cxnId="{27785DEE-7935-A843-A7F9-9DB4EED88E11}">
      <dgm:prSet/>
      <dgm:spPr/>
      <dgm:t>
        <a:bodyPr/>
        <a:lstStyle/>
        <a:p>
          <a:endParaRPr lang="en-US"/>
        </a:p>
      </dgm:t>
    </dgm:pt>
    <dgm:pt modelId="{28FC19A2-C3CD-9E48-8559-8874D985BB81}" type="sibTrans" cxnId="{27785DEE-7935-A843-A7F9-9DB4EED88E11}">
      <dgm:prSet/>
      <dgm:spPr/>
      <dgm:t>
        <a:bodyPr/>
        <a:lstStyle/>
        <a:p>
          <a:endParaRPr lang="en-US"/>
        </a:p>
      </dgm:t>
    </dgm:pt>
    <dgm:pt modelId="{CED1399C-024C-BA42-B248-7C37F75C043B}">
      <dgm:prSet phldrT="[Text]" custT="1"/>
      <dgm:spPr/>
      <dgm:t>
        <a:bodyPr/>
        <a:lstStyle/>
        <a:p>
          <a:r>
            <a:rPr lang="en-US" sz="1800"/>
            <a:t>Community</a:t>
          </a:r>
        </a:p>
      </dgm:t>
    </dgm:pt>
    <dgm:pt modelId="{D46E282E-4EFA-0C4B-A4CD-16FDB8B1641D}" type="parTrans" cxnId="{42D2BBF7-E058-BE49-84D2-3B778D19FBF5}">
      <dgm:prSet/>
      <dgm:spPr/>
      <dgm:t>
        <a:bodyPr/>
        <a:lstStyle/>
        <a:p>
          <a:endParaRPr lang="en-US"/>
        </a:p>
      </dgm:t>
    </dgm:pt>
    <dgm:pt modelId="{2F9BD5F9-33B9-BB4F-9963-12F485FB9131}" type="sibTrans" cxnId="{42D2BBF7-E058-BE49-84D2-3B778D19FBF5}">
      <dgm:prSet/>
      <dgm:spPr/>
      <dgm:t>
        <a:bodyPr/>
        <a:lstStyle/>
        <a:p>
          <a:endParaRPr lang="en-US"/>
        </a:p>
      </dgm:t>
    </dgm:pt>
    <dgm:pt modelId="{0FA04261-C51D-C848-9AE8-85BFEBE5B088}">
      <dgm:prSet phldrT="[Text]" custT="1"/>
      <dgm:spPr/>
      <dgm:t>
        <a:bodyPr/>
        <a:lstStyle/>
        <a:p>
          <a:r>
            <a:rPr lang="en-US" sz="1800"/>
            <a:t>Hospital</a:t>
          </a:r>
          <a:endParaRPr lang="en-US" sz="1600"/>
        </a:p>
      </dgm:t>
    </dgm:pt>
    <dgm:pt modelId="{0B89D4DE-91AD-D845-A92B-3B790F932FE0}" type="parTrans" cxnId="{1155FDBE-C8C6-7C44-AFBE-93CDBEB4FDB0}">
      <dgm:prSet/>
      <dgm:spPr/>
      <dgm:t>
        <a:bodyPr/>
        <a:lstStyle/>
        <a:p>
          <a:endParaRPr lang="en-US"/>
        </a:p>
      </dgm:t>
    </dgm:pt>
    <dgm:pt modelId="{EFC4A965-56C8-3F48-B5F2-510006E95D09}" type="sibTrans" cxnId="{1155FDBE-C8C6-7C44-AFBE-93CDBEB4FDB0}">
      <dgm:prSet/>
      <dgm:spPr/>
      <dgm:t>
        <a:bodyPr/>
        <a:lstStyle/>
        <a:p>
          <a:endParaRPr lang="en-US"/>
        </a:p>
      </dgm:t>
    </dgm:pt>
    <dgm:pt modelId="{E78DBAE1-A510-2640-B4F2-E7EA834DEF8A}">
      <dgm:prSet phldrT="[Text]" custT="1"/>
      <dgm:spPr>
        <a:solidFill>
          <a:srgbClr val="CEE4E6"/>
        </a:solidFill>
      </dgm:spPr>
      <dgm:t>
        <a:bodyPr/>
        <a:lstStyle/>
        <a:p>
          <a:r>
            <a:rPr lang="en-US" sz="1800"/>
            <a:t>Practical Approaches</a:t>
          </a:r>
        </a:p>
      </dgm:t>
    </dgm:pt>
    <dgm:pt modelId="{4EDE3BD5-F470-0342-8961-CA209B00DBE3}" type="parTrans" cxnId="{B6A0D23E-813A-E04C-A036-29D33E05618D}">
      <dgm:prSet/>
      <dgm:spPr/>
      <dgm:t>
        <a:bodyPr/>
        <a:lstStyle/>
        <a:p>
          <a:endParaRPr lang="en-US"/>
        </a:p>
      </dgm:t>
    </dgm:pt>
    <dgm:pt modelId="{E8C0E3F2-04DD-0240-9022-B40E11A40945}" type="sibTrans" cxnId="{B6A0D23E-813A-E04C-A036-29D33E05618D}">
      <dgm:prSet/>
      <dgm:spPr/>
      <dgm:t>
        <a:bodyPr/>
        <a:lstStyle/>
        <a:p>
          <a:endParaRPr lang="en-US"/>
        </a:p>
      </dgm:t>
    </dgm:pt>
    <dgm:pt modelId="{15778176-2577-CF47-AE83-41746C9EDC7F}">
      <dgm:prSet phldrT="[Text]" custT="1"/>
      <dgm:spPr/>
      <dgm:t>
        <a:bodyPr/>
        <a:lstStyle/>
        <a:p>
          <a:r>
            <a:rPr lang="en-US" sz="1800"/>
            <a:t>CGA</a:t>
          </a:r>
        </a:p>
      </dgm:t>
    </dgm:pt>
    <dgm:pt modelId="{A5F1480D-2A26-D04B-B218-925FB7F9AF86}" type="parTrans" cxnId="{4F124DF5-363B-D14E-AF73-DA76AF1F6399}">
      <dgm:prSet/>
      <dgm:spPr/>
      <dgm:t>
        <a:bodyPr/>
        <a:lstStyle/>
        <a:p>
          <a:endParaRPr lang="en-US"/>
        </a:p>
      </dgm:t>
    </dgm:pt>
    <dgm:pt modelId="{A5075A78-BF09-8343-920C-A9B347ED1798}" type="sibTrans" cxnId="{4F124DF5-363B-D14E-AF73-DA76AF1F6399}">
      <dgm:prSet/>
      <dgm:spPr/>
      <dgm:t>
        <a:bodyPr/>
        <a:lstStyle/>
        <a:p>
          <a:endParaRPr lang="en-US"/>
        </a:p>
      </dgm:t>
    </dgm:pt>
    <dgm:pt modelId="{3CA06C7A-7385-8042-BF9D-177EEA5DC293}">
      <dgm:prSet phldrT="[Text]" custT="1"/>
      <dgm:spPr/>
      <dgm:t>
        <a:bodyPr/>
        <a:lstStyle/>
        <a:p>
          <a:r>
            <a:rPr lang="en-US" sz="1800"/>
            <a:t>Dignity of Risk</a:t>
          </a:r>
        </a:p>
      </dgm:t>
    </dgm:pt>
    <dgm:pt modelId="{AC984D2A-8DA6-7D48-BC48-871643156003}" type="parTrans" cxnId="{095C9B47-B02E-824D-9CAD-A8C771D5E64C}">
      <dgm:prSet/>
      <dgm:spPr/>
      <dgm:t>
        <a:bodyPr/>
        <a:lstStyle/>
        <a:p>
          <a:endParaRPr lang="en-US"/>
        </a:p>
      </dgm:t>
    </dgm:pt>
    <dgm:pt modelId="{B7256AC6-A8F9-8A42-9369-533D0DFD84CF}" type="sibTrans" cxnId="{095C9B47-B02E-824D-9CAD-A8C771D5E64C}">
      <dgm:prSet/>
      <dgm:spPr/>
      <dgm:t>
        <a:bodyPr/>
        <a:lstStyle/>
        <a:p>
          <a:endParaRPr lang="en-US"/>
        </a:p>
      </dgm:t>
    </dgm:pt>
    <dgm:pt modelId="{22928334-19A1-DD45-83DA-FE29049B90C2}">
      <dgm:prSet phldrT="[Text]" custT="1"/>
      <dgm:spPr/>
      <dgm:t>
        <a:bodyPr/>
        <a:lstStyle/>
        <a:p>
          <a:r>
            <a:rPr lang="en-US" sz="1800"/>
            <a:t>Therapeutic</a:t>
          </a:r>
          <a:r>
            <a:rPr lang="en-US" sz="1600"/>
            <a:t> Risk</a:t>
          </a:r>
        </a:p>
      </dgm:t>
    </dgm:pt>
    <dgm:pt modelId="{74B29679-4A9C-A04C-84B5-FABF73CB3069}" type="parTrans" cxnId="{A941837D-FEA3-474A-B349-90CCAB1D1420}">
      <dgm:prSet/>
      <dgm:spPr/>
      <dgm:t>
        <a:bodyPr/>
        <a:lstStyle/>
        <a:p>
          <a:endParaRPr lang="en-US"/>
        </a:p>
      </dgm:t>
    </dgm:pt>
    <dgm:pt modelId="{6D215A28-3FD7-F241-A674-EA0C41A06F6E}" type="sibTrans" cxnId="{A941837D-FEA3-474A-B349-90CCAB1D1420}">
      <dgm:prSet/>
      <dgm:spPr/>
      <dgm:t>
        <a:bodyPr/>
        <a:lstStyle/>
        <a:p>
          <a:endParaRPr lang="en-US"/>
        </a:p>
      </dgm:t>
    </dgm:pt>
    <dgm:pt modelId="{8D9EB59B-257F-F54B-9E29-552A7058FAFE}">
      <dgm:prSet phldrT="[Text]" custT="1"/>
      <dgm:spPr>
        <a:solidFill>
          <a:srgbClr val="CEE4E6"/>
        </a:solidFill>
      </dgm:spPr>
      <dgm:t>
        <a:bodyPr/>
        <a:lstStyle/>
        <a:p>
          <a:r>
            <a:rPr lang="en-US" sz="1800"/>
            <a:t>Shared Decision Making</a:t>
          </a:r>
        </a:p>
      </dgm:t>
    </dgm:pt>
    <dgm:pt modelId="{03636CDF-3FA0-514E-BE12-6D4373683A25}" type="parTrans" cxnId="{A01A9DF2-A236-0B4A-8300-9186E085A6AD}">
      <dgm:prSet/>
      <dgm:spPr/>
      <dgm:t>
        <a:bodyPr/>
        <a:lstStyle/>
        <a:p>
          <a:endParaRPr lang="en-US"/>
        </a:p>
      </dgm:t>
    </dgm:pt>
    <dgm:pt modelId="{F2139CD0-5EC7-0641-9733-4D8D2FB1B57A}" type="sibTrans" cxnId="{A01A9DF2-A236-0B4A-8300-9186E085A6AD}">
      <dgm:prSet/>
      <dgm:spPr/>
      <dgm:t>
        <a:bodyPr/>
        <a:lstStyle/>
        <a:p>
          <a:endParaRPr lang="en-US"/>
        </a:p>
      </dgm:t>
    </dgm:pt>
    <dgm:pt modelId="{1DD5036F-7720-8C40-896C-2635B3A971F9}">
      <dgm:prSet phldrT="[Text]" custT="1"/>
      <dgm:spPr/>
      <dgm:t>
        <a:bodyPr/>
        <a:lstStyle/>
        <a:p>
          <a:r>
            <a:rPr lang="en-US" sz="1800"/>
            <a:t>All clients</a:t>
          </a:r>
        </a:p>
      </dgm:t>
    </dgm:pt>
    <dgm:pt modelId="{0AA0A414-6163-7244-8509-35521174C224}" type="parTrans" cxnId="{355F4334-78D7-EE40-B505-66879F080C9B}">
      <dgm:prSet/>
      <dgm:spPr/>
      <dgm:t>
        <a:bodyPr/>
        <a:lstStyle/>
        <a:p>
          <a:endParaRPr lang="en-US"/>
        </a:p>
      </dgm:t>
    </dgm:pt>
    <dgm:pt modelId="{AF723606-B0DE-4348-A946-4F3DC2D9E3F8}" type="sibTrans" cxnId="{355F4334-78D7-EE40-B505-66879F080C9B}">
      <dgm:prSet/>
      <dgm:spPr/>
      <dgm:t>
        <a:bodyPr/>
        <a:lstStyle/>
        <a:p>
          <a:endParaRPr lang="en-US"/>
        </a:p>
      </dgm:t>
    </dgm:pt>
    <dgm:pt modelId="{243B4EE2-61E3-2F4A-AF97-3E8FD7D4DE16}">
      <dgm:prSet phldrT="[Text]" custT="1"/>
      <dgm:spPr/>
      <dgm:t>
        <a:bodyPr/>
        <a:lstStyle/>
        <a:p>
          <a:r>
            <a:rPr lang="en-US" sz="1700"/>
            <a:t>Client, caregiver and clinician</a:t>
          </a:r>
        </a:p>
      </dgm:t>
    </dgm:pt>
    <dgm:pt modelId="{12735A15-31E2-3342-9F6B-819AA20E356E}" type="parTrans" cxnId="{5FF7E9E7-922F-FE45-91FF-4F8A25374724}">
      <dgm:prSet/>
      <dgm:spPr/>
      <dgm:t>
        <a:bodyPr/>
        <a:lstStyle/>
        <a:p>
          <a:endParaRPr lang="en-US"/>
        </a:p>
      </dgm:t>
    </dgm:pt>
    <dgm:pt modelId="{A0D77FFD-28DC-EA47-B1AC-0288514DB163}" type="sibTrans" cxnId="{5FF7E9E7-922F-FE45-91FF-4F8A25374724}">
      <dgm:prSet/>
      <dgm:spPr/>
      <dgm:t>
        <a:bodyPr/>
        <a:lstStyle/>
        <a:p>
          <a:endParaRPr lang="en-US"/>
        </a:p>
      </dgm:t>
    </dgm:pt>
    <dgm:pt modelId="{E6072EEF-F08B-A04C-8976-D9312A4B99FE}">
      <dgm:prSet phldrT="[Text]" custT="1"/>
      <dgm:spPr>
        <a:solidFill>
          <a:srgbClr val="CEE4E6"/>
        </a:solidFill>
      </dgm:spPr>
      <dgm:t>
        <a:bodyPr/>
        <a:lstStyle/>
        <a:p>
          <a:r>
            <a:rPr lang="en-US" sz="1800" dirty="0"/>
            <a:t>Person-Centered Care</a:t>
          </a:r>
        </a:p>
      </dgm:t>
    </dgm:pt>
    <dgm:pt modelId="{A2B0245A-3699-8748-90E9-86C53EBE517D}" type="parTrans" cxnId="{F50B27A0-E60A-F840-8D3C-7101D89CFD64}">
      <dgm:prSet/>
      <dgm:spPr/>
      <dgm:t>
        <a:bodyPr/>
        <a:lstStyle/>
        <a:p>
          <a:endParaRPr lang="en-US"/>
        </a:p>
      </dgm:t>
    </dgm:pt>
    <dgm:pt modelId="{2325FF3F-E127-2B4C-934E-EBF86988503F}" type="sibTrans" cxnId="{F50B27A0-E60A-F840-8D3C-7101D89CFD64}">
      <dgm:prSet/>
      <dgm:spPr/>
      <dgm:t>
        <a:bodyPr/>
        <a:lstStyle/>
        <a:p>
          <a:endParaRPr lang="en-US"/>
        </a:p>
      </dgm:t>
    </dgm:pt>
    <dgm:pt modelId="{EAE62459-CFF4-5848-8779-FDECC11C3BBA}">
      <dgm:prSet phldrT="[Text]" custT="1"/>
      <dgm:spPr/>
      <dgm:t>
        <a:bodyPr/>
        <a:lstStyle/>
        <a:p>
          <a:r>
            <a:rPr lang="en-US" sz="1800"/>
            <a:t>What matters most</a:t>
          </a:r>
        </a:p>
      </dgm:t>
    </dgm:pt>
    <dgm:pt modelId="{8513ACA3-2271-7940-A3BF-1089EC52AD28}" type="parTrans" cxnId="{07D9EA33-5A5A-A94F-9E4D-6B3B8706E0EE}">
      <dgm:prSet/>
      <dgm:spPr/>
      <dgm:t>
        <a:bodyPr/>
        <a:lstStyle/>
        <a:p>
          <a:endParaRPr lang="en-US"/>
        </a:p>
      </dgm:t>
    </dgm:pt>
    <dgm:pt modelId="{F1FB1CD6-299A-AA43-9A63-9EC3F433681D}" type="sibTrans" cxnId="{07D9EA33-5A5A-A94F-9E4D-6B3B8706E0EE}">
      <dgm:prSet/>
      <dgm:spPr/>
      <dgm:t>
        <a:bodyPr/>
        <a:lstStyle/>
        <a:p>
          <a:endParaRPr lang="en-US"/>
        </a:p>
      </dgm:t>
    </dgm:pt>
    <dgm:pt modelId="{36E9F038-F913-584D-AA70-92A3B686FCAC}">
      <dgm:prSet phldrT="[Text]" custT="1"/>
      <dgm:spPr/>
      <dgm:t>
        <a:bodyPr/>
        <a:lstStyle/>
        <a:p>
          <a:r>
            <a:rPr lang="en-US" sz="1800"/>
            <a:t>Values, beliefs</a:t>
          </a:r>
        </a:p>
      </dgm:t>
    </dgm:pt>
    <dgm:pt modelId="{413C75E4-0537-7448-AE94-A37BA52E49BC}" type="parTrans" cxnId="{AE04B2B4-BE7D-AB49-AD74-03086B9AE97D}">
      <dgm:prSet/>
      <dgm:spPr/>
      <dgm:t>
        <a:bodyPr/>
        <a:lstStyle/>
        <a:p>
          <a:endParaRPr lang="en-US"/>
        </a:p>
      </dgm:t>
    </dgm:pt>
    <dgm:pt modelId="{BD77D63D-479C-CC42-B4CE-B0025EF4AB60}" type="sibTrans" cxnId="{AE04B2B4-BE7D-AB49-AD74-03086B9AE97D}">
      <dgm:prSet/>
      <dgm:spPr/>
      <dgm:t>
        <a:bodyPr/>
        <a:lstStyle/>
        <a:p>
          <a:endParaRPr lang="en-US"/>
        </a:p>
      </dgm:t>
    </dgm:pt>
    <dgm:pt modelId="{EC9CF389-0FD1-BD4F-A7A7-4144B7934436}" type="pres">
      <dgm:prSet presAssocID="{506D5B92-1349-824D-BA60-90B20120B6E3}" presName="diagram" presStyleCnt="0">
        <dgm:presLayoutVars>
          <dgm:chPref val="1"/>
          <dgm:dir/>
          <dgm:animOne val="branch"/>
          <dgm:animLvl val="lvl"/>
          <dgm:resizeHandles/>
        </dgm:presLayoutVars>
      </dgm:prSet>
      <dgm:spPr/>
    </dgm:pt>
    <dgm:pt modelId="{AD603B58-7F55-594E-AE48-D657040E0916}" type="pres">
      <dgm:prSet presAssocID="{E2797F27-C622-B546-A06F-6536B585E74B}" presName="root" presStyleCnt="0"/>
      <dgm:spPr/>
    </dgm:pt>
    <dgm:pt modelId="{DF4AF223-57F2-AC4D-9441-F1D0BF2649E9}" type="pres">
      <dgm:prSet presAssocID="{E2797F27-C622-B546-A06F-6536B585E74B}" presName="rootComposite" presStyleCnt="0"/>
      <dgm:spPr/>
    </dgm:pt>
    <dgm:pt modelId="{4CB1B865-656D-0D44-907F-16CDA2D98CA3}" type="pres">
      <dgm:prSet presAssocID="{E2797F27-C622-B546-A06F-6536B585E74B}" presName="rootText" presStyleLbl="node1" presStyleIdx="0" presStyleCnt="4"/>
      <dgm:spPr/>
    </dgm:pt>
    <dgm:pt modelId="{44D6F4D6-6E4B-B14A-A9E7-49EC2070927A}" type="pres">
      <dgm:prSet presAssocID="{E2797F27-C622-B546-A06F-6536B585E74B}" presName="rootConnector" presStyleLbl="node1" presStyleIdx="0" presStyleCnt="4"/>
      <dgm:spPr/>
    </dgm:pt>
    <dgm:pt modelId="{65F4B631-B651-4244-A898-A443A3E673C8}" type="pres">
      <dgm:prSet presAssocID="{E2797F27-C622-B546-A06F-6536B585E74B}" presName="childShape" presStyleCnt="0"/>
      <dgm:spPr/>
    </dgm:pt>
    <dgm:pt modelId="{DAB515CD-D0C9-1242-81CD-9C10DCF90C54}" type="pres">
      <dgm:prSet presAssocID="{D46E282E-4EFA-0C4B-A4CD-16FDB8B1641D}" presName="Name13" presStyleLbl="parChTrans1D2" presStyleIdx="0" presStyleCnt="9"/>
      <dgm:spPr/>
    </dgm:pt>
    <dgm:pt modelId="{3587CDCE-04DE-884C-B53D-942E29A9AFFE}" type="pres">
      <dgm:prSet presAssocID="{CED1399C-024C-BA42-B248-7C37F75C043B}" presName="childText" presStyleLbl="bgAcc1" presStyleIdx="0" presStyleCnt="9">
        <dgm:presLayoutVars>
          <dgm:bulletEnabled val="1"/>
        </dgm:presLayoutVars>
      </dgm:prSet>
      <dgm:spPr/>
    </dgm:pt>
    <dgm:pt modelId="{50AA7916-E5BF-4C40-8A98-206F36B976C3}" type="pres">
      <dgm:prSet presAssocID="{0B89D4DE-91AD-D845-A92B-3B790F932FE0}" presName="Name13" presStyleLbl="parChTrans1D2" presStyleIdx="1" presStyleCnt="9"/>
      <dgm:spPr/>
    </dgm:pt>
    <dgm:pt modelId="{E76B814A-BF59-2546-82B6-1A838A82D57C}" type="pres">
      <dgm:prSet presAssocID="{0FA04261-C51D-C848-9AE8-85BFEBE5B088}" presName="childText" presStyleLbl="bgAcc1" presStyleIdx="1" presStyleCnt="9">
        <dgm:presLayoutVars>
          <dgm:bulletEnabled val="1"/>
        </dgm:presLayoutVars>
      </dgm:prSet>
      <dgm:spPr/>
    </dgm:pt>
    <dgm:pt modelId="{22DB5ED9-28C4-BC47-B255-4D7A8CA485C0}" type="pres">
      <dgm:prSet presAssocID="{E78DBAE1-A510-2640-B4F2-E7EA834DEF8A}" presName="root" presStyleCnt="0"/>
      <dgm:spPr/>
    </dgm:pt>
    <dgm:pt modelId="{5A6D3C65-D678-174C-89A6-EECE9ECB1060}" type="pres">
      <dgm:prSet presAssocID="{E78DBAE1-A510-2640-B4F2-E7EA834DEF8A}" presName="rootComposite" presStyleCnt="0"/>
      <dgm:spPr/>
    </dgm:pt>
    <dgm:pt modelId="{8C4333F5-897D-E341-B831-2F0173EEEC83}" type="pres">
      <dgm:prSet presAssocID="{E78DBAE1-A510-2640-B4F2-E7EA834DEF8A}" presName="rootText" presStyleLbl="node1" presStyleIdx="1" presStyleCnt="4"/>
      <dgm:spPr/>
    </dgm:pt>
    <dgm:pt modelId="{82A87449-B3E3-1F4D-9BCE-8C4F2A1458D1}" type="pres">
      <dgm:prSet presAssocID="{E78DBAE1-A510-2640-B4F2-E7EA834DEF8A}" presName="rootConnector" presStyleLbl="node1" presStyleIdx="1" presStyleCnt="4"/>
      <dgm:spPr/>
    </dgm:pt>
    <dgm:pt modelId="{CFE809E5-8CCE-6141-B205-D3E7413FC60C}" type="pres">
      <dgm:prSet presAssocID="{E78DBAE1-A510-2640-B4F2-E7EA834DEF8A}" presName="childShape" presStyleCnt="0"/>
      <dgm:spPr/>
    </dgm:pt>
    <dgm:pt modelId="{D337CE0F-826D-CB44-9B19-B8A468E2EE74}" type="pres">
      <dgm:prSet presAssocID="{A5F1480D-2A26-D04B-B218-925FB7F9AF86}" presName="Name13" presStyleLbl="parChTrans1D2" presStyleIdx="2" presStyleCnt="9"/>
      <dgm:spPr/>
    </dgm:pt>
    <dgm:pt modelId="{45091FF7-1A34-8F40-B4C1-45FFCB5A2958}" type="pres">
      <dgm:prSet presAssocID="{15778176-2577-CF47-AE83-41746C9EDC7F}" presName="childText" presStyleLbl="bgAcc1" presStyleIdx="2" presStyleCnt="9">
        <dgm:presLayoutVars>
          <dgm:bulletEnabled val="1"/>
        </dgm:presLayoutVars>
      </dgm:prSet>
      <dgm:spPr/>
    </dgm:pt>
    <dgm:pt modelId="{9080D739-03C0-1246-92BF-581A95231076}" type="pres">
      <dgm:prSet presAssocID="{AC984D2A-8DA6-7D48-BC48-871643156003}" presName="Name13" presStyleLbl="parChTrans1D2" presStyleIdx="3" presStyleCnt="9"/>
      <dgm:spPr/>
    </dgm:pt>
    <dgm:pt modelId="{F2AB0A12-5FEE-3948-90D7-D90FF8F00B99}" type="pres">
      <dgm:prSet presAssocID="{3CA06C7A-7385-8042-BF9D-177EEA5DC293}" presName="childText" presStyleLbl="bgAcc1" presStyleIdx="3" presStyleCnt="9">
        <dgm:presLayoutVars>
          <dgm:bulletEnabled val="1"/>
        </dgm:presLayoutVars>
      </dgm:prSet>
      <dgm:spPr/>
    </dgm:pt>
    <dgm:pt modelId="{87E9F8AD-1AE6-344F-B3D1-B1BE06671E42}" type="pres">
      <dgm:prSet presAssocID="{74B29679-4A9C-A04C-84B5-FABF73CB3069}" presName="Name13" presStyleLbl="parChTrans1D2" presStyleIdx="4" presStyleCnt="9"/>
      <dgm:spPr/>
    </dgm:pt>
    <dgm:pt modelId="{C7BDD5BE-F350-4D4D-9C3A-343D24ED74DD}" type="pres">
      <dgm:prSet presAssocID="{22928334-19A1-DD45-83DA-FE29049B90C2}" presName="childText" presStyleLbl="bgAcc1" presStyleIdx="4" presStyleCnt="9">
        <dgm:presLayoutVars>
          <dgm:bulletEnabled val="1"/>
        </dgm:presLayoutVars>
      </dgm:prSet>
      <dgm:spPr/>
    </dgm:pt>
    <dgm:pt modelId="{0F3F2872-3727-2C43-B454-0DDC7E601B8A}" type="pres">
      <dgm:prSet presAssocID="{8D9EB59B-257F-F54B-9E29-552A7058FAFE}" presName="root" presStyleCnt="0"/>
      <dgm:spPr/>
    </dgm:pt>
    <dgm:pt modelId="{61A0C08F-924E-3C41-8FA6-5478AA7452DD}" type="pres">
      <dgm:prSet presAssocID="{8D9EB59B-257F-F54B-9E29-552A7058FAFE}" presName="rootComposite" presStyleCnt="0"/>
      <dgm:spPr/>
    </dgm:pt>
    <dgm:pt modelId="{384FD34D-DCE0-4743-A15A-C93845147013}" type="pres">
      <dgm:prSet presAssocID="{8D9EB59B-257F-F54B-9E29-552A7058FAFE}" presName="rootText" presStyleLbl="node1" presStyleIdx="2" presStyleCnt="4"/>
      <dgm:spPr/>
    </dgm:pt>
    <dgm:pt modelId="{FDC6A22D-59E7-0A4C-A598-57C436B19F16}" type="pres">
      <dgm:prSet presAssocID="{8D9EB59B-257F-F54B-9E29-552A7058FAFE}" presName="rootConnector" presStyleLbl="node1" presStyleIdx="2" presStyleCnt="4"/>
      <dgm:spPr/>
    </dgm:pt>
    <dgm:pt modelId="{60772250-B962-384E-A616-94D3213ABDC4}" type="pres">
      <dgm:prSet presAssocID="{8D9EB59B-257F-F54B-9E29-552A7058FAFE}" presName="childShape" presStyleCnt="0"/>
      <dgm:spPr/>
    </dgm:pt>
    <dgm:pt modelId="{CC3E2FFF-A377-2047-9FAD-3A7A22B636B0}" type="pres">
      <dgm:prSet presAssocID="{0AA0A414-6163-7244-8509-35521174C224}" presName="Name13" presStyleLbl="parChTrans1D2" presStyleIdx="5" presStyleCnt="9"/>
      <dgm:spPr/>
    </dgm:pt>
    <dgm:pt modelId="{480B5DD1-AB36-C348-86ED-DF2F1FA84D24}" type="pres">
      <dgm:prSet presAssocID="{1DD5036F-7720-8C40-896C-2635B3A971F9}" presName="childText" presStyleLbl="bgAcc1" presStyleIdx="5" presStyleCnt="9">
        <dgm:presLayoutVars>
          <dgm:bulletEnabled val="1"/>
        </dgm:presLayoutVars>
      </dgm:prSet>
      <dgm:spPr/>
    </dgm:pt>
    <dgm:pt modelId="{4CE62A68-422C-AB42-94CC-8D545B22DE5C}" type="pres">
      <dgm:prSet presAssocID="{12735A15-31E2-3342-9F6B-819AA20E356E}" presName="Name13" presStyleLbl="parChTrans1D2" presStyleIdx="6" presStyleCnt="9"/>
      <dgm:spPr/>
    </dgm:pt>
    <dgm:pt modelId="{286A8D5E-4A0F-074B-9760-B154E7F0A546}" type="pres">
      <dgm:prSet presAssocID="{243B4EE2-61E3-2F4A-AF97-3E8FD7D4DE16}" presName="childText" presStyleLbl="bgAcc1" presStyleIdx="6" presStyleCnt="9">
        <dgm:presLayoutVars>
          <dgm:bulletEnabled val="1"/>
        </dgm:presLayoutVars>
      </dgm:prSet>
      <dgm:spPr/>
    </dgm:pt>
    <dgm:pt modelId="{7B5879DD-DC1E-C54B-B985-B2F9391BEDE5}" type="pres">
      <dgm:prSet presAssocID="{E6072EEF-F08B-A04C-8976-D9312A4B99FE}" presName="root" presStyleCnt="0"/>
      <dgm:spPr/>
    </dgm:pt>
    <dgm:pt modelId="{4C42FC47-477F-924B-9205-6252B827C290}" type="pres">
      <dgm:prSet presAssocID="{E6072EEF-F08B-A04C-8976-D9312A4B99FE}" presName="rootComposite" presStyleCnt="0"/>
      <dgm:spPr/>
    </dgm:pt>
    <dgm:pt modelId="{40F61951-5B4C-A44C-8668-CD3FF6AA3B9A}" type="pres">
      <dgm:prSet presAssocID="{E6072EEF-F08B-A04C-8976-D9312A4B99FE}" presName="rootText" presStyleLbl="node1" presStyleIdx="3" presStyleCnt="4"/>
      <dgm:spPr/>
    </dgm:pt>
    <dgm:pt modelId="{AD89E0A5-4090-AC4F-B404-B5BEC75EBF2E}" type="pres">
      <dgm:prSet presAssocID="{E6072EEF-F08B-A04C-8976-D9312A4B99FE}" presName="rootConnector" presStyleLbl="node1" presStyleIdx="3" presStyleCnt="4"/>
      <dgm:spPr/>
    </dgm:pt>
    <dgm:pt modelId="{32E74622-D410-FA48-AFC1-4E6137DB36C8}" type="pres">
      <dgm:prSet presAssocID="{E6072EEF-F08B-A04C-8976-D9312A4B99FE}" presName="childShape" presStyleCnt="0"/>
      <dgm:spPr/>
    </dgm:pt>
    <dgm:pt modelId="{16612BFE-47B9-7047-AF06-B10C9AA3E16B}" type="pres">
      <dgm:prSet presAssocID="{8513ACA3-2271-7940-A3BF-1089EC52AD28}" presName="Name13" presStyleLbl="parChTrans1D2" presStyleIdx="7" presStyleCnt="9"/>
      <dgm:spPr/>
    </dgm:pt>
    <dgm:pt modelId="{D31DBA42-69C0-E049-AE5E-537317C7864E}" type="pres">
      <dgm:prSet presAssocID="{EAE62459-CFF4-5848-8779-FDECC11C3BBA}" presName="childText" presStyleLbl="bgAcc1" presStyleIdx="7" presStyleCnt="9">
        <dgm:presLayoutVars>
          <dgm:bulletEnabled val="1"/>
        </dgm:presLayoutVars>
      </dgm:prSet>
      <dgm:spPr/>
    </dgm:pt>
    <dgm:pt modelId="{E12D5BD1-8E2B-7E41-A9FA-6B3D62B058CE}" type="pres">
      <dgm:prSet presAssocID="{413C75E4-0537-7448-AE94-A37BA52E49BC}" presName="Name13" presStyleLbl="parChTrans1D2" presStyleIdx="8" presStyleCnt="9"/>
      <dgm:spPr/>
    </dgm:pt>
    <dgm:pt modelId="{57A621F7-5227-1D40-AE58-E42ED21DDD36}" type="pres">
      <dgm:prSet presAssocID="{36E9F038-F913-584D-AA70-92A3B686FCAC}" presName="childText" presStyleLbl="bgAcc1" presStyleIdx="8" presStyleCnt="9">
        <dgm:presLayoutVars>
          <dgm:bulletEnabled val="1"/>
        </dgm:presLayoutVars>
      </dgm:prSet>
      <dgm:spPr/>
    </dgm:pt>
  </dgm:ptLst>
  <dgm:cxnLst>
    <dgm:cxn modelId="{A684A602-718D-434A-BD4A-905CD81D40C6}" type="presOf" srcId="{8D9EB59B-257F-F54B-9E29-552A7058FAFE}" destId="{FDC6A22D-59E7-0A4C-A598-57C436B19F16}" srcOrd="1" destOrd="0" presId="urn:microsoft.com/office/officeart/2005/8/layout/hierarchy3"/>
    <dgm:cxn modelId="{E6445904-FD6E-8140-A223-AB8EDFEC4AD0}" type="presOf" srcId="{E78DBAE1-A510-2640-B4F2-E7EA834DEF8A}" destId="{82A87449-B3E3-1F4D-9BCE-8C4F2A1458D1}" srcOrd="1" destOrd="0" presId="urn:microsoft.com/office/officeart/2005/8/layout/hierarchy3"/>
    <dgm:cxn modelId="{323E0515-D190-774C-AD5B-D268A131EF41}" type="presOf" srcId="{12735A15-31E2-3342-9F6B-819AA20E356E}" destId="{4CE62A68-422C-AB42-94CC-8D545B22DE5C}" srcOrd="0" destOrd="0" presId="urn:microsoft.com/office/officeart/2005/8/layout/hierarchy3"/>
    <dgm:cxn modelId="{56F9E017-2287-B147-8602-6B84028C5375}" type="presOf" srcId="{506D5B92-1349-824D-BA60-90B20120B6E3}" destId="{EC9CF389-0FD1-BD4F-A7A7-4144B7934436}" srcOrd="0" destOrd="0" presId="urn:microsoft.com/office/officeart/2005/8/layout/hierarchy3"/>
    <dgm:cxn modelId="{529BF21A-CA49-F547-8657-9922CE6C1E7F}" type="presOf" srcId="{22928334-19A1-DD45-83DA-FE29049B90C2}" destId="{C7BDD5BE-F350-4D4D-9C3A-343D24ED74DD}" srcOrd="0" destOrd="0" presId="urn:microsoft.com/office/officeart/2005/8/layout/hierarchy3"/>
    <dgm:cxn modelId="{07D9EA33-5A5A-A94F-9E4D-6B3B8706E0EE}" srcId="{E6072EEF-F08B-A04C-8976-D9312A4B99FE}" destId="{EAE62459-CFF4-5848-8779-FDECC11C3BBA}" srcOrd="0" destOrd="0" parTransId="{8513ACA3-2271-7940-A3BF-1089EC52AD28}" sibTransId="{F1FB1CD6-299A-AA43-9A63-9EC3F433681D}"/>
    <dgm:cxn modelId="{355F4334-78D7-EE40-B505-66879F080C9B}" srcId="{8D9EB59B-257F-F54B-9E29-552A7058FAFE}" destId="{1DD5036F-7720-8C40-896C-2635B3A971F9}" srcOrd="0" destOrd="0" parTransId="{0AA0A414-6163-7244-8509-35521174C224}" sibTransId="{AF723606-B0DE-4348-A946-4F3DC2D9E3F8}"/>
    <dgm:cxn modelId="{F3714C3D-50B7-D442-A3C9-1528536010BB}" type="presOf" srcId="{E2797F27-C622-B546-A06F-6536B585E74B}" destId="{4CB1B865-656D-0D44-907F-16CDA2D98CA3}" srcOrd="0" destOrd="0" presId="urn:microsoft.com/office/officeart/2005/8/layout/hierarchy3"/>
    <dgm:cxn modelId="{B6A0D23E-813A-E04C-A036-29D33E05618D}" srcId="{506D5B92-1349-824D-BA60-90B20120B6E3}" destId="{E78DBAE1-A510-2640-B4F2-E7EA834DEF8A}" srcOrd="1" destOrd="0" parTransId="{4EDE3BD5-F470-0342-8961-CA209B00DBE3}" sibTransId="{E8C0E3F2-04DD-0240-9022-B40E11A40945}"/>
    <dgm:cxn modelId="{BD98BF45-3C32-FA4B-BC12-9F6D5A329328}" type="presOf" srcId="{E78DBAE1-A510-2640-B4F2-E7EA834DEF8A}" destId="{8C4333F5-897D-E341-B831-2F0173EEEC83}" srcOrd="0" destOrd="0" presId="urn:microsoft.com/office/officeart/2005/8/layout/hierarchy3"/>
    <dgm:cxn modelId="{74EC6766-F449-8544-B3AC-BEC8777FECAC}" type="presOf" srcId="{0FA04261-C51D-C848-9AE8-85BFEBE5B088}" destId="{E76B814A-BF59-2546-82B6-1A838A82D57C}" srcOrd="0" destOrd="0" presId="urn:microsoft.com/office/officeart/2005/8/layout/hierarchy3"/>
    <dgm:cxn modelId="{095C9B47-B02E-824D-9CAD-A8C771D5E64C}" srcId="{E78DBAE1-A510-2640-B4F2-E7EA834DEF8A}" destId="{3CA06C7A-7385-8042-BF9D-177EEA5DC293}" srcOrd="1" destOrd="0" parTransId="{AC984D2A-8DA6-7D48-BC48-871643156003}" sibTransId="{B7256AC6-A8F9-8A42-9369-533D0DFD84CF}"/>
    <dgm:cxn modelId="{762C5B48-FD27-F541-B635-3DFA0257160F}" type="presOf" srcId="{E6072EEF-F08B-A04C-8976-D9312A4B99FE}" destId="{40F61951-5B4C-A44C-8668-CD3FF6AA3B9A}" srcOrd="0" destOrd="0" presId="urn:microsoft.com/office/officeart/2005/8/layout/hierarchy3"/>
    <dgm:cxn modelId="{A7AA836E-321B-4849-98D9-7EE3447D2B69}" type="presOf" srcId="{74B29679-4A9C-A04C-84B5-FABF73CB3069}" destId="{87E9F8AD-1AE6-344F-B3D1-B1BE06671E42}" srcOrd="0" destOrd="0" presId="urn:microsoft.com/office/officeart/2005/8/layout/hierarchy3"/>
    <dgm:cxn modelId="{56152350-D30D-6441-AB5E-B24045FA440A}" type="presOf" srcId="{CED1399C-024C-BA42-B248-7C37F75C043B}" destId="{3587CDCE-04DE-884C-B53D-942E29A9AFFE}" srcOrd="0" destOrd="0" presId="urn:microsoft.com/office/officeart/2005/8/layout/hierarchy3"/>
    <dgm:cxn modelId="{9AA80A7C-2467-0F4F-AD75-9D5925F9679B}" type="presOf" srcId="{36E9F038-F913-584D-AA70-92A3B686FCAC}" destId="{57A621F7-5227-1D40-AE58-E42ED21DDD36}" srcOrd="0" destOrd="0" presId="urn:microsoft.com/office/officeart/2005/8/layout/hierarchy3"/>
    <dgm:cxn modelId="{D181A07C-FC81-8341-969F-1A96FBCB3FA3}" type="presOf" srcId="{A5F1480D-2A26-D04B-B218-925FB7F9AF86}" destId="{D337CE0F-826D-CB44-9B19-B8A468E2EE74}" srcOrd="0" destOrd="0" presId="urn:microsoft.com/office/officeart/2005/8/layout/hierarchy3"/>
    <dgm:cxn modelId="{A941837D-FEA3-474A-B349-90CCAB1D1420}" srcId="{E78DBAE1-A510-2640-B4F2-E7EA834DEF8A}" destId="{22928334-19A1-DD45-83DA-FE29049B90C2}" srcOrd="2" destOrd="0" parTransId="{74B29679-4A9C-A04C-84B5-FABF73CB3069}" sibTransId="{6D215A28-3FD7-F241-A674-EA0C41A06F6E}"/>
    <dgm:cxn modelId="{FDA3237F-D33B-B24E-8626-9986B79D67D9}" type="presOf" srcId="{1DD5036F-7720-8C40-896C-2635B3A971F9}" destId="{480B5DD1-AB36-C348-86ED-DF2F1FA84D24}" srcOrd="0" destOrd="0" presId="urn:microsoft.com/office/officeart/2005/8/layout/hierarchy3"/>
    <dgm:cxn modelId="{B4BE7F82-8239-1A49-BE7C-96A737AE20DB}" type="presOf" srcId="{0B89D4DE-91AD-D845-A92B-3B790F932FE0}" destId="{50AA7916-E5BF-4C40-8A98-206F36B976C3}" srcOrd="0" destOrd="0" presId="urn:microsoft.com/office/officeart/2005/8/layout/hierarchy3"/>
    <dgm:cxn modelId="{02FC0F83-EE46-4B4B-9F4A-AD5624BF6E20}" type="presOf" srcId="{3CA06C7A-7385-8042-BF9D-177EEA5DC293}" destId="{F2AB0A12-5FEE-3948-90D7-D90FF8F00B99}" srcOrd="0" destOrd="0" presId="urn:microsoft.com/office/officeart/2005/8/layout/hierarchy3"/>
    <dgm:cxn modelId="{F50B27A0-E60A-F840-8D3C-7101D89CFD64}" srcId="{506D5B92-1349-824D-BA60-90B20120B6E3}" destId="{E6072EEF-F08B-A04C-8976-D9312A4B99FE}" srcOrd="3" destOrd="0" parTransId="{A2B0245A-3699-8748-90E9-86C53EBE517D}" sibTransId="{2325FF3F-E127-2B4C-934E-EBF86988503F}"/>
    <dgm:cxn modelId="{AE04B2B4-BE7D-AB49-AD74-03086B9AE97D}" srcId="{E6072EEF-F08B-A04C-8976-D9312A4B99FE}" destId="{36E9F038-F913-584D-AA70-92A3B686FCAC}" srcOrd="1" destOrd="0" parTransId="{413C75E4-0537-7448-AE94-A37BA52E49BC}" sibTransId="{BD77D63D-479C-CC42-B4CE-B0025EF4AB60}"/>
    <dgm:cxn modelId="{1155FDBE-C8C6-7C44-AFBE-93CDBEB4FDB0}" srcId="{E2797F27-C622-B546-A06F-6536B585E74B}" destId="{0FA04261-C51D-C848-9AE8-85BFEBE5B088}" srcOrd="1" destOrd="0" parTransId="{0B89D4DE-91AD-D845-A92B-3B790F932FE0}" sibTransId="{EFC4A965-56C8-3F48-B5F2-510006E95D09}"/>
    <dgm:cxn modelId="{BCC451C4-886A-514E-AB98-91B9024FE726}" type="presOf" srcId="{0AA0A414-6163-7244-8509-35521174C224}" destId="{CC3E2FFF-A377-2047-9FAD-3A7A22B636B0}" srcOrd="0" destOrd="0" presId="urn:microsoft.com/office/officeart/2005/8/layout/hierarchy3"/>
    <dgm:cxn modelId="{5CABF3C5-C3BC-7D44-A4FE-DAE1D36E17E3}" type="presOf" srcId="{413C75E4-0537-7448-AE94-A37BA52E49BC}" destId="{E12D5BD1-8E2B-7E41-A9FA-6B3D62B058CE}" srcOrd="0" destOrd="0" presId="urn:microsoft.com/office/officeart/2005/8/layout/hierarchy3"/>
    <dgm:cxn modelId="{8F0285CC-0B27-1E43-B3BB-569C73FCBFBA}" type="presOf" srcId="{E6072EEF-F08B-A04C-8976-D9312A4B99FE}" destId="{AD89E0A5-4090-AC4F-B404-B5BEC75EBF2E}" srcOrd="1" destOrd="0" presId="urn:microsoft.com/office/officeart/2005/8/layout/hierarchy3"/>
    <dgm:cxn modelId="{1D203AD2-A270-914A-BF96-4C9A11B75DD5}" type="presOf" srcId="{E2797F27-C622-B546-A06F-6536B585E74B}" destId="{44D6F4D6-6E4B-B14A-A9E7-49EC2070927A}" srcOrd="1" destOrd="0" presId="urn:microsoft.com/office/officeart/2005/8/layout/hierarchy3"/>
    <dgm:cxn modelId="{26DA36D7-B53E-274D-96B1-853EF3E7EC0D}" type="presOf" srcId="{AC984D2A-8DA6-7D48-BC48-871643156003}" destId="{9080D739-03C0-1246-92BF-581A95231076}" srcOrd="0" destOrd="0" presId="urn:microsoft.com/office/officeart/2005/8/layout/hierarchy3"/>
    <dgm:cxn modelId="{4E2DBADD-5E2E-8D4C-AC88-5A5F38B75C2E}" type="presOf" srcId="{8513ACA3-2271-7940-A3BF-1089EC52AD28}" destId="{16612BFE-47B9-7047-AF06-B10C9AA3E16B}" srcOrd="0" destOrd="0" presId="urn:microsoft.com/office/officeart/2005/8/layout/hierarchy3"/>
    <dgm:cxn modelId="{C781E6DF-7A13-D540-A98A-B9687793224D}" type="presOf" srcId="{D46E282E-4EFA-0C4B-A4CD-16FDB8B1641D}" destId="{DAB515CD-D0C9-1242-81CD-9C10DCF90C54}" srcOrd="0" destOrd="0" presId="urn:microsoft.com/office/officeart/2005/8/layout/hierarchy3"/>
    <dgm:cxn modelId="{400DC8E3-3609-8544-BEB1-6B06C9C3B775}" type="presOf" srcId="{243B4EE2-61E3-2F4A-AF97-3E8FD7D4DE16}" destId="{286A8D5E-4A0F-074B-9760-B154E7F0A546}" srcOrd="0" destOrd="0" presId="urn:microsoft.com/office/officeart/2005/8/layout/hierarchy3"/>
    <dgm:cxn modelId="{5FF7E9E7-922F-FE45-91FF-4F8A25374724}" srcId="{8D9EB59B-257F-F54B-9E29-552A7058FAFE}" destId="{243B4EE2-61E3-2F4A-AF97-3E8FD7D4DE16}" srcOrd="1" destOrd="0" parTransId="{12735A15-31E2-3342-9F6B-819AA20E356E}" sibTransId="{A0D77FFD-28DC-EA47-B1AC-0288514DB163}"/>
    <dgm:cxn modelId="{50CE53E9-3BCE-FA49-9966-B451D0D585EF}" type="presOf" srcId="{8D9EB59B-257F-F54B-9E29-552A7058FAFE}" destId="{384FD34D-DCE0-4743-A15A-C93845147013}" srcOrd="0" destOrd="0" presId="urn:microsoft.com/office/officeart/2005/8/layout/hierarchy3"/>
    <dgm:cxn modelId="{27785DEE-7935-A843-A7F9-9DB4EED88E11}" srcId="{506D5B92-1349-824D-BA60-90B20120B6E3}" destId="{E2797F27-C622-B546-A06F-6536B585E74B}" srcOrd="0" destOrd="0" parTransId="{F6A5B293-61EC-BC45-842E-2EF7DCDB2DF5}" sibTransId="{28FC19A2-C3CD-9E48-8559-8874D985BB81}"/>
    <dgm:cxn modelId="{9EB3FBF1-307F-E54E-B4F6-4E5ABB343CB2}" type="presOf" srcId="{EAE62459-CFF4-5848-8779-FDECC11C3BBA}" destId="{D31DBA42-69C0-E049-AE5E-537317C7864E}" srcOrd="0" destOrd="0" presId="urn:microsoft.com/office/officeart/2005/8/layout/hierarchy3"/>
    <dgm:cxn modelId="{A01A9DF2-A236-0B4A-8300-9186E085A6AD}" srcId="{506D5B92-1349-824D-BA60-90B20120B6E3}" destId="{8D9EB59B-257F-F54B-9E29-552A7058FAFE}" srcOrd="2" destOrd="0" parTransId="{03636CDF-3FA0-514E-BE12-6D4373683A25}" sibTransId="{F2139CD0-5EC7-0641-9733-4D8D2FB1B57A}"/>
    <dgm:cxn modelId="{4F124DF5-363B-D14E-AF73-DA76AF1F6399}" srcId="{E78DBAE1-A510-2640-B4F2-E7EA834DEF8A}" destId="{15778176-2577-CF47-AE83-41746C9EDC7F}" srcOrd="0" destOrd="0" parTransId="{A5F1480D-2A26-D04B-B218-925FB7F9AF86}" sibTransId="{A5075A78-BF09-8343-920C-A9B347ED1798}"/>
    <dgm:cxn modelId="{42D2BBF7-E058-BE49-84D2-3B778D19FBF5}" srcId="{E2797F27-C622-B546-A06F-6536B585E74B}" destId="{CED1399C-024C-BA42-B248-7C37F75C043B}" srcOrd="0" destOrd="0" parTransId="{D46E282E-4EFA-0C4B-A4CD-16FDB8B1641D}" sibTransId="{2F9BD5F9-33B9-BB4F-9963-12F485FB9131}"/>
    <dgm:cxn modelId="{065016FC-4D2F-8143-AC0B-61A46FF4F58B}" type="presOf" srcId="{15778176-2577-CF47-AE83-41746C9EDC7F}" destId="{45091FF7-1A34-8F40-B4C1-45FFCB5A2958}" srcOrd="0" destOrd="0" presId="urn:microsoft.com/office/officeart/2005/8/layout/hierarchy3"/>
    <dgm:cxn modelId="{88293D15-818D-EB4D-AC32-59626BDF01B1}" type="presParOf" srcId="{EC9CF389-0FD1-BD4F-A7A7-4144B7934436}" destId="{AD603B58-7F55-594E-AE48-D657040E0916}" srcOrd="0" destOrd="0" presId="urn:microsoft.com/office/officeart/2005/8/layout/hierarchy3"/>
    <dgm:cxn modelId="{B797A87C-4116-574C-87F7-3485BDCF5D00}" type="presParOf" srcId="{AD603B58-7F55-594E-AE48-D657040E0916}" destId="{DF4AF223-57F2-AC4D-9441-F1D0BF2649E9}" srcOrd="0" destOrd="0" presId="urn:microsoft.com/office/officeart/2005/8/layout/hierarchy3"/>
    <dgm:cxn modelId="{F75B9F8B-A74C-1F44-8480-52086549F9C5}" type="presParOf" srcId="{DF4AF223-57F2-AC4D-9441-F1D0BF2649E9}" destId="{4CB1B865-656D-0D44-907F-16CDA2D98CA3}" srcOrd="0" destOrd="0" presId="urn:microsoft.com/office/officeart/2005/8/layout/hierarchy3"/>
    <dgm:cxn modelId="{68885DFC-D4E2-0344-A581-964148BB3BC3}" type="presParOf" srcId="{DF4AF223-57F2-AC4D-9441-F1D0BF2649E9}" destId="{44D6F4D6-6E4B-B14A-A9E7-49EC2070927A}" srcOrd="1" destOrd="0" presId="urn:microsoft.com/office/officeart/2005/8/layout/hierarchy3"/>
    <dgm:cxn modelId="{EA438CAB-1EF6-7E4A-9708-D56F3AE0770A}" type="presParOf" srcId="{AD603B58-7F55-594E-AE48-D657040E0916}" destId="{65F4B631-B651-4244-A898-A443A3E673C8}" srcOrd="1" destOrd="0" presId="urn:microsoft.com/office/officeart/2005/8/layout/hierarchy3"/>
    <dgm:cxn modelId="{6F3C4265-9BFD-6146-AC0D-B9507346A779}" type="presParOf" srcId="{65F4B631-B651-4244-A898-A443A3E673C8}" destId="{DAB515CD-D0C9-1242-81CD-9C10DCF90C54}" srcOrd="0" destOrd="0" presId="urn:microsoft.com/office/officeart/2005/8/layout/hierarchy3"/>
    <dgm:cxn modelId="{6B6C7A82-7678-BC4C-BB5E-E941BB8F568C}" type="presParOf" srcId="{65F4B631-B651-4244-A898-A443A3E673C8}" destId="{3587CDCE-04DE-884C-B53D-942E29A9AFFE}" srcOrd="1" destOrd="0" presId="urn:microsoft.com/office/officeart/2005/8/layout/hierarchy3"/>
    <dgm:cxn modelId="{74D09B17-1DF3-BC47-9E1A-DD5780275C2B}" type="presParOf" srcId="{65F4B631-B651-4244-A898-A443A3E673C8}" destId="{50AA7916-E5BF-4C40-8A98-206F36B976C3}" srcOrd="2" destOrd="0" presId="urn:microsoft.com/office/officeart/2005/8/layout/hierarchy3"/>
    <dgm:cxn modelId="{87D68ABA-1BF5-B54C-AF1B-769E86310EB8}" type="presParOf" srcId="{65F4B631-B651-4244-A898-A443A3E673C8}" destId="{E76B814A-BF59-2546-82B6-1A838A82D57C}" srcOrd="3" destOrd="0" presId="urn:microsoft.com/office/officeart/2005/8/layout/hierarchy3"/>
    <dgm:cxn modelId="{DFDD9BA1-BEC9-FB4A-B1A2-CB7EA78D0CC1}" type="presParOf" srcId="{EC9CF389-0FD1-BD4F-A7A7-4144B7934436}" destId="{22DB5ED9-28C4-BC47-B255-4D7A8CA485C0}" srcOrd="1" destOrd="0" presId="urn:microsoft.com/office/officeart/2005/8/layout/hierarchy3"/>
    <dgm:cxn modelId="{23CFAAC2-609C-0746-8761-88EDD26779D7}" type="presParOf" srcId="{22DB5ED9-28C4-BC47-B255-4D7A8CA485C0}" destId="{5A6D3C65-D678-174C-89A6-EECE9ECB1060}" srcOrd="0" destOrd="0" presId="urn:microsoft.com/office/officeart/2005/8/layout/hierarchy3"/>
    <dgm:cxn modelId="{C608A56B-534B-CB42-B20F-E19CDFFFB59D}" type="presParOf" srcId="{5A6D3C65-D678-174C-89A6-EECE9ECB1060}" destId="{8C4333F5-897D-E341-B831-2F0173EEEC83}" srcOrd="0" destOrd="0" presId="urn:microsoft.com/office/officeart/2005/8/layout/hierarchy3"/>
    <dgm:cxn modelId="{C34A14ED-D424-0F48-A675-1480D8FFB9F9}" type="presParOf" srcId="{5A6D3C65-D678-174C-89A6-EECE9ECB1060}" destId="{82A87449-B3E3-1F4D-9BCE-8C4F2A1458D1}" srcOrd="1" destOrd="0" presId="urn:microsoft.com/office/officeart/2005/8/layout/hierarchy3"/>
    <dgm:cxn modelId="{2593B715-12C5-3744-A5EB-D14CA82493BE}" type="presParOf" srcId="{22DB5ED9-28C4-BC47-B255-4D7A8CA485C0}" destId="{CFE809E5-8CCE-6141-B205-D3E7413FC60C}" srcOrd="1" destOrd="0" presId="urn:microsoft.com/office/officeart/2005/8/layout/hierarchy3"/>
    <dgm:cxn modelId="{A8BDAE4A-D5A9-F34E-98CD-D96434A4FC8A}" type="presParOf" srcId="{CFE809E5-8CCE-6141-B205-D3E7413FC60C}" destId="{D337CE0F-826D-CB44-9B19-B8A468E2EE74}" srcOrd="0" destOrd="0" presId="urn:microsoft.com/office/officeart/2005/8/layout/hierarchy3"/>
    <dgm:cxn modelId="{D93719DB-F828-A241-80AA-6DE3CB33C4C9}" type="presParOf" srcId="{CFE809E5-8CCE-6141-B205-D3E7413FC60C}" destId="{45091FF7-1A34-8F40-B4C1-45FFCB5A2958}" srcOrd="1" destOrd="0" presId="urn:microsoft.com/office/officeart/2005/8/layout/hierarchy3"/>
    <dgm:cxn modelId="{4AF623E0-96CA-544C-BE3B-04EDB67E659A}" type="presParOf" srcId="{CFE809E5-8CCE-6141-B205-D3E7413FC60C}" destId="{9080D739-03C0-1246-92BF-581A95231076}" srcOrd="2" destOrd="0" presId="urn:microsoft.com/office/officeart/2005/8/layout/hierarchy3"/>
    <dgm:cxn modelId="{BF0B1946-5BB2-FA41-A610-9D0B0D7AF7A4}" type="presParOf" srcId="{CFE809E5-8CCE-6141-B205-D3E7413FC60C}" destId="{F2AB0A12-5FEE-3948-90D7-D90FF8F00B99}" srcOrd="3" destOrd="0" presId="urn:microsoft.com/office/officeart/2005/8/layout/hierarchy3"/>
    <dgm:cxn modelId="{C3E16B38-D225-6248-8A62-3977862DEA16}" type="presParOf" srcId="{CFE809E5-8CCE-6141-B205-D3E7413FC60C}" destId="{87E9F8AD-1AE6-344F-B3D1-B1BE06671E42}" srcOrd="4" destOrd="0" presId="urn:microsoft.com/office/officeart/2005/8/layout/hierarchy3"/>
    <dgm:cxn modelId="{8D4AEA50-B2DC-7846-A3AB-5049E7E395EF}" type="presParOf" srcId="{CFE809E5-8CCE-6141-B205-D3E7413FC60C}" destId="{C7BDD5BE-F350-4D4D-9C3A-343D24ED74DD}" srcOrd="5" destOrd="0" presId="urn:microsoft.com/office/officeart/2005/8/layout/hierarchy3"/>
    <dgm:cxn modelId="{32717A3F-43AA-5D4B-81ED-D4A3A4F91C1F}" type="presParOf" srcId="{EC9CF389-0FD1-BD4F-A7A7-4144B7934436}" destId="{0F3F2872-3727-2C43-B454-0DDC7E601B8A}" srcOrd="2" destOrd="0" presId="urn:microsoft.com/office/officeart/2005/8/layout/hierarchy3"/>
    <dgm:cxn modelId="{0F4BCB09-144D-0746-A3EF-93DE69CECB5D}" type="presParOf" srcId="{0F3F2872-3727-2C43-B454-0DDC7E601B8A}" destId="{61A0C08F-924E-3C41-8FA6-5478AA7452DD}" srcOrd="0" destOrd="0" presId="urn:microsoft.com/office/officeart/2005/8/layout/hierarchy3"/>
    <dgm:cxn modelId="{0F2BD93E-BAE5-344B-8E84-8EA5EEDD944E}" type="presParOf" srcId="{61A0C08F-924E-3C41-8FA6-5478AA7452DD}" destId="{384FD34D-DCE0-4743-A15A-C93845147013}" srcOrd="0" destOrd="0" presId="urn:microsoft.com/office/officeart/2005/8/layout/hierarchy3"/>
    <dgm:cxn modelId="{9E536279-E385-9047-A2FB-870587413F1C}" type="presParOf" srcId="{61A0C08F-924E-3C41-8FA6-5478AA7452DD}" destId="{FDC6A22D-59E7-0A4C-A598-57C436B19F16}" srcOrd="1" destOrd="0" presId="urn:microsoft.com/office/officeart/2005/8/layout/hierarchy3"/>
    <dgm:cxn modelId="{C3EEDE78-25FA-DA4D-9439-10D72773EEE2}" type="presParOf" srcId="{0F3F2872-3727-2C43-B454-0DDC7E601B8A}" destId="{60772250-B962-384E-A616-94D3213ABDC4}" srcOrd="1" destOrd="0" presId="urn:microsoft.com/office/officeart/2005/8/layout/hierarchy3"/>
    <dgm:cxn modelId="{5A2C8D62-94BC-5D49-A32D-298AC9370E61}" type="presParOf" srcId="{60772250-B962-384E-A616-94D3213ABDC4}" destId="{CC3E2FFF-A377-2047-9FAD-3A7A22B636B0}" srcOrd="0" destOrd="0" presId="urn:microsoft.com/office/officeart/2005/8/layout/hierarchy3"/>
    <dgm:cxn modelId="{92DB35A0-CFFC-1846-83FC-87C8148B3B58}" type="presParOf" srcId="{60772250-B962-384E-A616-94D3213ABDC4}" destId="{480B5DD1-AB36-C348-86ED-DF2F1FA84D24}" srcOrd="1" destOrd="0" presId="urn:microsoft.com/office/officeart/2005/8/layout/hierarchy3"/>
    <dgm:cxn modelId="{2788EDF4-ACB4-CA44-901F-5C95AAC1769F}" type="presParOf" srcId="{60772250-B962-384E-A616-94D3213ABDC4}" destId="{4CE62A68-422C-AB42-94CC-8D545B22DE5C}" srcOrd="2" destOrd="0" presId="urn:microsoft.com/office/officeart/2005/8/layout/hierarchy3"/>
    <dgm:cxn modelId="{B3988E7C-50B4-9540-BC37-32CA7CD62F73}" type="presParOf" srcId="{60772250-B962-384E-A616-94D3213ABDC4}" destId="{286A8D5E-4A0F-074B-9760-B154E7F0A546}" srcOrd="3" destOrd="0" presId="urn:microsoft.com/office/officeart/2005/8/layout/hierarchy3"/>
    <dgm:cxn modelId="{BAD2D4C6-1905-914E-868F-EC288467C21D}" type="presParOf" srcId="{EC9CF389-0FD1-BD4F-A7A7-4144B7934436}" destId="{7B5879DD-DC1E-C54B-B985-B2F9391BEDE5}" srcOrd="3" destOrd="0" presId="urn:microsoft.com/office/officeart/2005/8/layout/hierarchy3"/>
    <dgm:cxn modelId="{EFB2BED7-9B0E-EB47-A6C2-B5507D53645F}" type="presParOf" srcId="{7B5879DD-DC1E-C54B-B985-B2F9391BEDE5}" destId="{4C42FC47-477F-924B-9205-6252B827C290}" srcOrd="0" destOrd="0" presId="urn:microsoft.com/office/officeart/2005/8/layout/hierarchy3"/>
    <dgm:cxn modelId="{444D8F7C-03E7-7144-8A63-67CD5689FB40}" type="presParOf" srcId="{4C42FC47-477F-924B-9205-6252B827C290}" destId="{40F61951-5B4C-A44C-8668-CD3FF6AA3B9A}" srcOrd="0" destOrd="0" presId="urn:microsoft.com/office/officeart/2005/8/layout/hierarchy3"/>
    <dgm:cxn modelId="{5C328A0D-758C-A047-9B27-3C5E5A36778A}" type="presParOf" srcId="{4C42FC47-477F-924B-9205-6252B827C290}" destId="{AD89E0A5-4090-AC4F-B404-B5BEC75EBF2E}" srcOrd="1" destOrd="0" presId="urn:microsoft.com/office/officeart/2005/8/layout/hierarchy3"/>
    <dgm:cxn modelId="{2CE5C1F0-2EF4-4149-96AB-3B34C6C3D48C}" type="presParOf" srcId="{7B5879DD-DC1E-C54B-B985-B2F9391BEDE5}" destId="{32E74622-D410-FA48-AFC1-4E6137DB36C8}" srcOrd="1" destOrd="0" presId="urn:microsoft.com/office/officeart/2005/8/layout/hierarchy3"/>
    <dgm:cxn modelId="{CBDA4A4E-BB41-584A-9697-FCEDB42CEF2A}" type="presParOf" srcId="{32E74622-D410-FA48-AFC1-4E6137DB36C8}" destId="{16612BFE-47B9-7047-AF06-B10C9AA3E16B}" srcOrd="0" destOrd="0" presId="urn:microsoft.com/office/officeart/2005/8/layout/hierarchy3"/>
    <dgm:cxn modelId="{781F80E7-4E2E-CF4C-96B0-92520F85C2AD}" type="presParOf" srcId="{32E74622-D410-FA48-AFC1-4E6137DB36C8}" destId="{D31DBA42-69C0-E049-AE5E-537317C7864E}" srcOrd="1" destOrd="0" presId="urn:microsoft.com/office/officeart/2005/8/layout/hierarchy3"/>
    <dgm:cxn modelId="{406C0049-2549-BF42-A67B-5B6AE8DF179A}" type="presParOf" srcId="{32E74622-D410-FA48-AFC1-4E6137DB36C8}" destId="{E12D5BD1-8E2B-7E41-A9FA-6B3D62B058CE}" srcOrd="2" destOrd="0" presId="urn:microsoft.com/office/officeart/2005/8/layout/hierarchy3"/>
    <dgm:cxn modelId="{79902BC4-C8B4-A443-BDCA-BA35DA72B2C5}" type="presParOf" srcId="{32E74622-D410-FA48-AFC1-4E6137DB36C8}" destId="{57A621F7-5227-1D40-AE58-E42ED21DDD36}"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9AE7D8B-6E48-8840-8255-6BBCA5A3A9A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5E3A65E4-02FA-E341-8EEA-B6679B1D95D0}">
      <dgm:prSet phldrT="[Text]" custT="1"/>
      <dgm:spPr>
        <a:solidFill>
          <a:schemeClr val="accent1"/>
        </a:solidFill>
      </dgm:spPr>
      <dgm:t>
        <a:bodyPr/>
        <a:lstStyle/>
        <a:p>
          <a:r>
            <a:rPr lang="en-US" sz="2400" b="1" dirty="0">
              <a:solidFill>
                <a:schemeClr val="bg1"/>
              </a:solidFill>
              <a:latin typeface="League Spartan" panose="020B0604020202020204" charset="0"/>
              <a:cs typeface="League Spartan" panose="020B0604020202020204" charset="0"/>
            </a:rPr>
            <a:t>Concerns</a:t>
          </a:r>
          <a:endParaRPr lang="en-US" sz="3200" b="1" dirty="0">
            <a:solidFill>
              <a:schemeClr val="bg1"/>
            </a:solidFill>
            <a:latin typeface="League Spartan" panose="020B0604020202020204" charset="0"/>
            <a:cs typeface="League Spartan" panose="020B0604020202020204" charset="0"/>
          </a:endParaRPr>
        </a:p>
      </dgm:t>
    </dgm:pt>
    <dgm:pt modelId="{5351728D-DF91-BB49-B796-10B1585ED282}" type="parTrans" cxnId="{99A288A1-CA2D-1948-A646-0A1284D789D4}">
      <dgm:prSet/>
      <dgm:spPr/>
      <dgm:t>
        <a:bodyPr/>
        <a:lstStyle/>
        <a:p>
          <a:endParaRPr lang="en-US"/>
        </a:p>
      </dgm:t>
    </dgm:pt>
    <dgm:pt modelId="{8E07D5FF-561C-3E4C-96D0-B425D1AA0937}" type="sibTrans" cxnId="{99A288A1-CA2D-1948-A646-0A1284D789D4}">
      <dgm:prSet/>
      <dgm:spPr/>
      <dgm:t>
        <a:bodyPr/>
        <a:lstStyle/>
        <a:p>
          <a:endParaRPr lang="en-US"/>
        </a:p>
      </dgm:t>
    </dgm:pt>
    <dgm:pt modelId="{6F223907-D913-5946-A170-16EAC9A290E6}">
      <dgm:prSet phldrT="[Text]" custT="1"/>
      <dgm:spPr/>
      <dgm:t>
        <a:bodyPr/>
        <a:lstStyle/>
        <a:p>
          <a:r>
            <a:rPr lang="en-US" sz="1200" dirty="0">
              <a:latin typeface="League Spartan" panose="020B0604020202020204" charset="0"/>
              <a:cs typeface="League Spartan" panose="020B0604020202020204" charset="0"/>
            </a:rPr>
            <a:t>Falls, Malnutrition, Medication mismanagement, Fires, Wayfinding, Motor vehicle collision, Suicide, Homicide, Financial mismanagement, Abuse</a:t>
          </a:r>
        </a:p>
      </dgm:t>
    </dgm:pt>
    <dgm:pt modelId="{A54EEC6A-ADA6-3744-A1DD-EA31D365F8E7}" type="parTrans" cxnId="{5C6BBD8F-A726-8646-9DE1-77FFECE02DDB}">
      <dgm:prSet/>
      <dgm:spPr/>
      <dgm:t>
        <a:bodyPr/>
        <a:lstStyle/>
        <a:p>
          <a:endParaRPr lang="en-US"/>
        </a:p>
      </dgm:t>
    </dgm:pt>
    <dgm:pt modelId="{B80D8FB8-DE11-5A4E-BF05-C3EC0E942528}" type="sibTrans" cxnId="{5C6BBD8F-A726-8646-9DE1-77FFECE02DDB}">
      <dgm:prSet/>
      <dgm:spPr/>
      <dgm:t>
        <a:bodyPr/>
        <a:lstStyle/>
        <a:p>
          <a:endParaRPr lang="en-US"/>
        </a:p>
      </dgm:t>
    </dgm:pt>
    <dgm:pt modelId="{906C614A-AA05-6942-8A09-6FB4D58EDA8B}">
      <dgm:prSet phldrT="[Text]" custT="1"/>
      <dgm:spPr>
        <a:solidFill>
          <a:schemeClr val="accent1"/>
        </a:solidFill>
      </dgm:spPr>
      <dgm:t>
        <a:bodyPr/>
        <a:lstStyle/>
        <a:p>
          <a:r>
            <a:rPr lang="en-US" sz="2400" b="1" dirty="0">
              <a:latin typeface="League Spartan" panose="020B0604020202020204" charset="0"/>
              <a:cs typeface="League Spartan" panose="020B0604020202020204" charset="0"/>
            </a:rPr>
            <a:t>Contexts</a:t>
          </a:r>
        </a:p>
      </dgm:t>
    </dgm:pt>
    <dgm:pt modelId="{DDEE994C-8344-FD4E-B88C-5E4341CAD38F}" type="parTrans" cxnId="{BA72E4A7-9735-BC46-91D9-145220B590A2}">
      <dgm:prSet/>
      <dgm:spPr/>
      <dgm:t>
        <a:bodyPr/>
        <a:lstStyle/>
        <a:p>
          <a:endParaRPr lang="en-US"/>
        </a:p>
      </dgm:t>
    </dgm:pt>
    <dgm:pt modelId="{C57EC275-D77B-6A4F-9426-9D9BB729E3B9}" type="sibTrans" cxnId="{BA72E4A7-9735-BC46-91D9-145220B590A2}">
      <dgm:prSet/>
      <dgm:spPr/>
      <dgm:t>
        <a:bodyPr/>
        <a:lstStyle/>
        <a:p>
          <a:endParaRPr lang="en-US"/>
        </a:p>
      </dgm:t>
    </dgm:pt>
    <dgm:pt modelId="{9A552175-84C6-5F48-896F-7A2432B7FBAB}">
      <dgm:prSet phldrT="[Text]" custT="1"/>
      <dgm:spPr/>
      <dgm:t>
        <a:bodyPr/>
        <a:lstStyle/>
        <a:p>
          <a:r>
            <a:rPr lang="en-US" sz="1200" dirty="0">
              <a:latin typeface="League Spartan" panose="020B0604020202020204" charset="0"/>
              <a:cs typeface="League Spartan" panose="020B0604020202020204" charset="0"/>
            </a:rPr>
            <a:t>Unsafe driving, using the stove to prepare meals, up at night to use the washroom, taking medication on their own, </a:t>
          </a:r>
        </a:p>
      </dgm:t>
    </dgm:pt>
    <dgm:pt modelId="{B5CDAD2F-FE4E-2844-87B1-4B0EDB533A4E}" type="parTrans" cxnId="{3489B54F-B355-7143-97BF-C904D184A0CA}">
      <dgm:prSet/>
      <dgm:spPr/>
      <dgm:t>
        <a:bodyPr/>
        <a:lstStyle/>
        <a:p>
          <a:endParaRPr lang="en-US"/>
        </a:p>
      </dgm:t>
    </dgm:pt>
    <dgm:pt modelId="{A09AADE8-D060-3347-B82F-251E6D10A501}" type="sibTrans" cxnId="{3489B54F-B355-7143-97BF-C904D184A0CA}">
      <dgm:prSet/>
      <dgm:spPr/>
      <dgm:t>
        <a:bodyPr/>
        <a:lstStyle/>
        <a:p>
          <a:endParaRPr lang="en-US"/>
        </a:p>
      </dgm:t>
    </dgm:pt>
    <dgm:pt modelId="{96C7BC79-3F33-9944-B2AC-55D961A79014}" type="pres">
      <dgm:prSet presAssocID="{B9AE7D8B-6E48-8840-8255-6BBCA5A3A9A9}" presName="Name0" presStyleCnt="0">
        <dgm:presLayoutVars>
          <dgm:chPref val="3"/>
          <dgm:dir/>
          <dgm:animLvl val="lvl"/>
          <dgm:resizeHandles/>
        </dgm:presLayoutVars>
      </dgm:prSet>
      <dgm:spPr/>
    </dgm:pt>
    <dgm:pt modelId="{4B85AAFF-4C17-2740-861E-D8764FB41B4E}" type="pres">
      <dgm:prSet presAssocID="{5E3A65E4-02FA-E341-8EEA-B6679B1D95D0}" presName="horFlow" presStyleCnt="0"/>
      <dgm:spPr/>
    </dgm:pt>
    <dgm:pt modelId="{9B5C78F4-996C-994D-819C-67994F93E18B}" type="pres">
      <dgm:prSet presAssocID="{5E3A65E4-02FA-E341-8EEA-B6679B1D95D0}" presName="bigChev" presStyleLbl="node1" presStyleIdx="0" presStyleCnt="2" custScaleX="241372" custScaleY="131728"/>
      <dgm:spPr/>
    </dgm:pt>
    <dgm:pt modelId="{3AB37CEE-2F4D-3441-8EDE-24F15029A5D8}" type="pres">
      <dgm:prSet presAssocID="{A54EEC6A-ADA6-3744-A1DD-EA31D365F8E7}" presName="parTrans" presStyleCnt="0"/>
      <dgm:spPr/>
    </dgm:pt>
    <dgm:pt modelId="{2043036F-7C01-2342-95CC-01C58764EC9D}" type="pres">
      <dgm:prSet presAssocID="{6F223907-D913-5946-A170-16EAC9A290E6}" presName="node" presStyleLbl="alignAccFollowNode1" presStyleIdx="0" presStyleCnt="2" custScaleX="612868" custScaleY="157508">
        <dgm:presLayoutVars>
          <dgm:bulletEnabled val="1"/>
        </dgm:presLayoutVars>
      </dgm:prSet>
      <dgm:spPr/>
    </dgm:pt>
    <dgm:pt modelId="{844203C2-55EC-404A-91A6-2055DB98BDE7}" type="pres">
      <dgm:prSet presAssocID="{5E3A65E4-02FA-E341-8EEA-B6679B1D95D0}" presName="vSp" presStyleCnt="0"/>
      <dgm:spPr/>
    </dgm:pt>
    <dgm:pt modelId="{29E08A24-B944-F94E-A91D-8E7F6AE5440D}" type="pres">
      <dgm:prSet presAssocID="{906C614A-AA05-6942-8A09-6FB4D58EDA8B}" presName="horFlow" presStyleCnt="0"/>
      <dgm:spPr/>
    </dgm:pt>
    <dgm:pt modelId="{CF65A69A-3FBB-2549-89D0-B095014C2847}" type="pres">
      <dgm:prSet presAssocID="{906C614A-AA05-6942-8A09-6FB4D58EDA8B}" presName="bigChev" presStyleLbl="node1" presStyleIdx="1" presStyleCnt="2" custScaleX="250968" custScaleY="122487"/>
      <dgm:spPr/>
    </dgm:pt>
    <dgm:pt modelId="{F0E14A0C-6E28-6449-89C2-E2EDDFDEB828}" type="pres">
      <dgm:prSet presAssocID="{B5CDAD2F-FE4E-2844-87B1-4B0EDB533A4E}" presName="parTrans" presStyleCnt="0"/>
      <dgm:spPr/>
    </dgm:pt>
    <dgm:pt modelId="{B76E08AD-6A99-2C43-BDB2-63385FD835C0}" type="pres">
      <dgm:prSet presAssocID="{9A552175-84C6-5F48-896F-7A2432B7FBAB}" presName="node" presStyleLbl="alignAccFollowNode1" presStyleIdx="1" presStyleCnt="2" custScaleX="614413" custScaleY="151797">
        <dgm:presLayoutVars>
          <dgm:bulletEnabled val="1"/>
        </dgm:presLayoutVars>
      </dgm:prSet>
      <dgm:spPr/>
    </dgm:pt>
  </dgm:ptLst>
  <dgm:cxnLst>
    <dgm:cxn modelId="{6FA2AF0B-D21C-AA47-8B79-5E7C33660529}" type="presOf" srcId="{B9AE7D8B-6E48-8840-8255-6BBCA5A3A9A9}" destId="{96C7BC79-3F33-9944-B2AC-55D961A79014}" srcOrd="0" destOrd="0" presId="urn:microsoft.com/office/officeart/2005/8/layout/lProcess3"/>
    <dgm:cxn modelId="{7B3B9366-BC79-2343-89D2-738D1D737667}" type="presOf" srcId="{9A552175-84C6-5F48-896F-7A2432B7FBAB}" destId="{B76E08AD-6A99-2C43-BDB2-63385FD835C0}" srcOrd="0" destOrd="0" presId="urn:microsoft.com/office/officeart/2005/8/layout/lProcess3"/>
    <dgm:cxn modelId="{3489B54F-B355-7143-97BF-C904D184A0CA}" srcId="{906C614A-AA05-6942-8A09-6FB4D58EDA8B}" destId="{9A552175-84C6-5F48-896F-7A2432B7FBAB}" srcOrd="0" destOrd="0" parTransId="{B5CDAD2F-FE4E-2844-87B1-4B0EDB533A4E}" sibTransId="{A09AADE8-D060-3347-B82F-251E6D10A501}"/>
    <dgm:cxn modelId="{347A4285-562A-8943-A004-3208FE014A26}" type="presOf" srcId="{5E3A65E4-02FA-E341-8EEA-B6679B1D95D0}" destId="{9B5C78F4-996C-994D-819C-67994F93E18B}" srcOrd="0" destOrd="0" presId="urn:microsoft.com/office/officeart/2005/8/layout/lProcess3"/>
    <dgm:cxn modelId="{5C6BBD8F-A726-8646-9DE1-77FFECE02DDB}" srcId="{5E3A65E4-02FA-E341-8EEA-B6679B1D95D0}" destId="{6F223907-D913-5946-A170-16EAC9A290E6}" srcOrd="0" destOrd="0" parTransId="{A54EEC6A-ADA6-3744-A1DD-EA31D365F8E7}" sibTransId="{B80D8FB8-DE11-5A4E-BF05-C3EC0E942528}"/>
    <dgm:cxn modelId="{54A1F89A-B04B-744C-84B9-833A7B7FE508}" type="presOf" srcId="{6F223907-D913-5946-A170-16EAC9A290E6}" destId="{2043036F-7C01-2342-95CC-01C58764EC9D}" srcOrd="0" destOrd="0" presId="urn:microsoft.com/office/officeart/2005/8/layout/lProcess3"/>
    <dgm:cxn modelId="{99A288A1-CA2D-1948-A646-0A1284D789D4}" srcId="{B9AE7D8B-6E48-8840-8255-6BBCA5A3A9A9}" destId="{5E3A65E4-02FA-E341-8EEA-B6679B1D95D0}" srcOrd="0" destOrd="0" parTransId="{5351728D-DF91-BB49-B796-10B1585ED282}" sibTransId="{8E07D5FF-561C-3E4C-96D0-B425D1AA0937}"/>
    <dgm:cxn modelId="{BA72E4A7-9735-BC46-91D9-145220B590A2}" srcId="{B9AE7D8B-6E48-8840-8255-6BBCA5A3A9A9}" destId="{906C614A-AA05-6942-8A09-6FB4D58EDA8B}" srcOrd="1" destOrd="0" parTransId="{DDEE994C-8344-FD4E-B88C-5E4341CAD38F}" sibTransId="{C57EC275-D77B-6A4F-9426-9D9BB729E3B9}"/>
    <dgm:cxn modelId="{77029FCD-AA11-4446-968F-45B408177291}" type="presOf" srcId="{906C614A-AA05-6942-8A09-6FB4D58EDA8B}" destId="{CF65A69A-3FBB-2549-89D0-B095014C2847}" srcOrd="0" destOrd="0" presId="urn:microsoft.com/office/officeart/2005/8/layout/lProcess3"/>
    <dgm:cxn modelId="{041198FC-C841-D142-977B-6665410DC68C}" type="presParOf" srcId="{96C7BC79-3F33-9944-B2AC-55D961A79014}" destId="{4B85AAFF-4C17-2740-861E-D8764FB41B4E}" srcOrd="0" destOrd="0" presId="urn:microsoft.com/office/officeart/2005/8/layout/lProcess3"/>
    <dgm:cxn modelId="{515BD7C4-ACE9-5F46-ADDE-639E8E4F046A}" type="presParOf" srcId="{4B85AAFF-4C17-2740-861E-D8764FB41B4E}" destId="{9B5C78F4-996C-994D-819C-67994F93E18B}" srcOrd="0" destOrd="0" presId="urn:microsoft.com/office/officeart/2005/8/layout/lProcess3"/>
    <dgm:cxn modelId="{434703E1-BB03-FB4E-A8E5-B9B1A2FE1909}" type="presParOf" srcId="{4B85AAFF-4C17-2740-861E-D8764FB41B4E}" destId="{3AB37CEE-2F4D-3441-8EDE-24F15029A5D8}" srcOrd="1" destOrd="0" presId="urn:microsoft.com/office/officeart/2005/8/layout/lProcess3"/>
    <dgm:cxn modelId="{A5911EB3-C941-FA4C-8724-032D0BB53253}" type="presParOf" srcId="{4B85AAFF-4C17-2740-861E-D8764FB41B4E}" destId="{2043036F-7C01-2342-95CC-01C58764EC9D}" srcOrd="2" destOrd="0" presId="urn:microsoft.com/office/officeart/2005/8/layout/lProcess3"/>
    <dgm:cxn modelId="{323930A5-10B4-2243-A039-BED03A53064B}" type="presParOf" srcId="{96C7BC79-3F33-9944-B2AC-55D961A79014}" destId="{844203C2-55EC-404A-91A6-2055DB98BDE7}" srcOrd="1" destOrd="0" presId="urn:microsoft.com/office/officeart/2005/8/layout/lProcess3"/>
    <dgm:cxn modelId="{25AC6916-301E-C04A-8036-368240842115}" type="presParOf" srcId="{96C7BC79-3F33-9944-B2AC-55D961A79014}" destId="{29E08A24-B944-F94E-A91D-8E7F6AE5440D}" srcOrd="2" destOrd="0" presId="urn:microsoft.com/office/officeart/2005/8/layout/lProcess3"/>
    <dgm:cxn modelId="{477EB722-0E66-F14B-BECC-F2A8028B5DAF}" type="presParOf" srcId="{29E08A24-B944-F94E-A91D-8E7F6AE5440D}" destId="{CF65A69A-3FBB-2549-89D0-B095014C2847}" srcOrd="0" destOrd="0" presId="urn:microsoft.com/office/officeart/2005/8/layout/lProcess3"/>
    <dgm:cxn modelId="{0A1BE9F2-3F76-B24B-81C9-66DAF8350D50}" type="presParOf" srcId="{29E08A24-B944-F94E-A91D-8E7F6AE5440D}" destId="{F0E14A0C-6E28-6449-89C2-E2EDDFDEB828}" srcOrd="1" destOrd="0" presId="urn:microsoft.com/office/officeart/2005/8/layout/lProcess3"/>
    <dgm:cxn modelId="{3BEAB528-D656-5645-A3EB-0E75EA2F6674}" type="presParOf" srcId="{29E08A24-B944-F94E-A91D-8E7F6AE5440D}" destId="{B76E08AD-6A99-2C43-BDB2-63385FD835C0}"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C612D8-9C22-45EF-8E27-819DB12F71A0}">
      <dsp:nvSpPr>
        <dsp:cNvPr id="0" name=""/>
        <dsp:cNvSpPr/>
      </dsp:nvSpPr>
      <dsp:spPr>
        <a:xfrm>
          <a:off x="617227" y="1032261"/>
          <a:ext cx="789187" cy="7891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50848A-F443-4B5D-A077-BB2D9485A0BA}">
      <dsp:nvSpPr>
        <dsp:cNvPr id="0" name=""/>
        <dsp:cNvSpPr/>
      </dsp:nvSpPr>
      <dsp:spPr>
        <a:xfrm>
          <a:off x="785415" y="1200448"/>
          <a:ext cx="452812" cy="452812"/>
        </a:xfrm>
        <a:prstGeom prst="rect">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D95B884-2446-4411-B348-299290AE1B73}">
      <dsp:nvSpPr>
        <dsp:cNvPr id="0" name=""/>
        <dsp:cNvSpPr/>
      </dsp:nvSpPr>
      <dsp:spPr>
        <a:xfrm>
          <a:off x="123584" y="2325069"/>
          <a:ext cx="2023011" cy="105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b="1" kern="1200" dirty="0">
              <a:latin typeface="League Spartan" panose="020B0604020202020204" charset="0"/>
              <a:cs typeface="League Spartan" panose="020B0604020202020204" charset="0"/>
            </a:rPr>
            <a:t>Patients </a:t>
          </a:r>
          <a:r>
            <a:rPr lang="en-US" sz="2400" kern="1200" dirty="0">
              <a:latin typeface="League Spartan" panose="020B0604020202020204" charset="0"/>
              <a:cs typeface="League Spartan" panose="020B0604020202020204" charset="0"/>
            </a:rPr>
            <a:t>don’t’ go home</a:t>
          </a:r>
        </a:p>
      </dsp:txBody>
      <dsp:txXfrm>
        <a:off x="123584" y="2325069"/>
        <a:ext cx="2023011" cy="1059696"/>
      </dsp:txXfrm>
    </dsp:sp>
    <dsp:sp modelId="{0B92E076-0238-4C08-84CC-2BAFC475D373}">
      <dsp:nvSpPr>
        <dsp:cNvPr id="0" name=""/>
        <dsp:cNvSpPr/>
      </dsp:nvSpPr>
      <dsp:spPr>
        <a:xfrm>
          <a:off x="2918763" y="1029950"/>
          <a:ext cx="789187" cy="7891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ABEB50-2669-4C7F-8D24-2E19D7DE0BC2}">
      <dsp:nvSpPr>
        <dsp:cNvPr id="0" name=""/>
        <dsp:cNvSpPr/>
      </dsp:nvSpPr>
      <dsp:spPr>
        <a:xfrm>
          <a:off x="3086951" y="1198137"/>
          <a:ext cx="452812" cy="45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A750F0-F397-4155-9E23-87F280E6162A}">
      <dsp:nvSpPr>
        <dsp:cNvPr id="0" name=""/>
        <dsp:cNvSpPr/>
      </dsp:nvSpPr>
      <dsp:spPr>
        <a:xfrm>
          <a:off x="2371177" y="2324528"/>
          <a:ext cx="2127248" cy="1068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b="1" kern="1200" dirty="0">
              <a:latin typeface="League Spartan" panose="020B0604020202020204" charset="0"/>
              <a:cs typeface="League Spartan" panose="020B0604020202020204" charset="0"/>
            </a:rPr>
            <a:t>caregivers</a:t>
          </a:r>
          <a:r>
            <a:rPr lang="en-US" sz="2400" kern="1200" dirty="0">
              <a:latin typeface="League Spartan" panose="020B0604020202020204" charset="0"/>
              <a:cs typeface="League Spartan" panose="020B0604020202020204" charset="0"/>
            </a:rPr>
            <a:t> are stressed</a:t>
          </a:r>
        </a:p>
      </dsp:txBody>
      <dsp:txXfrm>
        <a:off x="2371177" y="2324528"/>
        <a:ext cx="2127248" cy="1068940"/>
      </dsp:txXfrm>
    </dsp:sp>
    <dsp:sp modelId="{EE849ADE-D9FF-4E0B-BEA0-EF2EB9CD5A5A}">
      <dsp:nvSpPr>
        <dsp:cNvPr id="0" name=""/>
        <dsp:cNvSpPr/>
      </dsp:nvSpPr>
      <dsp:spPr>
        <a:xfrm>
          <a:off x="5082980" y="951742"/>
          <a:ext cx="789187" cy="7891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61D360-7608-43B7-9993-1E76F7CB0C5A}">
      <dsp:nvSpPr>
        <dsp:cNvPr id="0" name=""/>
        <dsp:cNvSpPr/>
      </dsp:nvSpPr>
      <dsp:spPr>
        <a:xfrm>
          <a:off x="5251168" y="1119929"/>
          <a:ext cx="452812" cy="45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1D7AD8-D2C6-469A-BC58-BC1FEFD7E854}">
      <dsp:nvSpPr>
        <dsp:cNvPr id="0" name=""/>
        <dsp:cNvSpPr/>
      </dsp:nvSpPr>
      <dsp:spPr>
        <a:xfrm>
          <a:off x="4698659" y="2304430"/>
          <a:ext cx="1748373" cy="13817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b="1" kern="1200" dirty="0">
              <a:latin typeface="League Spartan" panose="020B0604020202020204" charset="0"/>
              <a:cs typeface="League Spartan" panose="020B0604020202020204" charset="0"/>
            </a:rPr>
            <a:t>Clinicians </a:t>
          </a:r>
          <a:r>
            <a:rPr lang="en-US" sz="2400" kern="1200" dirty="0">
              <a:latin typeface="League Spartan" panose="020B0604020202020204" charset="0"/>
              <a:cs typeface="League Spartan" panose="020B0604020202020204" charset="0"/>
            </a:rPr>
            <a:t>have moral distress</a:t>
          </a:r>
        </a:p>
      </dsp:txBody>
      <dsp:txXfrm>
        <a:off x="4698659" y="2304430"/>
        <a:ext cx="1748373" cy="1381772"/>
      </dsp:txXfrm>
    </dsp:sp>
    <dsp:sp modelId="{AC5C806C-327E-4E4A-95E6-57A0F67F4873}">
      <dsp:nvSpPr>
        <dsp:cNvPr id="0" name=""/>
        <dsp:cNvSpPr/>
      </dsp:nvSpPr>
      <dsp:spPr>
        <a:xfrm>
          <a:off x="7061001" y="995759"/>
          <a:ext cx="789187" cy="7891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49B568-986B-4B01-9818-1CB9A4C0E587}">
      <dsp:nvSpPr>
        <dsp:cNvPr id="0" name=""/>
        <dsp:cNvSpPr/>
      </dsp:nvSpPr>
      <dsp:spPr>
        <a:xfrm>
          <a:off x="7229189" y="1163946"/>
          <a:ext cx="452812" cy="45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710352-0C63-49ED-8BD2-154AF2FFF174}">
      <dsp:nvSpPr>
        <dsp:cNvPr id="0" name=""/>
        <dsp:cNvSpPr/>
      </dsp:nvSpPr>
      <dsp:spPr>
        <a:xfrm>
          <a:off x="6578478" y="2304263"/>
          <a:ext cx="1754855" cy="1205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ts val="0"/>
            </a:spcAft>
            <a:buNone/>
            <a:defRPr cap="all"/>
          </a:pPr>
          <a:r>
            <a:rPr lang="en-US" sz="2400" b="1" kern="1200" dirty="0">
              <a:latin typeface="League Spartan" panose="020B0604020202020204" charset="0"/>
              <a:cs typeface="League Spartan" panose="020B0604020202020204" charset="0"/>
            </a:rPr>
            <a:t>system </a:t>
          </a:r>
        </a:p>
        <a:p>
          <a:pPr marL="0" lvl="0" indent="0" algn="ctr" defTabSz="1066800">
            <a:lnSpc>
              <a:spcPct val="90000"/>
            </a:lnSpc>
            <a:spcBef>
              <a:spcPct val="0"/>
            </a:spcBef>
            <a:spcAft>
              <a:spcPts val="0"/>
            </a:spcAft>
            <a:buNone/>
            <a:defRPr cap="all"/>
          </a:pPr>
          <a:r>
            <a:rPr lang="en-US" sz="2400" kern="1200" dirty="0">
              <a:latin typeface="League Spartan" panose="020B0604020202020204" charset="0"/>
              <a:cs typeface="League Spartan" panose="020B0604020202020204" charset="0"/>
            </a:rPr>
            <a:t>Patient Flow is affected</a:t>
          </a:r>
        </a:p>
      </dsp:txBody>
      <dsp:txXfrm>
        <a:off x="6578478" y="2304263"/>
        <a:ext cx="1754855" cy="120570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AB185-7E21-394B-B418-7F9EEAC67243}">
      <dsp:nvSpPr>
        <dsp:cNvPr id="0" name=""/>
        <dsp:cNvSpPr/>
      </dsp:nvSpPr>
      <dsp:spPr>
        <a:xfrm>
          <a:off x="2875" y="135651"/>
          <a:ext cx="1635632" cy="772999"/>
        </a:xfrm>
        <a:prstGeom prst="chevron">
          <a:avLst/>
        </a:prstGeom>
        <a:solidFill>
          <a:schemeClr val="tx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b="1" kern="1200">
              <a:latin typeface="League Spartan" panose="020B0604020202020204" charset="0"/>
              <a:cs typeface="League Spartan" panose="020B0604020202020204" charset="0"/>
            </a:rPr>
            <a:t>Cause(s)</a:t>
          </a:r>
        </a:p>
      </dsp:txBody>
      <dsp:txXfrm>
        <a:off x="389375" y="135651"/>
        <a:ext cx="862633" cy="772999"/>
      </dsp:txXfrm>
    </dsp:sp>
    <dsp:sp modelId="{F0516686-B116-7342-88D3-385D6C01ED40}">
      <dsp:nvSpPr>
        <dsp:cNvPr id="0" name=""/>
        <dsp:cNvSpPr/>
      </dsp:nvSpPr>
      <dsp:spPr>
        <a:xfrm>
          <a:off x="1425875" y="135486"/>
          <a:ext cx="2303302" cy="773328"/>
        </a:xfrm>
        <a:prstGeom prst="chevron">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Impairments</a:t>
          </a:r>
          <a:r>
            <a:rPr lang="en-US" sz="1200" kern="1200">
              <a:latin typeface="League Spartan" panose="020B0604020202020204" charset="0"/>
              <a:cs typeface="League Spartan" panose="020B0604020202020204" charset="0"/>
            </a:rPr>
            <a:t> (cognitive, physical, psychological), </a:t>
          </a:r>
          <a:r>
            <a:rPr lang="en-US" sz="1200" b="1" kern="1200">
              <a:latin typeface="League Spartan" panose="020B0604020202020204" charset="0"/>
              <a:cs typeface="League Spartan" panose="020B0604020202020204" charset="0"/>
            </a:rPr>
            <a:t>Health conditions </a:t>
          </a:r>
          <a:r>
            <a:rPr lang="en-US" sz="1200" kern="1200">
              <a:latin typeface="League Spartan" panose="020B0604020202020204" charset="0"/>
              <a:cs typeface="League Spartan" panose="020B0604020202020204" charset="0"/>
            </a:rPr>
            <a:t>(medical illnesses), </a:t>
          </a:r>
        </a:p>
      </dsp:txBody>
      <dsp:txXfrm>
        <a:off x="1812539" y="135486"/>
        <a:ext cx="1529974" cy="773328"/>
      </dsp:txXfrm>
    </dsp:sp>
    <dsp:sp modelId="{5EA0DDBA-3275-8241-B48C-4127C4B9110F}">
      <dsp:nvSpPr>
        <dsp:cNvPr id="0" name=""/>
        <dsp:cNvSpPr/>
      </dsp:nvSpPr>
      <dsp:spPr>
        <a:xfrm>
          <a:off x="3469570" y="181282"/>
          <a:ext cx="1211228" cy="681736"/>
        </a:xfrm>
        <a:prstGeom prst="chevron">
          <a:avLst/>
        </a:prstGeom>
        <a:solidFill>
          <a:schemeClr val="accent2">
            <a:tint val="40000"/>
            <a:alpha val="90000"/>
            <a:hueOff val="-464428"/>
            <a:satOff val="7445"/>
            <a:lumOff val="451"/>
            <a:alphaOff val="0"/>
          </a:schemeClr>
        </a:solidFill>
        <a:ln w="25400" cap="flat" cmpd="sng" algn="ctr">
          <a:solidFill>
            <a:schemeClr val="accent2">
              <a:tint val="40000"/>
              <a:alpha val="90000"/>
              <a:hueOff val="-464428"/>
              <a:satOff val="7445"/>
              <a:lumOff val="4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Personality factors</a:t>
          </a:r>
          <a:endParaRPr lang="en-US" sz="1200" kern="1200">
            <a:latin typeface="League Spartan" panose="020B0604020202020204" charset="0"/>
            <a:cs typeface="League Spartan" panose="020B0604020202020204" charset="0"/>
          </a:endParaRPr>
        </a:p>
      </dsp:txBody>
      <dsp:txXfrm>
        <a:off x="3810438" y="181282"/>
        <a:ext cx="529492" cy="681736"/>
      </dsp:txXfrm>
    </dsp:sp>
    <dsp:sp modelId="{D2B08184-F26A-534D-9919-50F2368F2CA0}">
      <dsp:nvSpPr>
        <dsp:cNvPr id="0" name=""/>
        <dsp:cNvSpPr/>
      </dsp:nvSpPr>
      <dsp:spPr>
        <a:xfrm>
          <a:off x="4421191" y="181282"/>
          <a:ext cx="1849926" cy="681736"/>
        </a:xfrm>
        <a:prstGeom prst="chevron">
          <a:avLst/>
        </a:prstGeom>
        <a:solidFill>
          <a:schemeClr val="accent2">
            <a:tint val="40000"/>
            <a:alpha val="90000"/>
            <a:hueOff val="-928857"/>
            <a:satOff val="14890"/>
            <a:lumOff val="903"/>
            <a:alphaOff val="0"/>
          </a:schemeClr>
        </a:solidFill>
        <a:ln w="25400" cap="flat" cmpd="sng" algn="ctr">
          <a:solidFill>
            <a:schemeClr val="accent2">
              <a:tint val="40000"/>
              <a:alpha val="90000"/>
              <a:hueOff val="-928857"/>
              <a:satOff val="14890"/>
              <a:lumOff val="9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Physical environment </a:t>
          </a:r>
          <a:r>
            <a:rPr lang="en-US" sz="1200" kern="1200">
              <a:latin typeface="League Spartan" panose="020B0604020202020204" charset="0"/>
              <a:cs typeface="League Spartan" panose="020B0604020202020204" charset="0"/>
            </a:rPr>
            <a:t>(home, neighbourhood), </a:t>
          </a:r>
        </a:p>
      </dsp:txBody>
      <dsp:txXfrm>
        <a:off x="4762059" y="181282"/>
        <a:ext cx="1168190" cy="681736"/>
      </dsp:txXfrm>
    </dsp:sp>
    <dsp:sp modelId="{5C245281-0371-E347-A877-1C8AFA7CE293}">
      <dsp:nvSpPr>
        <dsp:cNvPr id="0" name=""/>
        <dsp:cNvSpPr/>
      </dsp:nvSpPr>
      <dsp:spPr>
        <a:xfrm>
          <a:off x="6009835" y="175613"/>
          <a:ext cx="2455147" cy="693074"/>
        </a:xfrm>
        <a:prstGeom prst="chevron">
          <a:avLst/>
        </a:prstGeom>
        <a:solidFill>
          <a:schemeClr val="accent2">
            <a:tint val="40000"/>
            <a:alpha val="90000"/>
            <a:hueOff val="-1393285"/>
            <a:satOff val="22335"/>
            <a:lumOff val="1354"/>
            <a:alphaOff val="0"/>
          </a:schemeClr>
        </a:solidFill>
        <a:ln w="25400" cap="flat" cmpd="sng" algn="ctr">
          <a:solidFill>
            <a:schemeClr val="accent2">
              <a:tint val="40000"/>
              <a:alpha val="90000"/>
              <a:hueOff val="-1393285"/>
              <a:satOff val="22335"/>
              <a:lumOff val="13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Social environment </a:t>
          </a:r>
          <a:r>
            <a:rPr lang="en-US" sz="1200" kern="1200">
              <a:latin typeface="League Spartan" panose="020B0604020202020204" charset="0"/>
              <a:cs typeface="League Spartan" panose="020B0604020202020204" charset="0"/>
            </a:rPr>
            <a:t>(paid, unpaid support), </a:t>
          </a:r>
          <a:r>
            <a:rPr lang="en-US" sz="1200" b="1" kern="1200">
              <a:latin typeface="League Spartan" panose="020B0604020202020204" charset="0"/>
              <a:cs typeface="League Spartan" panose="020B0604020202020204" charset="0"/>
            </a:rPr>
            <a:t>Economic environment </a:t>
          </a:r>
          <a:r>
            <a:rPr lang="en-US" sz="1200" kern="1200">
              <a:latin typeface="League Spartan" panose="020B0604020202020204" charset="0"/>
              <a:cs typeface="League Spartan" panose="020B0604020202020204" charset="0"/>
            </a:rPr>
            <a:t>(financial resources)</a:t>
          </a:r>
        </a:p>
      </dsp:txBody>
      <dsp:txXfrm>
        <a:off x="6356372" y="175613"/>
        <a:ext cx="1762073" cy="693074"/>
      </dsp:txXfrm>
    </dsp:sp>
    <dsp:sp modelId="{C9EF7164-9EF9-9F42-A800-66E6C56FEAD2}">
      <dsp:nvSpPr>
        <dsp:cNvPr id="0" name=""/>
        <dsp:cNvSpPr/>
      </dsp:nvSpPr>
      <dsp:spPr>
        <a:xfrm>
          <a:off x="2875" y="1000410"/>
          <a:ext cx="1635632" cy="654252"/>
        </a:xfrm>
        <a:prstGeom prst="chevron">
          <a:avLst/>
        </a:prstGeom>
        <a:solidFill>
          <a:schemeClr val="tx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b="1" kern="1200">
              <a:latin typeface="League Spartan" panose="020B0604020202020204" charset="0"/>
              <a:cs typeface="League Spartan" panose="020B0604020202020204" charset="0"/>
            </a:rPr>
            <a:t>Context(s)</a:t>
          </a:r>
        </a:p>
      </dsp:txBody>
      <dsp:txXfrm>
        <a:off x="330001" y="1000410"/>
        <a:ext cx="981380" cy="654252"/>
      </dsp:txXfrm>
    </dsp:sp>
    <dsp:sp modelId="{C02754D0-74C9-C443-BD16-EF99824BCD74}">
      <dsp:nvSpPr>
        <dsp:cNvPr id="0" name=""/>
        <dsp:cNvSpPr/>
      </dsp:nvSpPr>
      <dsp:spPr>
        <a:xfrm>
          <a:off x="1425875" y="1056022"/>
          <a:ext cx="1357574" cy="543029"/>
        </a:xfrm>
        <a:prstGeom prst="chevron">
          <a:avLst/>
        </a:prstGeom>
        <a:solidFill>
          <a:schemeClr val="accent2">
            <a:tint val="40000"/>
            <a:alpha val="90000"/>
            <a:hueOff val="-1857713"/>
            <a:satOff val="29779"/>
            <a:lumOff val="1806"/>
            <a:alphaOff val="0"/>
          </a:schemeClr>
        </a:solidFill>
        <a:ln w="25400" cap="flat" cmpd="sng" algn="ctr">
          <a:solidFill>
            <a:schemeClr val="accent2">
              <a:tint val="40000"/>
              <a:alpha val="90000"/>
              <a:hueOff val="-1857713"/>
              <a:satOff val="29779"/>
              <a:lumOff val="18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League Spartan" panose="020B0604020202020204" charset="0"/>
              <a:cs typeface="League Spartan" panose="020B0604020202020204" charset="0"/>
            </a:rPr>
            <a:t>Activity</a:t>
          </a:r>
        </a:p>
      </dsp:txBody>
      <dsp:txXfrm>
        <a:off x="1697390" y="1056022"/>
        <a:ext cx="814545" cy="543029"/>
      </dsp:txXfrm>
    </dsp:sp>
    <dsp:sp modelId="{D1DD4C8E-D615-7042-AC1E-E61D40F679BC}">
      <dsp:nvSpPr>
        <dsp:cNvPr id="0" name=""/>
        <dsp:cNvSpPr/>
      </dsp:nvSpPr>
      <dsp:spPr>
        <a:xfrm>
          <a:off x="2593390" y="1056022"/>
          <a:ext cx="2360157" cy="543029"/>
        </a:xfrm>
        <a:prstGeom prst="chevron">
          <a:avLst/>
        </a:prstGeom>
        <a:solidFill>
          <a:schemeClr val="accent2">
            <a:tint val="40000"/>
            <a:alpha val="90000"/>
            <a:hueOff val="-2322142"/>
            <a:satOff val="37224"/>
            <a:lumOff val="2257"/>
            <a:alphaOff val="0"/>
          </a:schemeClr>
        </a:solidFill>
        <a:ln w="25400" cap="flat" cmpd="sng" algn="ctr">
          <a:solidFill>
            <a:schemeClr val="accent2">
              <a:tint val="40000"/>
              <a:alpha val="90000"/>
              <a:hueOff val="-2322142"/>
              <a:satOff val="37224"/>
              <a:lumOff val="22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League Spartan" panose="020B0604020202020204" charset="0"/>
              <a:cs typeface="League Spartan" panose="020B0604020202020204" charset="0"/>
            </a:rPr>
            <a:t>Elements of the activity (place, time)</a:t>
          </a:r>
        </a:p>
      </dsp:txBody>
      <dsp:txXfrm>
        <a:off x="2864905" y="1056022"/>
        <a:ext cx="1817128" cy="543029"/>
      </dsp:txXfrm>
    </dsp:sp>
    <dsp:sp modelId="{50A843FB-AAED-E943-8BAB-68A3E9D155F0}">
      <dsp:nvSpPr>
        <dsp:cNvPr id="0" name=""/>
        <dsp:cNvSpPr/>
      </dsp:nvSpPr>
      <dsp:spPr>
        <a:xfrm>
          <a:off x="2875" y="1746259"/>
          <a:ext cx="1635632" cy="654252"/>
        </a:xfrm>
        <a:prstGeom prst="chevron">
          <a:avLst/>
        </a:prstGeom>
        <a:solidFill>
          <a:schemeClr val="tx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b="1" kern="1200">
              <a:latin typeface="League Spartan" panose="020B0604020202020204" charset="0"/>
              <a:cs typeface="League Spartan" panose="020B0604020202020204" charset="0"/>
            </a:rPr>
            <a:t>Concern(s)</a:t>
          </a:r>
        </a:p>
      </dsp:txBody>
      <dsp:txXfrm>
        <a:off x="330001" y="1746259"/>
        <a:ext cx="981380" cy="654252"/>
      </dsp:txXfrm>
    </dsp:sp>
    <dsp:sp modelId="{33B56E7F-8B73-0F48-A7AD-B93CEE41ED3D}">
      <dsp:nvSpPr>
        <dsp:cNvPr id="0" name=""/>
        <dsp:cNvSpPr/>
      </dsp:nvSpPr>
      <dsp:spPr>
        <a:xfrm>
          <a:off x="1425875" y="1801870"/>
          <a:ext cx="2953241" cy="543029"/>
        </a:xfrm>
        <a:prstGeom prst="chevron">
          <a:avLst/>
        </a:prstGeom>
        <a:solidFill>
          <a:schemeClr val="accent2">
            <a:tint val="40000"/>
            <a:alpha val="90000"/>
            <a:hueOff val="-2786570"/>
            <a:satOff val="44669"/>
            <a:lumOff val="2709"/>
            <a:alphaOff val="0"/>
          </a:schemeClr>
        </a:solidFill>
        <a:ln w="25400" cap="flat" cmpd="sng" algn="ctr">
          <a:solidFill>
            <a:schemeClr val="accent2">
              <a:tint val="40000"/>
              <a:alpha val="90000"/>
              <a:hueOff val="-2786570"/>
              <a:satOff val="44669"/>
              <a:lumOff val="270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League Spartan" panose="020B0604020202020204" charset="0"/>
              <a:cs typeface="League Spartan" panose="020B0604020202020204" charset="0"/>
            </a:rPr>
            <a:t>Falls, Malnutrition, Medication mismanagement, Fires, Wayfinding, Suicide, Accidents</a:t>
          </a:r>
        </a:p>
      </dsp:txBody>
      <dsp:txXfrm>
        <a:off x="1697390" y="1801870"/>
        <a:ext cx="2410212" cy="543029"/>
      </dsp:txXfrm>
    </dsp:sp>
    <dsp:sp modelId="{613E1FE7-A7A6-4644-B03B-3B4581916CA2}">
      <dsp:nvSpPr>
        <dsp:cNvPr id="0" name=""/>
        <dsp:cNvSpPr/>
      </dsp:nvSpPr>
      <dsp:spPr>
        <a:xfrm>
          <a:off x="2875" y="2497400"/>
          <a:ext cx="2012514" cy="789042"/>
        </a:xfrm>
        <a:prstGeom prst="chevron">
          <a:avLst/>
        </a:prstGeom>
        <a:solidFill>
          <a:schemeClr val="tx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Consequence(s)</a:t>
          </a:r>
        </a:p>
      </dsp:txBody>
      <dsp:txXfrm>
        <a:off x="397396" y="2497400"/>
        <a:ext cx="1223472" cy="789042"/>
      </dsp:txXfrm>
    </dsp:sp>
    <dsp:sp modelId="{BC0E1DE1-911F-E340-A8FE-5F67A898ED1A}">
      <dsp:nvSpPr>
        <dsp:cNvPr id="0" name=""/>
        <dsp:cNvSpPr/>
      </dsp:nvSpPr>
      <dsp:spPr>
        <a:xfrm>
          <a:off x="1802758" y="2521211"/>
          <a:ext cx="2403179" cy="741420"/>
        </a:xfrm>
        <a:prstGeom prst="chevron">
          <a:avLst/>
        </a:prstGeom>
        <a:solidFill>
          <a:schemeClr val="accent2">
            <a:tint val="40000"/>
            <a:alpha val="90000"/>
            <a:hueOff val="-3250999"/>
            <a:satOff val="52114"/>
            <a:lumOff val="3160"/>
            <a:alphaOff val="0"/>
          </a:schemeClr>
        </a:solidFill>
        <a:ln w="25400" cap="flat" cmpd="sng" algn="ctr">
          <a:solidFill>
            <a:schemeClr val="accent2">
              <a:tint val="40000"/>
              <a:alpha val="90000"/>
              <a:hueOff val="-3250999"/>
              <a:satOff val="52114"/>
              <a:lumOff val="316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Health related </a:t>
          </a:r>
          <a:r>
            <a:rPr lang="en-US" sz="1200" kern="1200">
              <a:latin typeface="League Spartan" panose="020B0604020202020204" charset="0"/>
              <a:cs typeface="League Spartan" panose="020B0604020202020204" charset="0"/>
            </a:rPr>
            <a:t>(death, hospitalization, injury/harm, harm to others), </a:t>
          </a:r>
        </a:p>
      </dsp:txBody>
      <dsp:txXfrm>
        <a:off x="2173468" y="2521211"/>
        <a:ext cx="1661759" cy="741420"/>
      </dsp:txXfrm>
    </dsp:sp>
    <dsp:sp modelId="{B9128CDB-CE44-3044-8A73-870E3C374AE0}">
      <dsp:nvSpPr>
        <dsp:cNvPr id="0" name=""/>
        <dsp:cNvSpPr/>
      </dsp:nvSpPr>
      <dsp:spPr>
        <a:xfrm>
          <a:off x="4015876" y="2492107"/>
          <a:ext cx="3565154" cy="799627"/>
        </a:xfrm>
        <a:prstGeom prst="chevron">
          <a:avLst/>
        </a:prstGeom>
        <a:solidFill>
          <a:schemeClr val="accent2">
            <a:tint val="40000"/>
            <a:alpha val="90000"/>
            <a:hueOff val="-3715427"/>
            <a:satOff val="59559"/>
            <a:lumOff val="3612"/>
            <a:alphaOff val="0"/>
          </a:schemeClr>
        </a:solidFill>
        <a:ln w="25400" cap="flat" cmpd="sng" algn="ctr">
          <a:solidFill>
            <a:schemeClr val="accent2">
              <a:tint val="40000"/>
              <a:alpha val="90000"/>
              <a:hueOff val="-3715427"/>
              <a:satOff val="59559"/>
              <a:lumOff val="36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Quality of life related </a:t>
          </a:r>
          <a:r>
            <a:rPr lang="en-US" sz="1200" kern="1200">
              <a:latin typeface="League Spartan" panose="020B0604020202020204" charset="0"/>
              <a:cs typeface="League Spartan" panose="020B0604020202020204" charset="0"/>
            </a:rPr>
            <a:t>(functional decline, financial decline, eviction, relocation to long-term care, over-protected, resilience, engagement in meaningful activities)</a:t>
          </a:r>
        </a:p>
      </dsp:txBody>
      <dsp:txXfrm>
        <a:off x="4415690" y="2492107"/>
        <a:ext cx="2765527" cy="79962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AB185-7E21-394B-B418-7F9EEAC67243}">
      <dsp:nvSpPr>
        <dsp:cNvPr id="0" name=""/>
        <dsp:cNvSpPr/>
      </dsp:nvSpPr>
      <dsp:spPr>
        <a:xfrm>
          <a:off x="2875" y="135651"/>
          <a:ext cx="1635632" cy="772999"/>
        </a:xfrm>
        <a:prstGeom prst="chevron">
          <a:avLst/>
        </a:prstGeom>
        <a:solidFill>
          <a:schemeClr val="tx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b="1" kern="1200">
              <a:latin typeface="League Spartan" panose="020B0604020202020204" charset="0"/>
              <a:cs typeface="League Spartan" panose="020B0604020202020204" charset="0"/>
            </a:rPr>
            <a:t>Cause(s)</a:t>
          </a:r>
        </a:p>
      </dsp:txBody>
      <dsp:txXfrm>
        <a:off x="389375" y="135651"/>
        <a:ext cx="862633" cy="772999"/>
      </dsp:txXfrm>
    </dsp:sp>
    <dsp:sp modelId="{F0516686-B116-7342-88D3-385D6C01ED40}">
      <dsp:nvSpPr>
        <dsp:cNvPr id="0" name=""/>
        <dsp:cNvSpPr/>
      </dsp:nvSpPr>
      <dsp:spPr>
        <a:xfrm>
          <a:off x="1425875" y="135486"/>
          <a:ext cx="2303302" cy="773328"/>
        </a:xfrm>
        <a:prstGeom prst="chevron">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Impairments</a:t>
          </a:r>
          <a:r>
            <a:rPr lang="en-US" sz="1200" kern="1200">
              <a:latin typeface="League Spartan" panose="020B0604020202020204" charset="0"/>
              <a:cs typeface="League Spartan" panose="020B0604020202020204" charset="0"/>
            </a:rPr>
            <a:t> (cognitive, physical, psychological), </a:t>
          </a:r>
          <a:r>
            <a:rPr lang="en-US" sz="1200" b="1" kern="1200">
              <a:latin typeface="League Spartan" panose="020B0604020202020204" charset="0"/>
              <a:cs typeface="League Spartan" panose="020B0604020202020204" charset="0"/>
            </a:rPr>
            <a:t>Health conditions </a:t>
          </a:r>
          <a:r>
            <a:rPr lang="en-US" sz="1200" kern="1200">
              <a:latin typeface="League Spartan" panose="020B0604020202020204" charset="0"/>
              <a:cs typeface="League Spartan" panose="020B0604020202020204" charset="0"/>
            </a:rPr>
            <a:t>(medical illnesses), </a:t>
          </a:r>
        </a:p>
      </dsp:txBody>
      <dsp:txXfrm>
        <a:off x="1812539" y="135486"/>
        <a:ext cx="1529974" cy="773328"/>
      </dsp:txXfrm>
    </dsp:sp>
    <dsp:sp modelId="{5EA0DDBA-3275-8241-B48C-4127C4B9110F}">
      <dsp:nvSpPr>
        <dsp:cNvPr id="0" name=""/>
        <dsp:cNvSpPr/>
      </dsp:nvSpPr>
      <dsp:spPr>
        <a:xfrm>
          <a:off x="3469570" y="181282"/>
          <a:ext cx="1211228" cy="681736"/>
        </a:xfrm>
        <a:prstGeom prst="chevron">
          <a:avLst/>
        </a:prstGeom>
        <a:solidFill>
          <a:schemeClr val="accent2">
            <a:tint val="40000"/>
            <a:alpha val="90000"/>
            <a:hueOff val="-464428"/>
            <a:satOff val="7445"/>
            <a:lumOff val="451"/>
            <a:alphaOff val="0"/>
          </a:schemeClr>
        </a:solidFill>
        <a:ln w="25400" cap="flat" cmpd="sng" algn="ctr">
          <a:solidFill>
            <a:schemeClr val="accent2">
              <a:tint val="40000"/>
              <a:alpha val="90000"/>
              <a:hueOff val="-464428"/>
              <a:satOff val="7445"/>
              <a:lumOff val="4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Personality factors</a:t>
          </a:r>
          <a:endParaRPr lang="en-US" sz="1200" kern="1200">
            <a:latin typeface="League Spartan" panose="020B0604020202020204" charset="0"/>
            <a:cs typeface="League Spartan" panose="020B0604020202020204" charset="0"/>
          </a:endParaRPr>
        </a:p>
      </dsp:txBody>
      <dsp:txXfrm>
        <a:off x="3810438" y="181282"/>
        <a:ext cx="529492" cy="681736"/>
      </dsp:txXfrm>
    </dsp:sp>
    <dsp:sp modelId="{D2B08184-F26A-534D-9919-50F2368F2CA0}">
      <dsp:nvSpPr>
        <dsp:cNvPr id="0" name=""/>
        <dsp:cNvSpPr/>
      </dsp:nvSpPr>
      <dsp:spPr>
        <a:xfrm>
          <a:off x="4421191" y="181282"/>
          <a:ext cx="1849926" cy="681736"/>
        </a:xfrm>
        <a:prstGeom prst="chevron">
          <a:avLst/>
        </a:prstGeom>
        <a:solidFill>
          <a:schemeClr val="accent2">
            <a:tint val="40000"/>
            <a:alpha val="90000"/>
            <a:hueOff val="-928857"/>
            <a:satOff val="14890"/>
            <a:lumOff val="903"/>
            <a:alphaOff val="0"/>
          </a:schemeClr>
        </a:solidFill>
        <a:ln w="25400" cap="flat" cmpd="sng" algn="ctr">
          <a:solidFill>
            <a:schemeClr val="accent2">
              <a:tint val="40000"/>
              <a:alpha val="90000"/>
              <a:hueOff val="-928857"/>
              <a:satOff val="14890"/>
              <a:lumOff val="9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Physical environment </a:t>
          </a:r>
          <a:r>
            <a:rPr lang="en-US" sz="1200" kern="1200">
              <a:latin typeface="League Spartan" panose="020B0604020202020204" charset="0"/>
              <a:cs typeface="League Spartan" panose="020B0604020202020204" charset="0"/>
            </a:rPr>
            <a:t>(home, neighbourhood), </a:t>
          </a:r>
        </a:p>
      </dsp:txBody>
      <dsp:txXfrm>
        <a:off x="4762059" y="181282"/>
        <a:ext cx="1168190" cy="681736"/>
      </dsp:txXfrm>
    </dsp:sp>
    <dsp:sp modelId="{5C245281-0371-E347-A877-1C8AFA7CE293}">
      <dsp:nvSpPr>
        <dsp:cNvPr id="0" name=""/>
        <dsp:cNvSpPr/>
      </dsp:nvSpPr>
      <dsp:spPr>
        <a:xfrm>
          <a:off x="6009835" y="175613"/>
          <a:ext cx="2455147" cy="693074"/>
        </a:xfrm>
        <a:prstGeom prst="chevron">
          <a:avLst/>
        </a:prstGeom>
        <a:solidFill>
          <a:schemeClr val="accent2">
            <a:tint val="40000"/>
            <a:alpha val="90000"/>
            <a:hueOff val="-1393285"/>
            <a:satOff val="22335"/>
            <a:lumOff val="1354"/>
            <a:alphaOff val="0"/>
          </a:schemeClr>
        </a:solidFill>
        <a:ln w="25400" cap="flat" cmpd="sng" algn="ctr">
          <a:solidFill>
            <a:schemeClr val="accent2">
              <a:tint val="40000"/>
              <a:alpha val="90000"/>
              <a:hueOff val="-1393285"/>
              <a:satOff val="22335"/>
              <a:lumOff val="13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Social environment </a:t>
          </a:r>
          <a:r>
            <a:rPr lang="en-US" sz="1200" kern="1200">
              <a:latin typeface="League Spartan" panose="020B0604020202020204" charset="0"/>
              <a:cs typeface="League Spartan" panose="020B0604020202020204" charset="0"/>
            </a:rPr>
            <a:t>(paid, unpaid support), </a:t>
          </a:r>
          <a:r>
            <a:rPr lang="en-US" sz="1200" b="1" kern="1200">
              <a:latin typeface="League Spartan" panose="020B0604020202020204" charset="0"/>
              <a:cs typeface="League Spartan" panose="020B0604020202020204" charset="0"/>
            </a:rPr>
            <a:t>Economic environment </a:t>
          </a:r>
          <a:r>
            <a:rPr lang="en-US" sz="1200" kern="1200">
              <a:latin typeface="League Spartan" panose="020B0604020202020204" charset="0"/>
              <a:cs typeface="League Spartan" panose="020B0604020202020204" charset="0"/>
            </a:rPr>
            <a:t>(financial resources)</a:t>
          </a:r>
        </a:p>
      </dsp:txBody>
      <dsp:txXfrm>
        <a:off x="6356372" y="175613"/>
        <a:ext cx="1762073" cy="693074"/>
      </dsp:txXfrm>
    </dsp:sp>
    <dsp:sp modelId="{C9EF7164-9EF9-9F42-A800-66E6C56FEAD2}">
      <dsp:nvSpPr>
        <dsp:cNvPr id="0" name=""/>
        <dsp:cNvSpPr/>
      </dsp:nvSpPr>
      <dsp:spPr>
        <a:xfrm>
          <a:off x="2875" y="1000410"/>
          <a:ext cx="1635632" cy="654252"/>
        </a:xfrm>
        <a:prstGeom prst="chevron">
          <a:avLst/>
        </a:prstGeom>
        <a:solidFill>
          <a:schemeClr val="tx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b="1" kern="1200">
              <a:latin typeface="League Spartan" panose="020B0604020202020204" charset="0"/>
              <a:cs typeface="League Spartan" panose="020B0604020202020204" charset="0"/>
            </a:rPr>
            <a:t>Context(s)</a:t>
          </a:r>
        </a:p>
      </dsp:txBody>
      <dsp:txXfrm>
        <a:off x="330001" y="1000410"/>
        <a:ext cx="981380" cy="654252"/>
      </dsp:txXfrm>
    </dsp:sp>
    <dsp:sp modelId="{C02754D0-74C9-C443-BD16-EF99824BCD74}">
      <dsp:nvSpPr>
        <dsp:cNvPr id="0" name=""/>
        <dsp:cNvSpPr/>
      </dsp:nvSpPr>
      <dsp:spPr>
        <a:xfrm>
          <a:off x="1425875" y="1056022"/>
          <a:ext cx="1357574" cy="543029"/>
        </a:xfrm>
        <a:prstGeom prst="chevron">
          <a:avLst/>
        </a:prstGeom>
        <a:solidFill>
          <a:schemeClr val="accent2">
            <a:tint val="40000"/>
            <a:alpha val="90000"/>
            <a:hueOff val="-1857713"/>
            <a:satOff val="29779"/>
            <a:lumOff val="1806"/>
            <a:alphaOff val="0"/>
          </a:schemeClr>
        </a:solidFill>
        <a:ln w="25400" cap="flat" cmpd="sng" algn="ctr">
          <a:solidFill>
            <a:schemeClr val="accent2">
              <a:tint val="40000"/>
              <a:alpha val="90000"/>
              <a:hueOff val="-1857713"/>
              <a:satOff val="29779"/>
              <a:lumOff val="18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League Spartan" panose="020B0604020202020204" charset="0"/>
              <a:cs typeface="League Spartan" panose="020B0604020202020204" charset="0"/>
            </a:rPr>
            <a:t>Activity</a:t>
          </a:r>
        </a:p>
      </dsp:txBody>
      <dsp:txXfrm>
        <a:off x="1697390" y="1056022"/>
        <a:ext cx="814545" cy="543029"/>
      </dsp:txXfrm>
    </dsp:sp>
    <dsp:sp modelId="{D1DD4C8E-D615-7042-AC1E-E61D40F679BC}">
      <dsp:nvSpPr>
        <dsp:cNvPr id="0" name=""/>
        <dsp:cNvSpPr/>
      </dsp:nvSpPr>
      <dsp:spPr>
        <a:xfrm>
          <a:off x="2593390" y="1056022"/>
          <a:ext cx="2360157" cy="543029"/>
        </a:xfrm>
        <a:prstGeom prst="chevron">
          <a:avLst/>
        </a:prstGeom>
        <a:solidFill>
          <a:schemeClr val="accent2">
            <a:tint val="40000"/>
            <a:alpha val="90000"/>
            <a:hueOff val="-2322142"/>
            <a:satOff val="37224"/>
            <a:lumOff val="2257"/>
            <a:alphaOff val="0"/>
          </a:schemeClr>
        </a:solidFill>
        <a:ln w="25400" cap="flat" cmpd="sng" algn="ctr">
          <a:solidFill>
            <a:schemeClr val="accent2">
              <a:tint val="40000"/>
              <a:alpha val="90000"/>
              <a:hueOff val="-2322142"/>
              <a:satOff val="37224"/>
              <a:lumOff val="22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League Spartan" panose="020B0604020202020204" charset="0"/>
              <a:cs typeface="League Spartan" panose="020B0604020202020204" charset="0"/>
            </a:rPr>
            <a:t>Elements of the activity (place, time)</a:t>
          </a:r>
        </a:p>
      </dsp:txBody>
      <dsp:txXfrm>
        <a:off x="2864905" y="1056022"/>
        <a:ext cx="1817128" cy="543029"/>
      </dsp:txXfrm>
    </dsp:sp>
    <dsp:sp modelId="{50A843FB-AAED-E943-8BAB-68A3E9D155F0}">
      <dsp:nvSpPr>
        <dsp:cNvPr id="0" name=""/>
        <dsp:cNvSpPr/>
      </dsp:nvSpPr>
      <dsp:spPr>
        <a:xfrm>
          <a:off x="2875" y="1746259"/>
          <a:ext cx="1635632" cy="654252"/>
        </a:xfrm>
        <a:prstGeom prst="chevron">
          <a:avLst/>
        </a:prstGeom>
        <a:solidFill>
          <a:schemeClr val="tx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b="1" kern="1200">
              <a:latin typeface="League Spartan" panose="020B0604020202020204" charset="0"/>
              <a:cs typeface="League Spartan" panose="020B0604020202020204" charset="0"/>
            </a:rPr>
            <a:t>Concern(s)</a:t>
          </a:r>
        </a:p>
      </dsp:txBody>
      <dsp:txXfrm>
        <a:off x="330001" y="1746259"/>
        <a:ext cx="981380" cy="654252"/>
      </dsp:txXfrm>
    </dsp:sp>
    <dsp:sp modelId="{33B56E7F-8B73-0F48-A7AD-B93CEE41ED3D}">
      <dsp:nvSpPr>
        <dsp:cNvPr id="0" name=""/>
        <dsp:cNvSpPr/>
      </dsp:nvSpPr>
      <dsp:spPr>
        <a:xfrm>
          <a:off x="1425875" y="1801870"/>
          <a:ext cx="2953241" cy="543029"/>
        </a:xfrm>
        <a:prstGeom prst="chevron">
          <a:avLst/>
        </a:prstGeom>
        <a:solidFill>
          <a:schemeClr val="accent2">
            <a:tint val="40000"/>
            <a:alpha val="90000"/>
            <a:hueOff val="-2786570"/>
            <a:satOff val="44669"/>
            <a:lumOff val="2709"/>
            <a:alphaOff val="0"/>
          </a:schemeClr>
        </a:solidFill>
        <a:ln w="25400" cap="flat" cmpd="sng" algn="ctr">
          <a:solidFill>
            <a:schemeClr val="accent2">
              <a:tint val="40000"/>
              <a:alpha val="90000"/>
              <a:hueOff val="-2786570"/>
              <a:satOff val="44669"/>
              <a:lumOff val="270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League Spartan" panose="020B0604020202020204" charset="0"/>
              <a:cs typeface="League Spartan" panose="020B0604020202020204" charset="0"/>
            </a:rPr>
            <a:t>Falls, Malnutrition, Medication mismanagement, Fires, Wayfinding, Suicide, Accidents</a:t>
          </a:r>
        </a:p>
      </dsp:txBody>
      <dsp:txXfrm>
        <a:off x="1697390" y="1801870"/>
        <a:ext cx="2410212" cy="543029"/>
      </dsp:txXfrm>
    </dsp:sp>
    <dsp:sp modelId="{613E1FE7-A7A6-4644-B03B-3B4581916CA2}">
      <dsp:nvSpPr>
        <dsp:cNvPr id="0" name=""/>
        <dsp:cNvSpPr/>
      </dsp:nvSpPr>
      <dsp:spPr>
        <a:xfrm>
          <a:off x="2875" y="2497400"/>
          <a:ext cx="2012514" cy="789042"/>
        </a:xfrm>
        <a:prstGeom prst="chevron">
          <a:avLst/>
        </a:prstGeom>
        <a:solidFill>
          <a:schemeClr val="tx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Consequence(s)</a:t>
          </a:r>
        </a:p>
      </dsp:txBody>
      <dsp:txXfrm>
        <a:off x="397396" y="2497400"/>
        <a:ext cx="1223472" cy="789042"/>
      </dsp:txXfrm>
    </dsp:sp>
    <dsp:sp modelId="{BC0E1DE1-911F-E340-A8FE-5F67A898ED1A}">
      <dsp:nvSpPr>
        <dsp:cNvPr id="0" name=""/>
        <dsp:cNvSpPr/>
      </dsp:nvSpPr>
      <dsp:spPr>
        <a:xfrm>
          <a:off x="1802758" y="2521211"/>
          <a:ext cx="2403179" cy="741420"/>
        </a:xfrm>
        <a:prstGeom prst="chevron">
          <a:avLst/>
        </a:prstGeom>
        <a:solidFill>
          <a:schemeClr val="accent2">
            <a:tint val="40000"/>
            <a:alpha val="90000"/>
            <a:hueOff val="-3250999"/>
            <a:satOff val="52114"/>
            <a:lumOff val="3160"/>
            <a:alphaOff val="0"/>
          </a:schemeClr>
        </a:solidFill>
        <a:ln w="25400" cap="flat" cmpd="sng" algn="ctr">
          <a:solidFill>
            <a:schemeClr val="accent2">
              <a:tint val="40000"/>
              <a:alpha val="90000"/>
              <a:hueOff val="-3250999"/>
              <a:satOff val="52114"/>
              <a:lumOff val="316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Health related </a:t>
          </a:r>
          <a:r>
            <a:rPr lang="en-US" sz="1200" kern="1200">
              <a:latin typeface="League Spartan" panose="020B0604020202020204" charset="0"/>
              <a:cs typeface="League Spartan" panose="020B0604020202020204" charset="0"/>
            </a:rPr>
            <a:t>(death, hospitalization, injury/harm, harm to others), </a:t>
          </a:r>
        </a:p>
      </dsp:txBody>
      <dsp:txXfrm>
        <a:off x="2173468" y="2521211"/>
        <a:ext cx="1661759" cy="741420"/>
      </dsp:txXfrm>
    </dsp:sp>
    <dsp:sp modelId="{B9128CDB-CE44-3044-8A73-870E3C374AE0}">
      <dsp:nvSpPr>
        <dsp:cNvPr id="0" name=""/>
        <dsp:cNvSpPr/>
      </dsp:nvSpPr>
      <dsp:spPr>
        <a:xfrm>
          <a:off x="4015876" y="2492107"/>
          <a:ext cx="3565154" cy="799627"/>
        </a:xfrm>
        <a:prstGeom prst="chevron">
          <a:avLst/>
        </a:prstGeom>
        <a:solidFill>
          <a:schemeClr val="accent2">
            <a:tint val="40000"/>
            <a:alpha val="90000"/>
            <a:hueOff val="-3715427"/>
            <a:satOff val="59559"/>
            <a:lumOff val="3612"/>
            <a:alphaOff val="0"/>
          </a:schemeClr>
        </a:solidFill>
        <a:ln w="25400" cap="flat" cmpd="sng" algn="ctr">
          <a:solidFill>
            <a:schemeClr val="accent2">
              <a:tint val="40000"/>
              <a:alpha val="90000"/>
              <a:hueOff val="-3715427"/>
              <a:satOff val="59559"/>
              <a:lumOff val="36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League Spartan" panose="020B0604020202020204" charset="0"/>
              <a:cs typeface="League Spartan" panose="020B0604020202020204" charset="0"/>
            </a:rPr>
            <a:t>Quality of life related </a:t>
          </a:r>
          <a:r>
            <a:rPr lang="en-US" sz="1200" kern="1200">
              <a:latin typeface="League Spartan" panose="020B0604020202020204" charset="0"/>
              <a:cs typeface="League Spartan" panose="020B0604020202020204" charset="0"/>
            </a:rPr>
            <a:t>(functional decline, financial decline, eviction, relocation to long-term care, over-protected, resilience, engagement in meaningful activities)</a:t>
          </a:r>
        </a:p>
      </dsp:txBody>
      <dsp:txXfrm>
        <a:off x="4415690" y="2492107"/>
        <a:ext cx="2765527" cy="7996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14F9C3-1A3E-B84E-A26D-3A438F2E56F7}">
      <dsp:nvSpPr>
        <dsp:cNvPr id="0" name=""/>
        <dsp:cNvSpPr/>
      </dsp:nvSpPr>
      <dsp:spPr>
        <a:xfrm rot="5400000">
          <a:off x="1218627" y="832531"/>
          <a:ext cx="736302" cy="838254"/>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01EC89-9F23-514D-9F70-F359CCA857B6}">
      <dsp:nvSpPr>
        <dsp:cNvPr id="0" name=""/>
        <dsp:cNvSpPr/>
      </dsp:nvSpPr>
      <dsp:spPr>
        <a:xfrm>
          <a:off x="813958" y="16325"/>
          <a:ext cx="1658686" cy="867609"/>
        </a:xfrm>
        <a:prstGeom prst="roundRect">
          <a:avLst>
            <a:gd name="adj" fmla="val 1667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rPr>
            <a:t>Poor balance, poor vision, polypharmacy</a:t>
          </a:r>
        </a:p>
      </dsp:txBody>
      <dsp:txXfrm>
        <a:off x="856319" y="58686"/>
        <a:ext cx="1573964" cy="782887"/>
      </dsp:txXfrm>
    </dsp:sp>
    <dsp:sp modelId="{74C305C4-1307-A948-B066-75087499E750}">
      <dsp:nvSpPr>
        <dsp:cNvPr id="0" name=""/>
        <dsp:cNvSpPr/>
      </dsp:nvSpPr>
      <dsp:spPr>
        <a:xfrm>
          <a:off x="2551196" y="86183"/>
          <a:ext cx="1388499" cy="701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a:t>Causes</a:t>
          </a:r>
        </a:p>
      </dsp:txBody>
      <dsp:txXfrm>
        <a:off x="2551196" y="86183"/>
        <a:ext cx="1388499" cy="701240"/>
      </dsp:txXfrm>
    </dsp:sp>
    <dsp:sp modelId="{FEF37480-5FFB-754C-8F0B-BF78E02B088E}">
      <dsp:nvSpPr>
        <dsp:cNvPr id="0" name=""/>
        <dsp:cNvSpPr/>
      </dsp:nvSpPr>
      <dsp:spPr>
        <a:xfrm rot="5400000">
          <a:off x="2614411" y="1850533"/>
          <a:ext cx="736302" cy="838254"/>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E9AD46-359D-2948-A780-44A5B6EC06E1}">
      <dsp:nvSpPr>
        <dsp:cNvPr id="0" name=""/>
        <dsp:cNvSpPr/>
      </dsp:nvSpPr>
      <dsp:spPr>
        <a:xfrm>
          <a:off x="2043069" y="965186"/>
          <a:ext cx="1239499" cy="867609"/>
        </a:xfrm>
        <a:prstGeom prst="roundRect">
          <a:avLst>
            <a:gd name="adj" fmla="val 1667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Falls</a:t>
          </a:r>
        </a:p>
      </dsp:txBody>
      <dsp:txXfrm>
        <a:off x="2085430" y="1007547"/>
        <a:ext cx="1154777" cy="782887"/>
      </dsp:txXfrm>
    </dsp:sp>
    <dsp:sp modelId="{BF577CF1-3C50-F048-A4E8-88715C225283}">
      <dsp:nvSpPr>
        <dsp:cNvPr id="0" name=""/>
        <dsp:cNvSpPr/>
      </dsp:nvSpPr>
      <dsp:spPr>
        <a:xfrm>
          <a:off x="3364975" y="1043278"/>
          <a:ext cx="1462070" cy="701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a:t>Concern</a:t>
          </a:r>
        </a:p>
      </dsp:txBody>
      <dsp:txXfrm>
        <a:off x="3364975" y="1043278"/>
        <a:ext cx="1462070" cy="701240"/>
      </dsp:txXfrm>
    </dsp:sp>
    <dsp:sp modelId="{BF894A75-78A1-8C49-ABBA-846B5018E1AF}">
      <dsp:nvSpPr>
        <dsp:cNvPr id="0" name=""/>
        <dsp:cNvSpPr/>
      </dsp:nvSpPr>
      <dsp:spPr>
        <a:xfrm>
          <a:off x="3409022" y="1973384"/>
          <a:ext cx="1239499" cy="867609"/>
        </a:xfrm>
        <a:prstGeom prst="roundRect">
          <a:avLst>
            <a:gd name="adj" fmla="val 16670"/>
          </a:avLst>
        </a:prstGeom>
        <a:solidFill>
          <a:schemeClr val="accent6">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Hip Fracture</a:t>
          </a:r>
        </a:p>
      </dsp:txBody>
      <dsp:txXfrm>
        <a:off x="3451383" y="2015745"/>
        <a:ext cx="1154777" cy="782887"/>
      </dsp:txXfrm>
    </dsp:sp>
    <dsp:sp modelId="{E31D6EF7-EB74-BA48-8F26-CEE50121C129}">
      <dsp:nvSpPr>
        <dsp:cNvPr id="0" name=""/>
        <dsp:cNvSpPr/>
      </dsp:nvSpPr>
      <dsp:spPr>
        <a:xfrm>
          <a:off x="4568260" y="2070953"/>
          <a:ext cx="2131023" cy="701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a:t>Consequence</a:t>
          </a:r>
        </a:p>
      </dsp:txBody>
      <dsp:txXfrm>
        <a:off x="4568260" y="2070953"/>
        <a:ext cx="2131023" cy="70124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14F9C3-1A3E-B84E-A26D-3A438F2E56F7}">
      <dsp:nvSpPr>
        <dsp:cNvPr id="0" name=""/>
        <dsp:cNvSpPr/>
      </dsp:nvSpPr>
      <dsp:spPr>
        <a:xfrm rot="5400000">
          <a:off x="1443854" y="800457"/>
          <a:ext cx="707936" cy="805960"/>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01EC89-9F23-514D-9F70-F359CCA857B6}">
      <dsp:nvSpPr>
        <dsp:cNvPr id="0" name=""/>
        <dsp:cNvSpPr/>
      </dsp:nvSpPr>
      <dsp:spPr>
        <a:xfrm>
          <a:off x="1054776" y="15696"/>
          <a:ext cx="1594784" cy="834184"/>
        </a:xfrm>
        <a:prstGeom prst="roundRect">
          <a:avLst>
            <a:gd name="adj" fmla="val 1667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rPr>
            <a:t>Cognitive impairment, alcohol mis-use</a:t>
          </a:r>
        </a:p>
      </dsp:txBody>
      <dsp:txXfrm>
        <a:off x="1095505" y="56425"/>
        <a:ext cx="1513326" cy="752726"/>
      </dsp:txXfrm>
    </dsp:sp>
    <dsp:sp modelId="{74C305C4-1307-A948-B066-75087499E750}">
      <dsp:nvSpPr>
        <dsp:cNvPr id="0" name=""/>
        <dsp:cNvSpPr/>
      </dsp:nvSpPr>
      <dsp:spPr>
        <a:xfrm>
          <a:off x="2725085" y="82862"/>
          <a:ext cx="1335006" cy="674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a:t>Causes</a:t>
          </a:r>
        </a:p>
      </dsp:txBody>
      <dsp:txXfrm>
        <a:off x="2725085" y="82862"/>
        <a:ext cx="1335006" cy="674224"/>
      </dsp:txXfrm>
    </dsp:sp>
    <dsp:sp modelId="{FEF37480-5FFB-754C-8F0B-BF78E02B088E}">
      <dsp:nvSpPr>
        <dsp:cNvPr id="0" name=""/>
        <dsp:cNvSpPr/>
      </dsp:nvSpPr>
      <dsp:spPr>
        <a:xfrm rot="5400000">
          <a:off x="2723323" y="1779241"/>
          <a:ext cx="707936" cy="805960"/>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E9AD46-359D-2948-A780-44A5B6EC06E1}">
      <dsp:nvSpPr>
        <dsp:cNvPr id="0" name=""/>
        <dsp:cNvSpPr/>
      </dsp:nvSpPr>
      <dsp:spPr>
        <a:xfrm>
          <a:off x="2299078" y="928002"/>
          <a:ext cx="1191747" cy="834184"/>
        </a:xfrm>
        <a:prstGeom prst="roundRect">
          <a:avLst>
            <a:gd name="adj" fmla="val 1667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Not paying bills</a:t>
          </a:r>
        </a:p>
      </dsp:txBody>
      <dsp:txXfrm>
        <a:off x="2339807" y="968731"/>
        <a:ext cx="1110289" cy="752726"/>
      </dsp:txXfrm>
    </dsp:sp>
    <dsp:sp modelId="{BF577CF1-3C50-F048-A4E8-88715C225283}">
      <dsp:nvSpPr>
        <dsp:cNvPr id="0" name=""/>
        <dsp:cNvSpPr/>
      </dsp:nvSpPr>
      <dsp:spPr>
        <a:xfrm>
          <a:off x="3475218" y="1003085"/>
          <a:ext cx="1470334" cy="674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a:t>Concern</a:t>
          </a:r>
        </a:p>
      </dsp:txBody>
      <dsp:txXfrm>
        <a:off x="3475218" y="1003085"/>
        <a:ext cx="1470334" cy="674224"/>
      </dsp:txXfrm>
    </dsp:sp>
    <dsp:sp modelId="{BF894A75-78A1-8C49-ABBA-846B5018E1AF}">
      <dsp:nvSpPr>
        <dsp:cNvPr id="0" name=""/>
        <dsp:cNvSpPr/>
      </dsp:nvSpPr>
      <dsp:spPr>
        <a:xfrm>
          <a:off x="3597509" y="1905522"/>
          <a:ext cx="1191747" cy="834184"/>
        </a:xfrm>
        <a:prstGeom prst="roundRect">
          <a:avLst>
            <a:gd name="adj" fmla="val 16670"/>
          </a:avLst>
        </a:prstGeom>
        <a:solidFill>
          <a:schemeClr val="accent6">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Eviction</a:t>
          </a:r>
        </a:p>
      </dsp:txBody>
      <dsp:txXfrm>
        <a:off x="3638238" y="1946251"/>
        <a:ext cx="1110289" cy="752726"/>
      </dsp:txXfrm>
    </dsp:sp>
    <dsp:sp modelId="{E31D6EF7-EB74-BA48-8F26-CEE50121C129}">
      <dsp:nvSpPr>
        <dsp:cNvPr id="0" name=""/>
        <dsp:cNvSpPr/>
      </dsp:nvSpPr>
      <dsp:spPr>
        <a:xfrm>
          <a:off x="4708611" y="1991168"/>
          <a:ext cx="2032283" cy="674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a:t>Consequence</a:t>
          </a:r>
        </a:p>
      </dsp:txBody>
      <dsp:txXfrm>
        <a:off x="4708611" y="1991168"/>
        <a:ext cx="2032283" cy="67422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C612D8-9C22-45EF-8E27-819DB12F71A0}">
      <dsp:nvSpPr>
        <dsp:cNvPr id="0" name=""/>
        <dsp:cNvSpPr/>
      </dsp:nvSpPr>
      <dsp:spPr>
        <a:xfrm>
          <a:off x="342240" y="656865"/>
          <a:ext cx="1061542" cy="1061542"/>
        </a:xfrm>
        <a:prstGeom prst="ellipse">
          <a:avLst/>
        </a:prstGeom>
        <a:solidFill>
          <a:srgbClr val="CEE4E6"/>
        </a:solidFill>
        <a:ln>
          <a:noFill/>
        </a:ln>
        <a:effectLst/>
      </dsp:spPr>
      <dsp:style>
        <a:lnRef idx="0">
          <a:scrgbClr r="0" g="0" b="0"/>
        </a:lnRef>
        <a:fillRef idx="1">
          <a:scrgbClr r="0" g="0" b="0"/>
        </a:fillRef>
        <a:effectRef idx="0">
          <a:scrgbClr r="0" g="0" b="0"/>
        </a:effectRef>
        <a:fontRef idx="minor"/>
      </dsp:style>
    </dsp:sp>
    <dsp:sp modelId="{0950848A-F443-4B5D-A077-BB2D9485A0BA}">
      <dsp:nvSpPr>
        <dsp:cNvPr id="0" name=""/>
        <dsp:cNvSpPr/>
      </dsp:nvSpPr>
      <dsp:spPr>
        <a:xfrm>
          <a:off x="568470" y="883096"/>
          <a:ext cx="609082" cy="6090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95B884-2446-4411-B348-299290AE1B73}">
      <dsp:nvSpPr>
        <dsp:cNvPr id="0" name=""/>
        <dsp:cNvSpPr/>
      </dsp:nvSpPr>
      <dsp:spPr>
        <a:xfrm>
          <a:off x="2894" y="2049053"/>
          <a:ext cx="1740234" cy="696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Establish priorities</a:t>
          </a:r>
        </a:p>
      </dsp:txBody>
      <dsp:txXfrm>
        <a:off x="2894" y="2049053"/>
        <a:ext cx="1740234" cy="696093"/>
      </dsp:txXfrm>
    </dsp:sp>
    <dsp:sp modelId="{0B92E076-0238-4C08-84CC-2BAFC475D373}">
      <dsp:nvSpPr>
        <dsp:cNvPr id="0" name=""/>
        <dsp:cNvSpPr/>
      </dsp:nvSpPr>
      <dsp:spPr>
        <a:xfrm>
          <a:off x="2387015" y="656865"/>
          <a:ext cx="1061542" cy="1061542"/>
        </a:xfrm>
        <a:prstGeom prst="ellipse">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dsp:style>
    </dsp:sp>
    <dsp:sp modelId="{6DABEB50-2669-4C7F-8D24-2E19D7DE0BC2}">
      <dsp:nvSpPr>
        <dsp:cNvPr id="0" name=""/>
        <dsp:cNvSpPr/>
      </dsp:nvSpPr>
      <dsp:spPr>
        <a:xfrm>
          <a:off x="2613246" y="883096"/>
          <a:ext cx="609082" cy="6090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A750F0-F397-4155-9E23-87F280E6162A}">
      <dsp:nvSpPr>
        <dsp:cNvPr id="0" name=""/>
        <dsp:cNvSpPr/>
      </dsp:nvSpPr>
      <dsp:spPr>
        <a:xfrm>
          <a:off x="2047670" y="2049053"/>
          <a:ext cx="1740234" cy="696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Focus on what matters most</a:t>
          </a:r>
        </a:p>
      </dsp:txBody>
      <dsp:txXfrm>
        <a:off x="2047670" y="2049053"/>
        <a:ext cx="1740234" cy="696093"/>
      </dsp:txXfrm>
    </dsp:sp>
    <dsp:sp modelId="{EE849ADE-D9FF-4E0B-BEA0-EF2EB9CD5A5A}">
      <dsp:nvSpPr>
        <dsp:cNvPr id="0" name=""/>
        <dsp:cNvSpPr/>
      </dsp:nvSpPr>
      <dsp:spPr>
        <a:xfrm>
          <a:off x="4431791" y="656865"/>
          <a:ext cx="1061542" cy="1061542"/>
        </a:xfrm>
        <a:prstGeom prst="ellipse">
          <a:avLst/>
        </a:prstGeom>
        <a:solidFill>
          <a:srgbClr val="CEE4E6"/>
        </a:solidFill>
        <a:ln>
          <a:noFill/>
        </a:ln>
        <a:effectLst/>
      </dsp:spPr>
      <dsp:style>
        <a:lnRef idx="0">
          <a:scrgbClr r="0" g="0" b="0"/>
        </a:lnRef>
        <a:fillRef idx="1">
          <a:scrgbClr r="0" g="0" b="0"/>
        </a:fillRef>
        <a:effectRef idx="0">
          <a:scrgbClr r="0" g="0" b="0"/>
        </a:effectRef>
        <a:fontRef idx="minor"/>
      </dsp:style>
    </dsp:sp>
    <dsp:sp modelId="{3661D360-7608-43B7-9993-1E76F7CB0C5A}">
      <dsp:nvSpPr>
        <dsp:cNvPr id="0" name=""/>
        <dsp:cNvSpPr/>
      </dsp:nvSpPr>
      <dsp:spPr>
        <a:xfrm>
          <a:off x="4658021" y="883096"/>
          <a:ext cx="609082" cy="6090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1D7AD8-D2C6-469A-BC58-BC1FEFD7E854}">
      <dsp:nvSpPr>
        <dsp:cNvPr id="0" name=""/>
        <dsp:cNvSpPr/>
      </dsp:nvSpPr>
      <dsp:spPr>
        <a:xfrm>
          <a:off x="4092445" y="2049053"/>
          <a:ext cx="1740234" cy="696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Support discussions</a:t>
          </a:r>
        </a:p>
      </dsp:txBody>
      <dsp:txXfrm>
        <a:off x="4092445" y="2049053"/>
        <a:ext cx="1740234" cy="696093"/>
      </dsp:txXfrm>
    </dsp:sp>
    <dsp:sp modelId="{AC5C806C-327E-4E4A-95E6-57A0F67F4873}">
      <dsp:nvSpPr>
        <dsp:cNvPr id="0" name=""/>
        <dsp:cNvSpPr/>
      </dsp:nvSpPr>
      <dsp:spPr>
        <a:xfrm>
          <a:off x="6476566" y="656865"/>
          <a:ext cx="1061542" cy="1061542"/>
        </a:xfrm>
        <a:prstGeom prst="ellipse">
          <a:avLst/>
        </a:prstGeom>
        <a:solidFill>
          <a:schemeClr val="accent6">
            <a:lumMod val="75000"/>
          </a:schemeClr>
        </a:solidFill>
        <a:ln>
          <a:noFill/>
        </a:ln>
        <a:effectLst/>
      </dsp:spPr>
      <dsp:style>
        <a:lnRef idx="0">
          <a:scrgbClr r="0" g="0" b="0"/>
        </a:lnRef>
        <a:fillRef idx="1">
          <a:scrgbClr r="0" g="0" b="0"/>
        </a:fillRef>
        <a:effectRef idx="0">
          <a:scrgbClr r="0" g="0" b="0"/>
        </a:effectRef>
        <a:fontRef idx="minor"/>
      </dsp:style>
    </dsp:sp>
    <dsp:sp modelId="{5749B568-986B-4B01-9818-1CB9A4C0E587}">
      <dsp:nvSpPr>
        <dsp:cNvPr id="0" name=""/>
        <dsp:cNvSpPr/>
      </dsp:nvSpPr>
      <dsp:spPr>
        <a:xfrm>
          <a:off x="6702797" y="883096"/>
          <a:ext cx="609082" cy="60908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710352-0C63-49ED-8BD2-154AF2FFF174}">
      <dsp:nvSpPr>
        <dsp:cNvPr id="0" name=""/>
        <dsp:cNvSpPr/>
      </dsp:nvSpPr>
      <dsp:spPr>
        <a:xfrm>
          <a:off x="6137220" y="2049053"/>
          <a:ext cx="1740234" cy="696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Understand differences of opinions</a:t>
          </a:r>
        </a:p>
      </dsp:txBody>
      <dsp:txXfrm>
        <a:off x="6137220" y="2049053"/>
        <a:ext cx="1740234" cy="69609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C0D77-DC54-7146-871D-A05F1521CF18}">
      <dsp:nvSpPr>
        <dsp:cNvPr id="0" name=""/>
        <dsp:cNvSpPr/>
      </dsp:nvSpPr>
      <dsp:spPr>
        <a:xfrm>
          <a:off x="-4701553" y="-622312"/>
          <a:ext cx="5600182" cy="5600182"/>
        </a:xfrm>
        <a:prstGeom prst="blockArc">
          <a:avLst>
            <a:gd name="adj1" fmla="val 18900000"/>
            <a:gd name="adj2" fmla="val 2700000"/>
            <a:gd name="adj3" fmla="val 38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DB78B6-79CD-2E42-8E43-89054E5FB692}">
      <dsp:nvSpPr>
        <dsp:cNvPr id="0" name=""/>
        <dsp:cNvSpPr/>
      </dsp:nvSpPr>
      <dsp:spPr>
        <a:xfrm>
          <a:off x="335488" y="219000"/>
          <a:ext cx="7846644" cy="4378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7532" tIns="40640" rIns="40640" bIns="40640" numCol="1" spcCol="1270" anchor="ctr" anchorCtr="0">
          <a:noAutofit/>
        </a:bodyPr>
        <a:lstStyle/>
        <a:p>
          <a:pPr marL="0" lvl="0" indent="0" algn="l" defTabSz="711200">
            <a:lnSpc>
              <a:spcPct val="90000"/>
            </a:lnSpc>
            <a:spcBef>
              <a:spcPct val="0"/>
            </a:spcBef>
            <a:spcAft>
              <a:spcPct val="35000"/>
            </a:spcAft>
            <a:buNone/>
          </a:pPr>
          <a:r>
            <a:rPr lang="en-US" sz="1600" b="0" kern="1200" dirty="0">
              <a:solidFill>
                <a:schemeClr val="bg1">
                  <a:lumMod val="85000"/>
                </a:schemeClr>
              </a:solidFill>
              <a:latin typeface="League Spartan" panose="020B0604020202020204" charset="0"/>
              <a:cs typeface="League Spartan" panose="020B0604020202020204" charset="0"/>
            </a:rPr>
            <a:t>What are the older adult’s goals?</a:t>
          </a:r>
        </a:p>
      </dsp:txBody>
      <dsp:txXfrm>
        <a:off x="335488" y="219000"/>
        <a:ext cx="7846644" cy="437834"/>
      </dsp:txXfrm>
    </dsp:sp>
    <dsp:sp modelId="{5052C451-FF1A-C142-979B-9C01437DD00D}">
      <dsp:nvSpPr>
        <dsp:cNvPr id="0" name=""/>
        <dsp:cNvSpPr/>
      </dsp:nvSpPr>
      <dsp:spPr>
        <a:xfrm>
          <a:off x="61841" y="164271"/>
          <a:ext cx="547293" cy="547293"/>
        </a:xfrm>
        <a:prstGeom prst="ellipse">
          <a:avLst/>
        </a:prstGeom>
        <a:solidFill>
          <a:srgbClr val="CEE4E6"/>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3ED729-05B3-8145-A7EA-697B9B7AB1F6}">
      <dsp:nvSpPr>
        <dsp:cNvPr id="0" name=""/>
        <dsp:cNvSpPr/>
      </dsp:nvSpPr>
      <dsp:spPr>
        <a:xfrm>
          <a:off x="695637" y="875669"/>
          <a:ext cx="7486495" cy="4378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7532" tIns="40640" rIns="40640" bIns="40640" numCol="1" spcCol="1270" anchor="ctr" anchorCtr="0">
          <a:noAutofit/>
        </a:bodyPr>
        <a:lstStyle/>
        <a:p>
          <a:pPr marL="0" lvl="0" indent="0" algn="l" defTabSz="711200">
            <a:lnSpc>
              <a:spcPct val="90000"/>
            </a:lnSpc>
            <a:spcBef>
              <a:spcPct val="0"/>
            </a:spcBef>
            <a:spcAft>
              <a:spcPct val="35000"/>
            </a:spcAft>
            <a:buNone/>
          </a:pPr>
          <a:r>
            <a:rPr lang="en-US" sz="1600" b="0" kern="1200" dirty="0">
              <a:solidFill>
                <a:schemeClr val="bg1">
                  <a:lumMod val="85000"/>
                </a:schemeClr>
              </a:solidFill>
              <a:latin typeface="League Spartan" panose="020B0604020202020204" charset="0"/>
              <a:cs typeface="League Spartan" panose="020B0604020202020204" charset="0"/>
            </a:rPr>
            <a:t>What are you calling risk?</a:t>
          </a:r>
        </a:p>
      </dsp:txBody>
      <dsp:txXfrm>
        <a:off x="695637" y="875669"/>
        <a:ext cx="7486495" cy="437834"/>
      </dsp:txXfrm>
    </dsp:sp>
    <dsp:sp modelId="{0372B7F2-B72A-C742-8ADC-32B4DC45470E}">
      <dsp:nvSpPr>
        <dsp:cNvPr id="0" name=""/>
        <dsp:cNvSpPr/>
      </dsp:nvSpPr>
      <dsp:spPr>
        <a:xfrm>
          <a:off x="421990" y="820940"/>
          <a:ext cx="547293" cy="547293"/>
        </a:xfrm>
        <a:prstGeom prst="ellipse">
          <a:avLst/>
        </a:prstGeom>
        <a:solidFill>
          <a:srgbClr val="CEE4E6"/>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B9E265-F7B0-D64A-AA23-711B70C7B922}">
      <dsp:nvSpPr>
        <dsp:cNvPr id="0" name=""/>
        <dsp:cNvSpPr/>
      </dsp:nvSpPr>
      <dsp:spPr>
        <a:xfrm>
          <a:off x="860324" y="1470488"/>
          <a:ext cx="7321807" cy="5615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7532" tIns="40640" rIns="40640" bIns="40640" numCol="1" spcCol="1270" anchor="ctr" anchorCtr="0">
          <a:noAutofit/>
        </a:bodyPr>
        <a:lstStyle/>
        <a:p>
          <a:pPr marL="0" lvl="0" indent="0" algn="l" defTabSz="711200">
            <a:lnSpc>
              <a:spcPct val="90000"/>
            </a:lnSpc>
            <a:spcBef>
              <a:spcPct val="0"/>
            </a:spcBef>
            <a:spcAft>
              <a:spcPct val="35000"/>
            </a:spcAft>
            <a:buNone/>
          </a:pPr>
          <a:r>
            <a:rPr lang="en-US" sz="1600" b="0" kern="1200" dirty="0">
              <a:solidFill>
                <a:schemeClr val="bg1">
                  <a:lumMod val="85000"/>
                </a:schemeClr>
              </a:solidFill>
              <a:latin typeface="League Spartan" panose="020B0604020202020204" charset="0"/>
              <a:cs typeface="League Spartan" panose="020B0604020202020204" charset="0"/>
            </a:rPr>
            <a:t>Have you acknowledged both the </a:t>
          </a:r>
          <a:r>
            <a:rPr lang="en-US" sz="1600" b="1" kern="1200" dirty="0">
              <a:solidFill>
                <a:schemeClr val="bg1">
                  <a:lumMod val="85000"/>
                </a:schemeClr>
              </a:solidFill>
              <a:latin typeface="League Spartan" panose="020B0604020202020204" charset="0"/>
              <a:cs typeface="League Spartan" panose="020B0604020202020204" charset="0"/>
            </a:rPr>
            <a:t>benefits </a:t>
          </a:r>
          <a:r>
            <a:rPr lang="en-US" sz="1600" b="0" kern="1200" dirty="0">
              <a:solidFill>
                <a:schemeClr val="bg1">
                  <a:lumMod val="85000"/>
                </a:schemeClr>
              </a:solidFill>
              <a:latin typeface="League Spartan" panose="020B0604020202020204" charset="0"/>
              <a:cs typeface="League Spartan" panose="020B0604020202020204" charset="0"/>
            </a:rPr>
            <a:t>and</a:t>
          </a:r>
          <a:r>
            <a:rPr lang="en-US" sz="1600" b="1" kern="1200" dirty="0">
              <a:solidFill>
                <a:schemeClr val="bg1">
                  <a:lumMod val="85000"/>
                </a:schemeClr>
              </a:solidFill>
              <a:latin typeface="League Spartan" panose="020B0604020202020204" charset="0"/>
              <a:cs typeface="League Spartan" panose="020B0604020202020204" charset="0"/>
            </a:rPr>
            <a:t> consequences?</a:t>
          </a:r>
        </a:p>
      </dsp:txBody>
      <dsp:txXfrm>
        <a:off x="860324" y="1470488"/>
        <a:ext cx="7321807" cy="561536"/>
      </dsp:txXfrm>
    </dsp:sp>
    <dsp:sp modelId="{95DA0821-C368-3D40-97F0-E64CCA74532D}">
      <dsp:nvSpPr>
        <dsp:cNvPr id="0" name=""/>
        <dsp:cNvSpPr/>
      </dsp:nvSpPr>
      <dsp:spPr>
        <a:xfrm>
          <a:off x="586677" y="1477609"/>
          <a:ext cx="547293" cy="547293"/>
        </a:xfrm>
        <a:prstGeom prst="ellipse">
          <a:avLst/>
        </a:prstGeom>
        <a:solidFill>
          <a:srgbClr val="CEE4E6"/>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7F0874-D541-D148-93E6-5555C833BCE1}">
      <dsp:nvSpPr>
        <dsp:cNvPr id="0" name=""/>
        <dsp:cNvSpPr/>
      </dsp:nvSpPr>
      <dsp:spPr>
        <a:xfrm>
          <a:off x="860324" y="2146492"/>
          <a:ext cx="7321807" cy="5220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7532" tIns="40640" rIns="40640" bIns="40640" numCol="1" spcCol="1270" anchor="ctr" anchorCtr="0">
          <a:noAutofit/>
        </a:bodyPr>
        <a:lstStyle/>
        <a:p>
          <a:pPr marL="0" lvl="0" indent="0" algn="l" defTabSz="711200">
            <a:lnSpc>
              <a:spcPct val="90000"/>
            </a:lnSpc>
            <a:spcBef>
              <a:spcPct val="0"/>
            </a:spcBef>
            <a:spcAft>
              <a:spcPct val="35000"/>
            </a:spcAft>
            <a:buNone/>
          </a:pPr>
          <a:r>
            <a:rPr lang="en-US" sz="1600" b="0" kern="1200" dirty="0">
              <a:solidFill>
                <a:schemeClr val="bg1">
                  <a:lumMod val="85000"/>
                </a:schemeClr>
              </a:solidFill>
              <a:latin typeface="League Spartan" panose="020B0604020202020204" charset="0"/>
              <a:cs typeface="League Spartan" panose="020B0604020202020204" charset="0"/>
            </a:rPr>
            <a:t>Have you acknowledged both the </a:t>
          </a:r>
          <a:r>
            <a:rPr lang="en-US" sz="1600" b="1" kern="1200" dirty="0">
              <a:solidFill>
                <a:schemeClr val="bg1">
                  <a:lumMod val="85000"/>
                </a:schemeClr>
              </a:solidFill>
              <a:latin typeface="League Spartan" panose="020B0604020202020204" charset="0"/>
              <a:cs typeface="League Spartan" panose="020B0604020202020204" charset="0"/>
            </a:rPr>
            <a:t>physical </a:t>
          </a:r>
          <a:r>
            <a:rPr lang="en-US" sz="1600" b="0" kern="1200" dirty="0">
              <a:solidFill>
                <a:schemeClr val="bg1">
                  <a:lumMod val="85000"/>
                </a:schemeClr>
              </a:solidFill>
              <a:latin typeface="League Spartan" panose="020B0604020202020204" charset="0"/>
              <a:cs typeface="League Spartan" panose="020B0604020202020204" charset="0"/>
            </a:rPr>
            <a:t>and</a:t>
          </a:r>
          <a:r>
            <a:rPr lang="en-US" sz="1600" b="1" kern="1200" dirty="0">
              <a:solidFill>
                <a:schemeClr val="bg1">
                  <a:lumMod val="85000"/>
                </a:schemeClr>
              </a:solidFill>
              <a:latin typeface="League Spartan" panose="020B0604020202020204" charset="0"/>
              <a:cs typeface="League Spartan" panose="020B0604020202020204" charset="0"/>
            </a:rPr>
            <a:t> emotional </a:t>
          </a:r>
          <a:r>
            <a:rPr lang="en-US" sz="1600" b="0" kern="1200" dirty="0">
              <a:solidFill>
                <a:schemeClr val="bg1">
                  <a:lumMod val="85000"/>
                </a:schemeClr>
              </a:solidFill>
              <a:latin typeface="League Spartan" panose="020B0604020202020204" charset="0"/>
              <a:cs typeface="League Spartan" panose="020B0604020202020204" charset="0"/>
            </a:rPr>
            <a:t>consequences</a:t>
          </a:r>
          <a:r>
            <a:rPr lang="en-US" sz="1600" b="1" kern="1200" dirty="0">
              <a:solidFill>
                <a:schemeClr val="bg1">
                  <a:lumMod val="85000"/>
                </a:schemeClr>
              </a:solidFill>
              <a:latin typeface="League Spartan" panose="020B0604020202020204" charset="0"/>
              <a:cs typeface="League Spartan" panose="020B0604020202020204" charset="0"/>
            </a:rPr>
            <a:t>?</a:t>
          </a:r>
        </a:p>
      </dsp:txBody>
      <dsp:txXfrm>
        <a:off x="860324" y="2146492"/>
        <a:ext cx="7321807" cy="522035"/>
      </dsp:txXfrm>
    </dsp:sp>
    <dsp:sp modelId="{9C95BB36-2FC6-724C-9D02-ADAA96DCEC0A}">
      <dsp:nvSpPr>
        <dsp:cNvPr id="0" name=""/>
        <dsp:cNvSpPr/>
      </dsp:nvSpPr>
      <dsp:spPr>
        <a:xfrm>
          <a:off x="586677" y="2133863"/>
          <a:ext cx="547293" cy="547293"/>
        </a:xfrm>
        <a:prstGeom prst="ellipse">
          <a:avLst/>
        </a:prstGeom>
        <a:solidFill>
          <a:srgbClr val="CEE4E6"/>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70057B-81EC-D340-832B-85DED8183AF2}">
      <dsp:nvSpPr>
        <dsp:cNvPr id="0" name=""/>
        <dsp:cNvSpPr/>
      </dsp:nvSpPr>
      <dsp:spPr>
        <a:xfrm>
          <a:off x="695637" y="2785755"/>
          <a:ext cx="7486495" cy="5568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7532" tIns="40640" rIns="40640" bIns="40640" numCol="1" spcCol="1270" anchor="ctr" anchorCtr="0">
          <a:noAutofit/>
        </a:bodyPr>
        <a:lstStyle/>
        <a:p>
          <a:pPr marL="0" lvl="0" indent="0" algn="l" defTabSz="711200">
            <a:lnSpc>
              <a:spcPct val="90000"/>
            </a:lnSpc>
            <a:spcBef>
              <a:spcPct val="0"/>
            </a:spcBef>
            <a:spcAft>
              <a:spcPct val="35000"/>
            </a:spcAft>
            <a:buNone/>
          </a:pPr>
          <a:r>
            <a:rPr lang="en-US" sz="1600" b="0" kern="1200" dirty="0">
              <a:solidFill>
                <a:schemeClr val="bg1">
                  <a:lumMod val="85000"/>
                </a:schemeClr>
              </a:solidFill>
              <a:latin typeface="League Spartan" panose="020B0604020202020204" charset="0"/>
              <a:cs typeface="League Spartan" panose="020B0604020202020204" charset="0"/>
            </a:rPr>
            <a:t>What can you do to optimize the older adult’s </a:t>
          </a:r>
          <a:r>
            <a:rPr lang="en-US" sz="1600" b="1" kern="1200" dirty="0">
              <a:solidFill>
                <a:schemeClr val="bg1">
                  <a:lumMod val="85000"/>
                </a:schemeClr>
              </a:solidFill>
              <a:latin typeface="League Spartan" panose="020B0604020202020204" charset="0"/>
              <a:cs typeface="League Spartan" panose="020B0604020202020204" charset="0"/>
            </a:rPr>
            <a:t>health </a:t>
          </a:r>
          <a:r>
            <a:rPr lang="en-US" sz="1600" b="0" kern="1200" dirty="0">
              <a:solidFill>
                <a:schemeClr val="bg1">
                  <a:lumMod val="85000"/>
                </a:schemeClr>
              </a:solidFill>
              <a:latin typeface="League Spartan" panose="020B0604020202020204" charset="0"/>
              <a:cs typeface="League Spartan" panose="020B0604020202020204" charset="0"/>
            </a:rPr>
            <a:t>and</a:t>
          </a:r>
          <a:r>
            <a:rPr lang="en-US" sz="1600" b="1" kern="1200" dirty="0">
              <a:solidFill>
                <a:schemeClr val="bg1">
                  <a:lumMod val="85000"/>
                </a:schemeClr>
              </a:solidFill>
              <a:latin typeface="League Spartan" panose="020B0604020202020204" charset="0"/>
              <a:cs typeface="League Spartan" panose="020B0604020202020204" charset="0"/>
            </a:rPr>
            <a:t> environments?</a:t>
          </a:r>
        </a:p>
      </dsp:txBody>
      <dsp:txXfrm>
        <a:off x="695637" y="2785755"/>
        <a:ext cx="7486495" cy="556847"/>
      </dsp:txXfrm>
    </dsp:sp>
    <dsp:sp modelId="{0D5ED536-64A6-8742-BAD1-9673068BB696}">
      <dsp:nvSpPr>
        <dsp:cNvPr id="0" name=""/>
        <dsp:cNvSpPr/>
      </dsp:nvSpPr>
      <dsp:spPr>
        <a:xfrm>
          <a:off x="421990" y="2790532"/>
          <a:ext cx="547293" cy="547293"/>
        </a:xfrm>
        <a:prstGeom prst="ellipse">
          <a:avLst/>
        </a:prstGeom>
        <a:solidFill>
          <a:srgbClr val="CEE4E6"/>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CAA7FA-D6AC-5646-A0E5-F2FF7B932C1B}">
      <dsp:nvSpPr>
        <dsp:cNvPr id="0" name=""/>
        <dsp:cNvSpPr/>
      </dsp:nvSpPr>
      <dsp:spPr>
        <a:xfrm>
          <a:off x="335488" y="3432365"/>
          <a:ext cx="7846644" cy="57696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7532" tIns="40640" rIns="40640" bIns="40640" numCol="1" spcCol="1270" anchor="ctr" anchorCtr="0">
          <a:noAutofit/>
        </a:bodyPr>
        <a:lstStyle/>
        <a:p>
          <a:pPr marL="0" lvl="0" indent="0" algn="l" defTabSz="711200">
            <a:lnSpc>
              <a:spcPct val="90000"/>
            </a:lnSpc>
            <a:spcBef>
              <a:spcPct val="0"/>
            </a:spcBef>
            <a:spcAft>
              <a:spcPct val="35000"/>
            </a:spcAft>
            <a:buNone/>
          </a:pPr>
          <a:r>
            <a:rPr lang="en-US" sz="1600" b="0" kern="1200" dirty="0">
              <a:solidFill>
                <a:schemeClr val="bg1">
                  <a:lumMod val="85000"/>
                </a:schemeClr>
              </a:solidFill>
              <a:latin typeface="League Spartan" panose="020B0604020202020204" charset="0"/>
              <a:cs typeface="League Spartan" panose="020B0604020202020204" charset="0"/>
            </a:rPr>
            <a:t>What can you do to minimize the </a:t>
          </a:r>
          <a:r>
            <a:rPr lang="en-US" sz="1600" b="1" kern="1200" dirty="0">
              <a:solidFill>
                <a:schemeClr val="bg1">
                  <a:lumMod val="85000"/>
                </a:schemeClr>
              </a:solidFill>
              <a:latin typeface="League Spartan" panose="020B0604020202020204" charset="0"/>
              <a:cs typeface="League Spartan" panose="020B0604020202020204" charset="0"/>
            </a:rPr>
            <a:t>concerns</a:t>
          </a:r>
          <a:r>
            <a:rPr lang="en-US" sz="1600" b="0" kern="1200" dirty="0">
              <a:solidFill>
                <a:schemeClr val="bg1">
                  <a:lumMod val="85000"/>
                </a:schemeClr>
              </a:solidFill>
              <a:latin typeface="League Spartan" panose="020B0604020202020204" charset="0"/>
              <a:cs typeface="League Spartan" panose="020B0604020202020204" charset="0"/>
            </a:rPr>
            <a:t> or</a:t>
          </a:r>
          <a:r>
            <a:rPr lang="en-US" sz="1600" b="1" kern="1200" dirty="0">
              <a:solidFill>
                <a:schemeClr val="bg1">
                  <a:lumMod val="85000"/>
                </a:schemeClr>
              </a:solidFill>
              <a:latin typeface="League Spartan" panose="020B0604020202020204" charset="0"/>
              <a:cs typeface="League Spartan" panose="020B0604020202020204" charset="0"/>
            </a:rPr>
            <a:t> negative consequences?</a:t>
          </a:r>
        </a:p>
      </dsp:txBody>
      <dsp:txXfrm>
        <a:off x="335488" y="3432365"/>
        <a:ext cx="7846644" cy="576965"/>
      </dsp:txXfrm>
    </dsp:sp>
    <dsp:sp modelId="{17F3A553-BEEC-DD4F-971C-E47F72F7E038}">
      <dsp:nvSpPr>
        <dsp:cNvPr id="0" name=""/>
        <dsp:cNvSpPr/>
      </dsp:nvSpPr>
      <dsp:spPr>
        <a:xfrm>
          <a:off x="61841" y="3447201"/>
          <a:ext cx="547293" cy="547293"/>
        </a:xfrm>
        <a:prstGeom prst="ellipse">
          <a:avLst/>
        </a:prstGeom>
        <a:solidFill>
          <a:srgbClr val="CEE4E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370F0D-D143-FF40-8C0D-99E07A072882}">
      <dsp:nvSpPr>
        <dsp:cNvPr id="0" name=""/>
        <dsp:cNvSpPr/>
      </dsp:nvSpPr>
      <dsp:spPr>
        <a:xfrm>
          <a:off x="1624880" y="407"/>
          <a:ext cx="6499522" cy="529500"/>
        </a:xfrm>
        <a:prstGeom prst="rect">
          <a:avLst/>
        </a:prstGeom>
        <a:solidFill>
          <a:srgbClr val="E9EFF2">
            <a:alpha val="90000"/>
          </a:srgb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6109" tIns="134493" rIns="126109" bIns="134493"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000000"/>
              </a:solidFill>
              <a:latin typeface="League Spartan" panose="020B0604020202020204" charset="0"/>
              <a:cs typeface="League Spartan" panose="020B0604020202020204" charset="0"/>
            </a:rPr>
            <a:t>risk negatively </a:t>
          </a:r>
          <a:r>
            <a:rPr lang="en-US" sz="1800" kern="1200" dirty="0">
              <a:solidFill>
                <a:schemeClr val="tx2">
                  <a:lumMod val="75000"/>
                </a:schemeClr>
              </a:solidFill>
              <a:latin typeface="League Spartan" panose="020B0604020202020204" charset="0"/>
              <a:cs typeface="League Spartan" panose="020B0604020202020204" charset="0"/>
            </a:rPr>
            <a:t>(</a:t>
          </a:r>
          <a:r>
            <a:rPr lang="en-US" sz="1800" kern="1200" dirty="0" err="1">
              <a:solidFill>
                <a:schemeClr val="tx2">
                  <a:lumMod val="75000"/>
                </a:schemeClr>
              </a:solidFill>
              <a:latin typeface="League Spartan" panose="020B0604020202020204" charset="0"/>
              <a:cs typeface="League Spartan" panose="020B0604020202020204" charset="0"/>
            </a:rPr>
            <a:t>Titterton</a:t>
          </a:r>
          <a:r>
            <a:rPr lang="en-US" sz="1800" kern="1200" dirty="0">
              <a:solidFill>
                <a:schemeClr val="tx2">
                  <a:lumMod val="75000"/>
                </a:schemeClr>
              </a:solidFill>
              <a:latin typeface="League Spartan" panose="020B0604020202020204" charset="0"/>
              <a:cs typeface="League Spartan" panose="020B0604020202020204" charset="0"/>
            </a:rPr>
            <a:t>, 2005)</a:t>
          </a:r>
        </a:p>
      </dsp:txBody>
      <dsp:txXfrm>
        <a:off x="1624880" y="407"/>
        <a:ext cx="6499522" cy="529500"/>
      </dsp:txXfrm>
    </dsp:sp>
    <dsp:sp modelId="{F1BA850A-CF44-344E-853C-80E7F816435B}">
      <dsp:nvSpPr>
        <dsp:cNvPr id="0" name=""/>
        <dsp:cNvSpPr/>
      </dsp:nvSpPr>
      <dsp:spPr>
        <a:xfrm>
          <a:off x="0" y="407"/>
          <a:ext cx="1624880" cy="529500"/>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5983" tIns="52303" rIns="85983" bIns="52303"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4F7C"/>
              </a:solidFill>
              <a:latin typeface="League Spartan" panose="020B0604020202020204" charset="0"/>
              <a:cs typeface="League Spartan" panose="020B0604020202020204" charset="0"/>
            </a:rPr>
            <a:t>Define</a:t>
          </a:r>
        </a:p>
      </dsp:txBody>
      <dsp:txXfrm>
        <a:off x="0" y="407"/>
        <a:ext cx="1624880" cy="529500"/>
      </dsp:txXfrm>
    </dsp:sp>
    <dsp:sp modelId="{FE1E8D6B-3320-0644-B245-A6EC73F0C133}">
      <dsp:nvSpPr>
        <dsp:cNvPr id="0" name=""/>
        <dsp:cNvSpPr/>
      </dsp:nvSpPr>
      <dsp:spPr>
        <a:xfrm>
          <a:off x="1624880" y="561677"/>
          <a:ext cx="6499522" cy="529500"/>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6109" tIns="134493" rIns="126109" bIns="134493"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000000"/>
              </a:solidFill>
              <a:latin typeface="League Spartan" panose="020B0604020202020204" charset="0"/>
              <a:cs typeface="League Spartan" panose="020B0604020202020204" charset="0"/>
            </a:rPr>
            <a:t>living at risk negatively </a:t>
          </a:r>
          <a:r>
            <a:rPr lang="en-US" sz="1800" kern="1200" dirty="0">
              <a:solidFill>
                <a:schemeClr val="tx2">
                  <a:lumMod val="75000"/>
                </a:schemeClr>
              </a:solidFill>
              <a:latin typeface="League Spartan" panose="020B0604020202020204" charset="0"/>
              <a:cs typeface="League Spartan" panose="020B0604020202020204" charset="0"/>
            </a:rPr>
            <a:t>(MacLeod &amp; </a:t>
          </a:r>
          <a:r>
            <a:rPr lang="en-US" sz="1800" kern="1200" dirty="0" err="1">
              <a:solidFill>
                <a:schemeClr val="tx2">
                  <a:lumMod val="75000"/>
                </a:schemeClr>
              </a:solidFill>
              <a:latin typeface="League Spartan" panose="020B0604020202020204" charset="0"/>
              <a:cs typeface="League Spartan" panose="020B0604020202020204" charset="0"/>
            </a:rPr>
            <a:t>Stadnyk</a:t>
          </a:r>
          <a:r>
            <a:rPr lang="en-US" sz="1800" kern="1200" dirty="0">
              <a:solidFill>
                <a:schemeClr val="tx2">
                  <a:lumMod val="75000"/>
                </a:schemeClr>
              </a:solidFill>
              <a:latin typeface="League Spartan" panose="020B0604020202020204" charset="0"/>
              <a:cs typeface="League Spartan" panose="020B0604020202020204" charset="0"/>
            </a:rPr>
            <a:t>, 2015)</a:t>
          </a:r>
        </a:p>
      </dsp:txBody>
      <dsp:txXfrm>
        <a:off x="1624880" y="561677"/>
        <a:ext cx="6499522" cy="529500"/>
      </dsp:txXfrm>
    </dsp:sp>
    <dsp:sp modelId="{5F845F52-DE4C-2646-AC00-2C52015FA05E}">
      <dsp:nvSpPr>
        <dsp:cNvPr id="0" name=""/>
        <dsp:cNvSpPr/>
      </dsp:nvSpPr>
      <dsp:spPr>
        <a:xfrm>
          <a:off x="0" y="561677"/>
          <a:ext cx="1624880" cy="529500"/>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5983" tIns="52303" rIns="85983" bIns="52303"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4F7C"/>
              </a:solidFill>
              <a:latin typeface="League Spartan" panose="020B0604020202020204" charset="0"/>
              <a:cs typeface="League Spartan" panose="020B0604020202020204" charset="0"/>
            </a:rPr>
            <a:t>Define</a:t>
          </a:r>
        </a:p>
      </dsp:txBody>
      <dsp:txXfrm>
        <a:off x="0" y="561677"/>
        <a:ext cx="1624880" cy="529500"/>
      </dsp:txXfrm>
    </dsp:sp>
    <dsp:sp modelId="{D06CC5A8-47EF-B34A-ACCB-C6C9590D0202}">
      <dsp:nvSpPr>
        <dsp:cNvPr id="0" name=""/>
        <dsp:cNvSpPr/>
      </dsp:nvSpPr>
      <dsp:spPr>
        <a:xfrm>
          <a:off x="1624880" y="1122947"/>
          <a:ext cx="6499522" cy="529500"/>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6109" tIns="134493" rIns="126109" bIns="134493"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000000"/>
              </a:solidFill>
              <a:latin typeface="League Spartan" panose="020B0604020202020204" charset="0"/>
              <a:cs typeface="League Spartan" panose="020B0604020202020204" charset="0"/>
            </a:rPr>
            <a:t>living at risk differently </a:t>
          </a:r>
          <a:r>
            <a:rPr lang="en-US" sz="1800" kern="1200" dirty="0">
              <a:solidFill>
                <a:schemeClr val="tx2">
                  <a:lumMod val="75000"/>
                </a:schemeClr>
              </a:solidFill>
              <a:latin typeface="League Spartan" panose="020B0604020202020204" charset="0"/>
              <a:cs typeface="League Spartan" panose="020B0604020202020204" charset="0"/>
            </a:rPr>
            <a:t>(MacLeod &amp; </a:t>
          </a:r>
          <a:r>
            <a:rPr lang="en-US" sz="1800" kern="1200" dirty="0" err="1">
              <a:solidFill>
                <a:schemeClr val="tx2">
                  <a:lumMod val="75000"/>
                </a:schemeClr>
              </a:solidFill>
              <a:latin typeface="League Spartan" panose="020B0604020202020204" charset="0"/>
              <a:cs typeface="League Spartan" panose="020B0604020202020204" charset="0"/>
            </a:rPr>
            <a:t>Stadnyk</a:t>
          </a:r>
          <a:r>
            <a:rPr lang="en-US" sz="1800" kern="1200" dirty="0">
              <a:solidFill>
                <a:schemeClr val="tx2">
                  <a:lumMod val="75000"/>
                </a:schemeClr>
              </a:solidFill>
              <a:latin typeface="League Spartan" panose="020B0604020202020204" charset="0"/>
              <a:cs typeface="League Spartan" panose="020B0604020202020204" charset="0"/>
            </a:rPr>
            <a:t>, 2015)</a:t>
          </a:r>
        </a:p>
      </dsp:txBody>
      <dsp:txXfrm>
        <a:off x="1624880" y="1122947"/>
        <a:ext cx="6499522" cy="529500"/>
      </dsp:txXfrm>
    </dsp:sp>
    <dsp:sp modelId="{D2FBEE0C-9D2C-9647-AB7C-BE5AEDF96413}">
      <dsp:nvSpPr>
        <dsp:cNvPr id="0" name=""/>
        <dsp:cNvSpPr/>
      </dsp:nvSpPr>
      <dsp:spPr>
        <a:xfrm>
          <a:off x="0" y="1122947"/>
          <a:ext cx="1624880" cy="529500"/>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5983" tIns="52303" rIns="85983" bIns="52303"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4F7C"/>
              </a:solidFill>
              <a:latin typeface="League Spartan" panose="020B0604020202020204" charset="0"/>
              <a:cs typeface="League Spartan" panose="020B0604020202020204" charset="0"/>
            </a:rPr>
            <a:t>Define</a:t>
          </a:r>
        </a:p>
      </dsp:txBody>
      <dsp:txXfrm>
        <a:off x="0" y="1122947"/>
        <a:ext cx="1624880" cy="529500"/>
      </dsp:txXfrm>
    </dsp:sp>
    <dsp:sp modelId="{152ADD17-BAEE-BF42-89A2-79F147D7C8A4}">
      <dsp:nvSpPr>
        <dsp:cNvPr id="0" name=""/>
        <dsp:cNvSpPr/>
      </dsp:nvSpPr>
      <dsp:spPr>
        <a:xfrm>
          <a:off x="1624880" y="1684218"/>
          <a:ext cx="6499522" cy="529500"/>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6109" tIns="134493" rIns="126109" bIns="134493"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000000"/>
              </a:solidFill>
              <a:latin typeface="League Spartan" panose="020B0604020202020204" charset="0"/>
              <a:cs typeface="League Spartan" panose="020B0604020202020204" charset="0"/>
            </a:rPr>
            <a:t>on the negative consequences </a:t>
          </a:r>
          <a:r>
            <a:rPr lang="en-US" sz="1800" kern="1200" dirty="0">
              <a:solidFill>
                <a:schemeClr val="tx2">
                  <a:lumMod val="75000"/>
                </a:schemeClr>
              </a:solidFill>
              <a:latin typeface="League Spartan" panose="020B0604020202020204" charset="0"/>
              <a:cs typeface="League Spartan" panose="020B0604020202020204" charset="0"/>
            </a:rPr>
            <a:t>(</a:t>
          </a:r>
          <a:r>
            <a:rPr lang="en-US" sz="1800" kern="1200" dirty="0" err="1">
              <a:solidFill>
                <a:schemeClr val="tx2">
                  <a:lumMod val="75000"/>
                </a:schemeClr>
              </a:solidFill>
              <a:latin typeface="League Spartan" panose="020B0604020202020204" charset="0"/>
              <a:cs typeface="League Spartan" panose="020B0604020202020204" charset="0"/>
            </a:rPr>
            <a:t>Titterton</a:t>
          </a:r>
          <a:r>
            <a:rPr lang="en-US" sz="1800" kern="1200" dirty="0">
              <a:solidFill>
                <a:schemeClr val="tx2">
                  <a:lumMod val="75000"/>
                </a:schemeClr>
              </a:solidFill>
              <a:latin typeface="League Spartan" panose="020B0604020202020204" charset="0"/>
              <a:cs typeface="League Spartan" panose="020B0604020202020204" charset="0"/>
            </a:rPr>
            <a:t>, 2005)</a:t>
          </a:r>
          <a:r>
            <a:rPr lang="en-US" sz="1800" kern="1200" dirty="0">
              <a:latin typeface="League Spartan" panose="020B0604020202020204" charset="0"/>
              <a:cs typeface="League Spartan" panose="020B0604020202020204" charset="0"/>
            </a:rPr>
            <a:t>	</a:t>
          </a:r>
        </a:p>
      </dsp:txBody>
      <dsp:txXfrm>
        <a:off x="1624880" y="1684218"/>
        <a:ext cx="6499522" cy="529500"/>
      </dsp:txXfrm>
    </dsp:sp>
    <dsp:sp modelId="{C25CFDBA-A87D-7646-A895-16F9D80BE658}">
      <dsp:nvSpPr>
        <dsp:cNvPr id="0" name=""/>
        <dsp:cNvSpPr/>
      </dsp:nvSpPr>
      <dsp:spPr>
        <a:xfrm>
          <a:off x="0" y="1684218"/>
          <a:ext cx="1624880" cy="529500"/>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5983" tIns="52303" rIns="85983" bIns="52303"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4F7C"/>
              </a:solidFill>
              <a:latin typeface="League Spartan" panose="020B0604020202020204" charset="0"/>
              <a:cs typeface="League Spartan" panose="020B0604020202020204" charset="0"/>
            </a:rPr>
            <a:t>Focus</a:t>
          </a:r>
        </a:p>
      </dsp:txBody>
      <dsp:txXfrm>
        <a:off x="0" y="1684218"/>
        <a:ext cx="1624880" cy="529500"/>
      </dsp:txXfrm>
    </dsp:sp>
    <dsp:sp modelId="{BDB5A435-5ACD-2740-B5B5-F2C52DF07372}">
      <dsp:nvSpPr>
        <dsp:cNvPr id="0" name=""/>
        <dsp:cNvSpPr/>
      </dsp:nvSpPr>
      <dsp:spPr>
        <a:xfrm>
          <a:off x="1624880" y="2245488"/>
          <a:ext cx="6499522" cy="529500"/>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6109" tIns="134493" rIns="126109" bIns="134493"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000000"/>
              </a:solidFill>
              <a:latin typeface="League Spartan" panose="020B0604020202020204" charset="0"/>
              <a:cs typeface="League Spartan" panose="020B0604020202020204" charset="0"/>
            </a:rPr>
            <a:t>on the physical consequences (</a:t>
          </a:r>
          <a:r>
            <a:rPr lang="en-US" sz="1800" kern="1200" dirty="0">
              <a:solidFill>
                <a:schemeClr val="tx2">
                  <a:lumMod val="75000"/>
                </a:schemeClr>
              </a:solidFill>
              <a:latin typeface="League Spartan" panose="020B0604020202020204" charset="0"/>
              <a:cs typeface="League Spartan" panose="020B0604020202020204" charset="0"/>
            </a:rPr>
            <a:t>Clarke, 2000)</a:t>
          </a:r>
        </a:p>
      </dsp:txBody>
      <dsp:txXfrm>
        <a:off x="1624880" y="2245488"/>
        <a:ext cx="6499522" cy="529500"/>
      </dsp:txXfrm>
    </dsp:sp>
    <dsp:sp modelId="{7C8EB980-2E84-824E-8DBF-6C7CF331D053}">
      <dsp:nvSpPr>
        <dsp:cNvPr id="0" name=""/>
        <dsp:cNvSpPr/>
      </dsp:nvSpPr>
      <dsp:spPr>
        <a:xfrm>
          <a:off x="0" y="2245488"/>
          <a:ext cx="1624880" cy="529500"/>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5983" tIns="52303" rIns="85983" bIns="52303"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4F7C"/>
              </a:solidFill>
              <a:latin typeface="League Spartan" panose="020B0604020202020204" charset="0"/>
              <a:cs typeface="League Spartan" panose="020B0604020202020204" charset="0"/>
            </a:rPr>
            <a:t>Focus</a:t>
          </a:r>
        </a:p>
      </dsp:txBody>
      <dsp:txXfrm>
        <a:off x="0" y="2245488"/>
        <a:ext cx="1624880" cy="529500"/>
      </dsp:txXfrm>
    </dsp:sp>
    <dsp:sp modelId="{4001B863-625F-BC4D-AB10-6B37D3A8F1C3}">
      <dsp:nvSpPr>
        <dsp:cNvPr id="0" name=""/>
        <dsp:cNvSpPr/>
      </dsp:nvSpPr>
      <dsp:spPr>
        <a:xfrm>
          <a:off x="1624880" y="2806758"/>
          <a:ext cx="6499522" cy="529500"/>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6109" tIns="134493" rIns="126109" bIns="134493"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000000"/>
              </a:solidFill>
              <a:latin typeface="League Spartan" panose="020B0604020202020204" charset="0"/>
              <a:cs typeface="League Spartan" panose="020B0604020202020204" charset="0"/>
            </a:rPr>
            <a:t>risk comprehensively - 8 factors </a:t>
          </a:r>
          <a:r>
            <a:rPr lang="en-US" sz="1800" kern="1200" dirty="0">
              <a:solidFill>
                <a:schemeClr val="tx2">
                  <a:lumMod val="75000"/>
                </a:schemeClr>
              </a:solidFill>
              <a:latin typeface="League Spartan" panose="020B0604020202020204" charset="0"/>
              <a:cs typeface="League Spartan" panose="020B0604020202020204" charset="0"/>
            </a:rPr>
            <a:t>(MacLeod &amp; </a:t>
          </a:r>
          <a:r>
            <a:rPr lang="en-US" sz="1800" kern="1200" dirty="0" err="1">
              <a:solidFill>
                <a:schemeClr val="tx2">
                  <a:lumMod val="75000"/>
                </a:schemeClr>
              </a:solidFill>
              <a:latin typeface="League Spartan" panose="020B0604020202020204" charset="0"/>
              <a:cs typeface="League Spartan" panose="020B0604020202020204" charset="0"/>
            </a:rPr>
            <a:t>Stadnyk</a:t>
          </a:r>
          <a:r>
            <a:rPr lang="en-US" sz="1800" kern="1200" dirty="0">
              <a:solidFill>
                <a:schemeClr val="tx2">
                  <a:lumMod val="75000"/>
                </a:schemeClr>
              </a:solidFill>
              <a:latin typeface="League Spartan" panose="020B0604020202020204" charset="0"/>
              <a:cs typeface="League Spartan" panose="020B0604020202020204" charset="0"/>
            </a:rPr>
            <a:t>, 2015)</a:t>
          </a:r>
        </a:p>
      </dsp:txBody>
      <dsp:txXfrm>
        <a:off x="1624880" y="2806758"/>
        <a:ext cx="6499522" cy="529500"/>
      </dsp:txXfrm>
    </dsp:sp>
    <dsp:sp modelId="{DCF65E78-2211-9A45-8FBB-AB06999E2EE1}">
      <dsp:nvSpPr>
        <dsp:cNvPr id="0" name=""/>
        <dsp:cNvSpPr/>
      </dsp:nvSpPr>
      <dsp:spPr>
        <a:xfrm>
          <a:off x="0" y="2806758"/>
          <a:ext cx="1624880" cy="529500"/>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5983" tIns="52303" rIns="85983" bIns="52303"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4F7C"/>
              </a:solidFill>
              <a:latin typeface="League Spartan" panose="020B0604020202020204" charset="0"/>
              <a:cs typeface="League Spartan" panose="020B0604020202020204" charset="0"/>
            </a:rPr>
            <a:t>Assess</a:t>
          </a:r>
        </a:p>
      </dsp:txBody>
      <dsp:txXfrm>
        <a:off x="0" y="2806758"/>
        <a:ext cx="1624880" cy="529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3CBB4-98F0-7049-9998-4AB5E0482702}">
      <dsp:nvSpPr>
        <dsp:cNvPr id="0" name=""/>
        <dsp:cNvSpPr/>
      </dsp:nvSpPr>
      <dsp:spPr>
        <a:xfrm>
          <a:off x="1807751" y="1347"/>
          <a:ext cx="1877486" cy="1220366"/>
        </a:xfrm>
        <a:prstGeom prst="roundRect">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PATIENTS</a:t>
          </a:r>
        </a:p>
      </dsp:txBody>
      <dsp:txXfrm>
        <a:off x="1867324" y="60920"/>
        <a:ext cx="1758340" cy="1101220"/>
      </dsp:txXfrm>
    </dsp:sp>
    <dsp:sp modelId="{F7230EF6-FC0A-0C46-874C-1FF2632FF854}">
      <dsp:nvSpPr>
        <dsp:cNvPr id="0" name=""/>
        <dsp:cNvSpPr/>
      </dsp:nvSpPr>
      <dsp:spPr>
        <a:xfrm>
          <a:off x="1120538" y="611530"/>
          <a:ext cx="3251912" cy="3251912"/>
        </a:xfrm>
        <a:custGeom>
          <a:avLst/>
          <a:gdLst/>
          <a:ahLst/>
          <a:cxnLst/>
          <a:rect l="0" t="0" r="0" b="0"/>
          <a:pathLst>
            <a:path>
              <a:moveTo>
                <a:pt x="2578305" y="308092"/>
              </a:moveTo>
              <a:arcTo wR="1625956" hR="1625956" stAng="18351215" swAng="3643312"/>
            </a:path>
          </a:pathLst>
        </a:custGeom>
        <a:noFill/>
        <a:ln w="9525" cap="flat" cmpd="sng" algn="ctr">
          <a:solidFill>
            <a:schemeClr val="accent1">
              <a:shade val="9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882269F9-A353-B14E-876F-2A820C151151}">
      <dsp:nvSpPr>
        <dsp:cNvPr id="0" name=""/>
        <dsp:cNvSpPr/>
      </dsp:nvSpPr>
      <dsp:spPr>
        <a:xfrm>
          <a:off x="3215870" y="2440282"/>
          <a:ext cx="1877486" cy="1220366"/>
        </a:xfrm>
        <a:prstGeom prst="roundRect">
          <a:avLst/>
        </a:prstGeom>
        <a:solidFill>
          <a:schemeClr val="accent1">
            <a:shade val="80000"/>
            <a:hueOff val="111986"/>
            <a:satOff val="-8476"/>
            <a:lumOff val="1564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CARERS</a:t>
          </a:r>
        </a:p>
      </dsp:txBody>
      <dsp:txXfrm>
        <a:off x="3275443" y="2499855"/>
        <a:ext cx="1758340" cy="1101220"/>
      </dsp:txXfrm>
    </dsp:sp>
    <dsp:sp modelId="{3772FD7C-2EEC-CD4F-A343-56E62721C3BC}">
      <dsp:nvSpPr>
        <dsp:cNvPr id="0" name=""/>
        <dsp:cNvSpPr/>
      </dsp:nvSpPr>
      <dsp:spPr>
        <a:xfrm>
          <a:off x="1120538" y="611530"/>
          <a:ext cx="3251912" cy="3251912"/>
        </a:xfrm>
        <a:custGeom>
          <a:avLst/>
          <a:gdLst/>
          <a:ahLst/>
          <a:cxnLst/>
          <a:rect l="0" t="0" r="0" b="0"/>
          <a:pathLst>
            <a:path>
              <a:moveTo>
                <a:pt x="2398504" y="3056656"/>
              </a:moveTo>
              <a:arcTo wR="1625956" hR="1625956" stAng="3697914" swAng="3404172"/>
            </a:path>
          </a:pathLst>
        </a:custGeom>
        <a:noFill/>
        <a:ln w="9525" cap="flat" cmpd="sng" algn="ctr">
          <a:solidFill>
            <a:schemeClr val="accent1">
              <a:shade val="90000"/>
              <a:hueOff val="111877"/>
              <a:satOff val="-8371"/>
              <a:lumOff val="14634"/>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303265AA-DA17-7D41-89C0-5B487E027BFC}">
      <dsp:nvSpPr>
        <dsp:cNvPr id="0" name=""/>
        <dsp:cNvSpPr/>
      </dsp:nvSpPr>
      <dsp:spPr>
        <a:xfrm>
          <a:off x="399631" y="2440282"/>
          <a:ext cx="1877486" cy="1220366"/>
        </a:xfrm>
        <a:prstGeom prst="roundRect">
          <a:avLst/>
        </a:prstGeom>
        <a:solidFill>
          <a:schemeClr val="accent1">
            <a:shade val="80000"/>
            <a:hueOff val="223973"/>
            <a:satOff val="-16953"/>
            <a:lumOff val="3129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CLINICIANS</a:t>
          </a:r>
        </a:p>
      </dsp:txBody>
      <dsp:txXfrm>
        <a:off x="459204" y="2499855"/>
        <a:ext cx="1758340" cy="1101220"/>
      </dsp:txXfrm>
    </dsp:sp>
    <dsp:sp modelId="{A5A3626B-7A2E-FD41-B19B-A90CDCCA51BF}">
      <dsp:nvSpPr>
        <dsp:cNvPr id="0" name=""/>
        <dsp:cNvSpPr/>
      </dsp:nvSpPr>
      <dsp:spPr>
        <a:xfrm>
          <a:off x="1120538" y="611530"/>
          <a:ext cx="3251912" cy="3251912"/>
        </a:xfrm>
        <a:custGeom>
          <a:avLst/>
          <a:gdLst/>
          <a:ahLst/>
          <a:cxnLst/>
          <a:rect l="0" t="0" r="0" b="0"/>
          <a:pathLst>
            <a:path>
              <a:moveTo>
                <a:pt x="10695" y="1812147"/>
              </a:moveTo>
              <a:arcTo wR="1625956" hR="1625956" stAng="10405473" swAng="3643312"/>
            </a:path>
          </a:pathLst>
        </a:custGeom>
        <a:noFill/>
        <a:ln w="9525" cap="flat" cmpd="sng" algn="ctr">
          <a:solidFill>
            <a:schemeClr val="accent1">
              <a:shade val="90000"/>
              <a:hueOff val="223754"/>
              <a:satOff val="-16741"/>
              <a:lumOff val="29269"/>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370F0D-D143-FF40-8C0D-99E07A072882}">
      <dsp:nvSpPr>
        <dsp:cNvPr id="0" name=""/>
        <dsp:cNvSpPr/>
      </dsp:nvSpPr>
      <dsp:spPr>
        <a:xfrm>
          <a:off x="1710656" y="404"/>
          <a:ext cx="6842625" cy="525647"/>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2766" tIns="133515" rIns="132766" bIns="133515" numCol="1" spcCol="1270" anchor="ctr" anchorCtr="0">
          <a:noAutofit/>
        </a:bodyPr>
        <a:lstStyle/>
        <a:p>
          <a:pPr marL="0" lvl="0" indent="0" algn="l" defTabSz="711200">
            <a:lnSpc>
              <a:spcPct val="90000"/>
            </a:lnSpc>
            <a:spcBef>
              <a:spcPct val="0"/>
            </a:spcBef>
            <a:spcAft>
              <a:spcPct val="35000"/>
            </a:spcAft>
            <a:buNone/>
          </a:pPr>
          <a:r>
            <a:rPr lang="en-US" sz="1600" kern="1200">
              <a:latin typeface="League Spartan" panose="020B0604020202020204" charset="0"/>
              <a:cs typeface="League Spartan" panose="020B0604020202020204" charset="0"/>
            </a:rPr>
            <a:t>risk negatively </a:t>
          </a:r>
        </a:p>
      </dsp:txBody>
      <dsp:txXfrm>
        <a:off x="1710656" y="404"/>
        <a:ext cx="6842625" cy="525647"/>
      </dsp:txXfrm>
    </dsp:sp>
    <dsp:sp modelId="{F1BA850A-CF44-344E-853C-80E7F816435B}">
      <dsp:nvSpPr>
        <dsp:cNvPr id="0" name=""/>
        <dsp:cNvSpPr/>
      </dsp:nvSpPr>
      <dsp:spPr>
        <a:xfrm>
          <a:off x="0" y="404"/>
          <a:ext cx="1710656" cy="525647"/>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90522" tIns="51922" rIns="90522" bIns="51922"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latin typeface="League Spartan" panose="020B0604020202020204" charset="0"/>
              <a:cs typeface="League Spartan" panose="020B0604020202020204" charset="0"/>
            </a:rPr>
            <a:t>Define</a:t>
          </a:r>
          <a:endParaRPr lang="en-US" sz="2800" b="1" kern="1200">
            <a:solidFill>
              <a:schemeClr val="tx1"/>
            </a:solidFill>
            <a:latin typeface="League Spartan" panose="020B0604020202020204" charset="0"/>
            <a:cs typeface="League Spartan" panose="020B0604020202020204" charset="0"/>
          </a:endParaRPr>
        </a:p>
      </dsp:txBody>
      <dsp:txXfrm>
        <a:off x="0" y="404"/>
        <a:ext cx="1710656" cy="525647"/>
      </dsp:txXfrm>
    </dsp:sp>
    <dsp:sp modelId="{FE1E8D6B-3320-0644-B245-A6EC73F0C133}">
      <dsp:nvSpPr>
        <dsp:cNvPr id="0" name=""/>
        <dsp:cNvSpPr/>
      </dsp:nvSpPr>
      <dsp:spPr>
        <a:xfrm>
          <a:off x="1710656" y="557591"/>
          <a:ext cx="6842625" cy="525647"/>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2766" tIns="133515" rIns="132766" bIns="133515" numCol="1" spcCol="1270" anchor="ctr" anchorCtr="0">
          <a:noAutofit/>
        </a:bodyPr>
        <a:lstStyle/>
        <a:p>
          <a:pPr marL="0" lvl="0" indent="0" algn="l" defTabSz="711200">
            <a:lnSpc>
              <a:spcPct val="90000"/>
            </a:lnSpc>
            <a:spcBef>
              <a:spcPct val="0"/>
            </a:spcBef>
            <a:spcAft>
              <a:spcPct val="35000"/>
            </a:spcAft>
            <a:buNone/>
          </a:pPr>
          <a:r>
            <a:rPr lang="en-US" sz="1600" kern="1200">
              <a:latin typeface="League Spartan" panose="020B0604020202020204" charset="0"/>
              <a:cs typeface="League Spartan" panose="020B0604020202020204" charset="0"/>
            </a:rPr>
            <a:t>living at risk negatively</a:t>
          </a:r>
        </a:p>
      </dsp:txBody>
      <dsp:txXfrm>
        <a:off x="1710656" y="557591"/>
        <a:ext cx="6842625" cy="525647"/>
      </dsp:txXfrm>
    </dsp:sp>
    <dsp:sp modelId="{5F845F52-DE4C-2646-AC00-2C52015FA05E}">
      <dsp:nvSpPr>
        <dsp:cNvPr id="0" name=""/>
        <dsp:cNvSpPr/>
      </dsp:nvSpPr>
      <dsp:spPr>
        <a:xfrm>
          <a:off x="0" y="557591"/>
          <a:ext cx="1710656" cy="525647"/>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90522" tIns="51922" rIns="90522" bIns="51922"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latin typeface="League Spartan" panose="020B0604020202020204" charset="0"/>
              <a:cs typeface="League Spartan" panose="020B0604020202020204" charset="0"/>
            </a:rPr>
            <a:t>Define</a:t>
          </a:r>
          <a:endParaRPr lang="en-US" sz="2800" b="1" kern="1200">
            <a:solidFill>
              <a:schemeClr val="tx1"/>
            </a:solidFill>
            <a:latin typeface="League Spartan" panose="020B0604020202020204" charset="0"/>
            <a:cs typeface="League Spartan" panose="020B0604020202020204" charset="0"/>
          </a:endParaRPr>
        </a:p>
      </dsp:txBody>
      <dsp:txXfrm>
        <a:off x="0" y="557591"/>
        <a:ext cx="1710656" cy="525647"/>
      </dsp:txXfrm>
    </dsp:sp>
    <dsp:sp modelId="{D06CC5A8-47EF-B34A-ACCB-C6C9590D0202}">
      <dsp:nvSpPr>
        <dsp:cNvPr id="0" name=""/>
        <dsp:cNvSpPr/>
      </dsp:nvSpPr>
      <dsp:spPr>
        <a:xfrm>
          <a:off x="1710656" y="1114777"/>
          <a:ext cx="6842625" cy="525647"/>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2766" tIns="133515" rIns="132766" bIns="133515" numCol="1" spcCol="1270" anchor="ctr" anchorCtr="0">
          <a:noAutofit/>
        </a:bodyPr>
        <a:lstStyle/>
        <a:p>
          <a:pPr marL="0" lvl="0" indent="0" algn="l" defTabSz="711200">
            <a:lnSpc>
              <a:spcPct val="90000"/>
            </a:lnSpc>
            <a:spcBef>
              <a:spcPct val="0"/>
            </a:spcBef>
            <a:spcAft>
              <a:spcPct val="35000"/>
            </a:spcAft>
            <a:buNone/>
          </a:pPr>
          <a:r>
            <a:rPr lang="en-US" sz="1600" kern="1200">
              <a:latin typeface="League Spartan" panose="020B0604020202020204" charset="0"/>
              <a:cs typeface="League Spartan" panose="020B0604020202020204" charset="0"/>
            </a:rPr>
            <a:t>living at risk differently </a:t>
          </a:r>
        </a:p>
      </dsp:txBody>
      <dsp:txXfrm>
        <a:off x="1710656" y="1114777"/>
        <a:ext cx="6842625" cy="525647"/>
      </dsp:txXfrm>
    </dsp:sp>
    <dsp:sp modelId="{D2FBEE0C-9D2C-9647-AB7C-BE5AEDF96413}">
      <dsp:nvSpPr>
        <dsp:cNvPr id="0" name=""/>
        <dsp:cNvSpPr/>
      </dsp:nvSpPr>
      <dsp:spPr>
        <a:xfrm>
          <a:off x="0" y="1114777"/>
          <a:ext cx="1710656" cy="525647"/>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90522" tIns="51922" rIns="90522" bIns="51922"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latin typeface="League Spartan" panose="020B0604020202020204" charset="0"/>
              <a:cs typeface="League Spartan" panose="020B0604020202020204" charset="0"/>
            </a:rPr>
            <a:t>Define</a:t>
          </a:r>
          <a:endParaRPr lang="en-US" sz="2800" b="1" kern="1200">
            <a:solidFill>
              <a:schemeClr val="tx1"/>
            </a:solidFill>
            <a:latin typeface="League Spartan" panose="020B0604020202020204" charset="0"/>
            <a:cs typeface="League Spartan" panose="020B0604020202020204" charset="0"/>
          </a:endParaRPr>
        </a:p>
      </dsp:txBody>
      <dsp:txXfrm>
        <a:off x="0" y="1114777"/>
        <a:ext cx="1710656" cy="525647"/>
      </dsp:txXfrm>
    </dsp:sp>
    <dsp:sp modelId="{152ADD17-BAEE-BF42-89A2-79F147D7C8A4}">
      <dsp:nvSpPr>
        <dsp:cNvPr id="0" name=""/>
        <dsp:cNvSpPr/>
      </dsp:nvSpPr>
      <dsp:spPr>
        <a:xfrm>
          <a:off x="1710656" y="1671964"/>
          <a:ext cx="6842625" cy="525647"/>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2766" tIns="133515" rIns="132766" bIns="133515" numCol="1" spcCol="1270" anchor="ctr" anchorCtr="0">
          <a:noAutofit/>
        </a:bodyPr>
        <a:lstStyle/>
        <a:p>
          <a:pPr marL="0" lvl="0" indent="0" algn="l" defTabSz="711200">
            <a:lnSpc>
              <a:spcPct val="90000"/>
            </a:lnSpc>
            <a:spcBef>
              <a:spcPct val="0"/>
            </a:spcBef>
            <a:spcAft>
              <a:spcPct val="35000"/>
            </a:spcAft>
            <a:buNone/>
          </a:pPr>
          <a:r>
            <a:rPr lang="en-US" sz="1600" kern="1200">
              <a:latin typeface="League Spartan" panose="020B0604020202020204" charset="0"/>
              <a:cs typeface="League Spartan" panose="020B0604020202020204" charset="0"/>
            </a:rPr>
            <a:t>on the negative consequences 	</a:t>
          </a:r>
        </a:p>
      </dsp:txBody>
      <dsp:txXfrm>
        <a:off x="1710656" y="1671964"/>
        <a:ext cx="6842625" cy="525647"/>
      </dsp:txXfrm>
    </dsp:sp>
    <dsp:sp modelId="{C25CFDBA-A87D-7646-A895-16F9D80BE658}">
      <dsp:nvSpPr>
        <dsp:cNvPr id="0" name=""/>
        <dsp:cNvSpPr/>
      </dsp:nvSpPr>
      <dsp:spPr>
        <a:xfrm>
          <a:off x="0" y="1671964"/>
          <a:ext cx="1710656" cy="525647"/>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90522" tIns="51922" rIns="90522" bIns="51922" numCol="1" spcCol="1270" anchor="ctr" anchorCtr="0">
          <a:noAutofit/>
        </a:bodyPr>
        <a:lstStyle/>
        <a:p>
          <a:pPr marL="0" lvl="0" indent="0" algn="ctr" defTabSz="1244600">
            <a:lnSpc>
              <a:spcPct val="90000"/>
            </a:lnSpc>
            <a:spcBef>
              <a:spcPct val="0"/>
            </a:spcBef>
            <a:spcAft>
              <a:spcPct val="35000"/>
            </a:spcAft>
            <a:buNone/>
          </a:pPr>
          <a:r>
            <a:rPr lang="en-US" sz="2800" b="0" kern="1200">
              <a:solidFill>
                <a:srgbClr val="004F7C"/>
              </a:solidFill>
              <a:latin typeface="League Spartan" panose="020B0604020202020204" charset="0"/>
              <a:cs typeface="League Spartan" panose="020B0604020202020204" charset="0"/>
            </a:rPr>
            <a:t>Focus</a:t>
          </a:r>
        </a:p>
      </dsp:txBody>
      <dsp:txXfrm>
        <a:off x="0" y="1671964"/>
        <a:ext cx="1710656" cy="525647"/>
      </dsp:txXfrm>
    </dsp:sp>
    <dsp:sp modelId="{BDB5A435-5ACD-2740-B5B5-F2C52DF07372}">
      <dsp:nvSpPr>
        <dsp:cNvPr id="0" name=""/>
        <dsp:cNvSpPr/>
      </dsp:nvSpPr>
      <dsp:spPr>
        <a:xfrm>
          <a:off x="1710656" y="2229151"/>
          <a:ext cx="6842625" cy="525647"/>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2766" tIns="133515" rIns="132766" bIns="133515" numCol="1" spcCol="1270" anchor="ctr" anchorCtr="0">
          <a:noAutofit/>
        </a:bodyPr>
        <a:lstStyle/>
        <a:p>
          <a:pPr marL="0" lvl="0" indent="0" algn="l" defTabSz="711200">
            <a:lnSpc>
              <a:spcPct val="90000"/>
            </a:lnSpc>
            <a:spcBef>
              <a:spcPct val="0"/>
            </a:spcBef>
            <a:spcAft>
              <a:spcPct val="35000"/>
            </a:spcAft>
            <a:buNone/>
          </a:pPr>
          <a:r>
            <a:rPr lang="en-US" sz="1600" kern="1200" dirty="0">
              <a:latin typeface="League Spartan" panose="020B0604020202020204" charset="0"/>
              <a:cs typeface="League Spartan" panose="020B0604020202020204" charset="0"/>
            </a:rPr>
            <a:t>on the physical consequences </a:t>
          </a:r>
        </a:p>
      </dsp:txBody>
      <dsp:txXfrm>
        <a:off x="1710656" y="2229151"/>
        <a:ext cx="6842625" cy="525647"/>
      </dsp:txXfrm>
    </dsp:sp>
    <dsp:sp modelId="{7C8EB980-2E84-824E-8DBF-6C7CF331D053}">
      <dsp:nvSpPr>
        <dsp:cNvPr id="0" name=""/>
        <dsp:cNvSpPr/>
      </dsp:nvSpPr>
      <dsp:spPr>
        <a:xfrm>
          <a:off x="0" y="2229151"/>
          <a:ext cx="1710656" cy="525647"/>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90522" tIns="51922" rIns="90522" bIns="51922"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4F7C"/>
              </a:solidFill>
              <a:latin typeface="League Spartan" panose="020B0604020202020204" charset="0"/>
              <a:cs typeface="League Spartan" panose="020B0604020202020204" charset="0"/>
            </a:rPr>
            <a:t>Focus</a:t>
          </a:r>
        </a:p>
      </dsp:txBody>
      <dsp:txXfrm>
        <a:off x="0" y="2229151"/>
        <a:ext cx="1710656" cy="525647"/>
      </dsp:txXfrm>
    </dsp:sp>
    <dsp:sp modelId="{4001B863-625F-BC4D-AB10-6B37D3A8F1C3}">
      <dsp:nvSpPr>
        <dsp:cNvPr id="0" name=""/>
        <dsp:cNvSpPr/>
      </dsp:nvSpPr>
      <dsp:spPr>
        <a:xfrm>
          <a:off x="1710656" y="2786337"/>
          <a:ext cx="6842625" cy="525647"/>
        </a:xfrm>
        <a:prstGeom prst="rect">
          <a:avLst/>
        </a:prstGeom>
        <a:solidFill>
          <a:srgbClr val="E9EFF2">
            <a:alpha val="90000"/>
          </a:srgb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2766" tIns="133515" rIns="132766" bIns="133515" numCol="1" spcCol="1270" anchor="ctr" anchorCtr="0">
          <a:noAutofit/>
        </a:bodyPr>
        <a:lstStyle/>
        <a:p>
          <a:pPr marL="0" lvl="0" indent="0" algn="l" defTabSz="711200">
            <a:lnSpc>
              <a:spcPct val="90000"/>
            </a:lnSpc>
            <a:spcBef>
              <a:spcPct val="0"/>
            </a:spcBef>
            <a:spcAft>
              <a:spcPct val="35000"/>
            </a:spcAft>
            <a:buNone/>
          </a:pPr>
          <a:r>
            <a:rPr lang="en-US" sz="1600" kern="1200">
              <a:latin typeface="League Spartan" panose="020B0604020202020204" charset="0"/>
              <a:cs typeface="League Spartan" panose="020B0604020202020204" charset="0"/>
            </a:rPr>
            <a:t>risk comprehensively - 8 factors</a:t>
          </a:r>
        </a:p>
      </dsp:txBody>
      <dsp:txXfrm>
        <a:off x="1710656" y="2786337"/>
        <a:ext cx="6842625" cy="525647"/>
      </dsp:txXfrm>
    </dsp:sp>
    <dsp:sp modelId="{DCF65E78-2211-9A45-8FBB-AB06999E2EE1}">
      <dsp:nvSpPr>
        <dsp:cNvPr id="0" name=""/>
        <dsp:cNvSpPr/>
      </dsp:nvSpPr>
      <dsp:spPr>
        <a:xfrm>
          <a:off x="0" y="2786337"/>
          <a:ext cx="1710656" cy="525647"/>
        </a:xfrm>
        <a:prstGeom prst="rect">
          <a:avLst/>
        </a:prstGeom>
        <a:solidFill>
          <a:srgbClr val="CEE4E6"/>
        </a:solidFill>
        <a:ln w="25400" cap="flat" cmpd="sng" algn="ctr">
          <a:solidFill>
            <a:schemeClr val="bg1"/>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90522" tIns="51922" rIns="90522" bIns="51922"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4F7C"/>
              </a:solidFill>
              <a:latin typeface="League Spartan" panose="020B0604020202020204" charset="0"/>
              <a:cs typeface="League Spartan" panose="020B0604020202020204" charset="0"/>
            </a:rPr>
            <a:t>Assess</a:t>
          </a:r>
        </a:p>
      </dsp:txBody>
      <dsp:txXfrm>
        <a:off x="0" y="2786337"/>
        <a:ext cx="1710656" cy="5256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A4B560-4BDC-BB4B-99C0-98FD9F23AC22}">
      <dsp:nvSpPr>
        <dsp:cNvPr id="0" name=""/>
        <dsp:cNvSpPr/>
      </dsp:nvSpPr>
      <dsp:spPr>
        <a:xfrm>
          <a:off x="3506" y="264201"/>
          <a:ext cx="3009892" cy="1425600"/>
        </a:xfrm>
        <a:prstGeom prst="roundRect">
          <a:avLst>
            <a:gd name="adj" fmla="val 10000"/>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125730" numCol="1" spcCol="1270" anchor="t" anchorCtr="0">
          <a:noAutofit/>
        </a:bodyPr>
        <a:lstStyle/>
        <a:p>
          <a:pPr marL="0" lvl="0" indent="0" algn="l" defTabSz="1466850">
            <a:lnSpc>
              <a:spcPct val="90000"/>
            </a:lnSpc>
            <a:spcBef>
              <a:spcPct val="0"/>
            </a:spcBef>
            <a:spcAft>
              <a:spcPct val="35000"/>
            </a:spcAft>
            <a:buNone/>
          </a:pPr>
          <a:r>
            <a:rPr lang="en-US" sz="3300" kern="1200"/>
            <a:t>From Negative</a:t>
          </a:r>
        </a:p>
      </dsp:txBody>
      <dsp:txXfrm>
        <a:off x="3506" y="264201"/>
        <a:ext cx="3009892" cy="950400"/>
      </dsp:txXfrm>
    </dsp:sp>
    <dsp:sp modelId="{A2865E39-D49F-474B-A1FD-DD6922CB128D}">
      <dsp:nvSpPr>
        <dsp:cNvPr id="0" name=""/>
        <dsp:cNvSpPr/>
      </dsp:nvSpPr>
      <dsp:spPr>
        <a:xfrm>
          <a:off x="619990" y="1214602"/>
          <a:ext cx="3009892" cy="231659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solidFill>
                <a:srgbClr val="404040"/>
              </a:solidFill>
            </a:rPr>
            <a:t>“the possibility that something unpleasant or unwelcome will happen; A situation involving exposure to danger </a:t>
          </a:r>
          <a:r>
            <a:rPr lang="en-US" sz="1200" kern="1200">
              <a:solidFill>
                <a:srgbClr val="404040"/>
              </a:solidFill>
            </a:rPr>
            <a:t>(oxford dictionary)”</a:t>
          </a:r>
          <a:endParaRPr lang="en-US" sz="1200" kern="1200"/>
        </a:p>
        <a:p>
          <a:pPr marL="114300" lvl="1" indent="-114300" algn="l" defTabSz="622300">
            <a:lnSpc>
              <a:spcPct val="90000"/>
            </a:lnSpc>
            <a:spcBef>
              <a:spcPct val="0"/>
            </a:spcBef>
            <a:spcAft>
              <a:spcPct val="15000"/>
            </a:spcAft>
            <a:buChar char="•"/>
          </a:pPr>
          <a:endParaRPr lang="en-US" sz="1400" kern="1200"/>
        </a:p>
        <a:p>
          <a:pPr marL="171450" lvl="1" indent="-171450" algn="l" defTabSz="711200">
            <a:lnSpc>
              <a:spcPct val="90000"/>
            </a:lnSpc>
            <a:spcBef>
              <a:spcPct val="0"/>
            </a:spcBef>
            <a:spcAft>
              <a:spcPct val="15000"/>
            </a:spcAft>
            <a:buChar char="•"/>
          </a:pPr>
          <a:r>
            <a:rPr lang="en-US" sz="1600" i="1" kern="1200">
              <a:solidFill>
                <a:srgbClr val="404040"/>
              </a:solidFill>
            </a:rPr>
            <a:t>“the </a:t>
          </a:r>
          <a:r>
            <a:rPr lang="en-US" sz="1600" b="1" i="1" kern="1200">
              <a:solidFill>
                <a:srgbClr val="404040"/>
              </a:solidFill>
            </a:rPr>
            <a:t>risks</a:t>
          </a:r>
          <a:r>
            <a:rPr lang="en-US" sz="1600" i="1" kern="1200">
              <a:solidFill>
                <a:srgbClr val="404040"/>
              </a:solidFill>
            </a:rPr>
            <a:t> and benefits of... are...”</a:t>
          </a:r>
          <a:endParaRPr lang="en-US" sz="1600" kern="1200"/>
        </a:p>
        <a:p>
          <a:pPr marL="114300" lvl="1" indent="-114300" algn="l" defTabSz="622300">
            <a:lnSpc>
              <a:spcPct val="90000"/>
            </a:lnSpc>
            <a:spcBef>
              <a:spcPct val="0"/>
            </a:spcBef>
            <a:spcAft>
              <a:spcPct val="15000"/>
            </a:spcAft>
            <a:buChar char="•"/>
          </a:pPr>
          <a:endParaRPr lang="en-US" sz="1400" kern="1200"/>
        </a:p>
      </dsp:txBody>
      <dsp:txXfrm>
        <a:off x="687841" y="1282453"/>
        <a:ext cx="2874190" cy="2180897"/>
      </dsp:txXfrm>
    </dsp:sp>
    <dsp:sp modelId="{2BCCDD34-ED75-8C4F-86FE-C311EC5C3D8A}">
      <dsp:nvSpPr>
        <dsp:cNvPr id="0" name=""/>
        <dsp:cNvSpPr/>
      </dsp:nvSpPr>
      <dsp:spPr>
        <a:xfrm>
          <a:off x="3469687" y="364713"/>
          <a:ext cx="967332" cy="749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3469687" y="514588"/>
        <a:ext cx="742519" cy="449626"/>
      </dsp:txXfrm>
    </dsp:sp>
    <dsp:sp modelId="{66ABB086-F3F0-E349-925E-D43FFDFD6270}">
      <dsp:nvSpPr>
        <dsp:cNvPr id="0" name=""/>
        <dsp:cNvSpPr/>
      </dsp:nvSpPr>
      <dsp:spPr>
        <a:xfrm>
          <a:off x="4838553" y="264201"/>
          <a:ext cx="3009892" cy="1425600"/>
        </a:xfrm>
        <a:prstGeom prst="roundRect">
          <a:avLst>
            <a:gd name="adj" fmla="val 10000"/>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125730" numCol="1" spcCol="1270" anchor="t" anchorCtr="0">
          <a:noAutofit/>
        </a:bodyPr>
        <a:lstStyle/>
        <a:p>
          <a:pPr marL="0" lvl="0" indent="0" algn="l" defTabSz="1466850">
            <a:lnSpc>
              <a:spcPct val="90000"/>
            </a:lnSpc>
            <a:spcBef>
              <a:spcPct val="0"/>
            </a:spcBef>
            <a:spcAft>
              <a:spcPct val="35000"/>
            </a:spcAft>
            <a:buNone/>
          </a:pPr>
          <a:r>
            <a:rPr lang="en-US" sz="3300" kern="1200">
              <a:solidFill>
                <a:schemeClr val="bg1"/>
              </a:solidFill>
            </a:rPr>
            <a:t>To Neutral</a:t>
          </a:r>
        </a:p>
      </dsp:txBody>
      <dsp:txXfrm>
        <a:off x="4838553" y="264201"/>
        <a:ext cx="3009892" cy="950400"/>
      </dsp:txXfrm>
    </dsp:sp>
    <dsp:sp modelId="{3811008F-18B8-904A-8237-8122DD42274B}">
      <dsp:nvSpPr>
        <dsp:cNvPr id="0" name=""/>
        <dsp:cNvSpPr/>
      </dsp:nvSpPr>
      <dsp:spPr>
        <a:xfrm>
          <a:off x="5455037" y="1214602"/>
          <a:ext cx="3009892" cy="2316599"/>
        </a:xfrm>
        <a:prstGeom prst="roundRect">
          <a:avLst>
            <a:gd name="adj" fmla="val 10000"/>
          </a:avLst>
        </a:prstGeom>
        <a:solidFill>
          <a:srgbClr val="CEE4E6">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solidFill>
                <a:srgbClr val="0070C0"/>
              </a:solidFill>
            </a:rPr>
            <a:t>“</a:t>
          </a:r>
          <a:r>
            <a:rPr lang="en-US" sz="1500" kern="1200">
              <a:solidFill>
                <a:schemeClr val="tx1"/>
              </a:solidFill>
            </a:rPr>
            <a:t>risk is the effect of uncertainty on objectives where the consequences could vary from </a:t>
          </a:r>
          <a:r>
            <a:rPr lang="en-US" sz="1500" b="1" kern="1200">
              <a:solidFill>
                <a:schemeClr val="tx2">
                  <a:lumMod val="75000"/>
                </a:schemeClr>
              </a:solidFill>
            </a:rPr>
            <a:t>loss</a:t>
          </a:r>
          <a:r>
            <a:rPr lang="en-US" sz="1500" kern="1200">
              <a:solidFill>
                <a:schemeClr val="tx1"/>
              </a:solidFill>
            </a:rPr>
            <a:t> and detriment </a:t>
          </a:r>
          <a:r>
            <a:rPr lang="en-US" sz="1500" b="1" kern="1200">
              <a:solidFill>
                <a:schemeClr val="tx2">
                  <a:lumMod val="75000"/>
                </a:schemeClr>
              </a:solidFill>
            </a:rPr>
            <a:t>to gain </a:t>
          </a:r>
          <a:r>
            <a:rPr lang="en-US" sz="1500" kern="1200">
              <a:solidFill>
                <a:schemeClr val="tx1"/>
              </a:solidFill>
            </a:rPr>
            <a:t>and benefit </a:t>
          </a:r>
          <a:r>
            <a:rPr lang="en-US" sz="1200" kern="1200">
              <a:solidFill>
                <a:schemeClr val="tx1"/>
              </a:solidFill>
            </a:rPr>
            <a:t>(Purdy, 2010)</a:t>
          </a:r>
          <a:r>
            <a:rPr lang="en-US" sz="1500" kern="1200">
              <a:solidFill>
                <a:schemeClr val="tx1"/>
              </a:solidFill>
            </a:rPr>
            <a:t>.”</a:t>
          </a:r>
        </a:p>
        <a:p>
          <a:pPr marL="114300" lvl="1" indent="-114300" algn="l" defTabSz="622300">
            <a:lnSpc>
              <a:spcPct val="90000"/>
            </a:lnSpc>
            <a:spcBef>
              <a:spcPct val="0"/>
            </a:spcBef>
            <a:spcAft>
              <a:spcPct val="15000"/>
            </a:spcAft>
            <a:buChar char="•"/>
          </a:pPr>
          <a:endParaRPr lang="en-US" sz="1400" kern="1200"/>
        </a:p>
        <a:p>
          <a:pPr marL="114300" lvl="1" indent="-114300" algn="l" defTabSz="622300">
            <a:lnSpc>
              <a:spcPct val="90000"/>
            </a:lnSpc>
            <a:spcBef>
              <a:spcPct val="0"/>
            </a:spcBef>
            <a:spcAft>
              <a:spcPct val="15000"/>
            </a:spcAft>
            <a:buChar char="•"/>
          </a:pPr>
          <a:r>
            <a:rPr lang="en-US" sz="1400" i="1" kern="1200">
              <a:solidFill>
                <a:schemeClr val="tx1"/>
              </a:solidFill>
            </a:rPr>
            <a:t>“the </a:t>
          </a:r>
          <a:r>
            <a:rPr lang="en-US" sz="1400" b="1" i="1" kern="1200">
              <a:solidFill>
                <a:schemeClr val="tx2">
                  <a:lumMod val="75000"/>
                </a:schemeClr>
              </a:solidFill>
            </a:rPr>
            <a:t>harms</a:t>
          </a:r>
          <a:r>
            <a:rPr lang="en-US" sz="1400" i="1" kern="1200">
              <a:solidFill>
                <a:schemeClr val="tx1"/>
              </a:solidFill>
            </a:rPr>
            <a:t> and benefits of… are…”</a:t>
          </a:r>
          <a:endParaRPr lang="en-US" sz="1400" kern="1200">
            <a:solidFill>
              <a:schemeClr val="tx1"/>
            </a:solidFill>
          </a:endParaRPr>
        </a:p>
      </dsp:txBody>
      <dsp:txXfrm>
        <a:off x="5522888" y="1282453"/>
        <a:ext cx="2874190" cy="21808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A4B560-4BDC-BB4B-99C0-98FD9F23AC22}">
      <dsp:nvSpPr>
        <dsp:cNvPr id="0" name=""/>
        <dsp:cNvSpPr/>
      </dsp:nvSpPr>
      <dsp:spPr>
        <a:xfrm>
          <a:off x="3506" y="20527"/>
          <a:ext cx="3009892" cy="1166400"/>
        </a:xfrm>
        <a:prstGeom prst="roundRect">
          <a:avLst>
            <a:gd name="adj" fmla="val 10000"/>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02870" numCol="1" spcCol="1270" anchor="t" anchorCtr="0">
          <a:noAutofit/>
        </a:bodyPr>
        <a:lstStyle/>
        <a:p>
          <a:pPr marL="0" lvl="0" indent="0" algn="l" defTabSz="1200150">
            <a:lnSpc>
              <a:spcPct val="90000"/>
            </a:lnSpc>
            <a:spcBef>
              <a:spcPct val="0"/>
            </a:spcBef>
            <a:spcAft>
              <a:spcPct val="35000"/>
            </a:spcAft>
            <a:buNone/>
          </a:pPr>
          <a:r>
            <a:rPr lang="en-US" sz="2700" kern="1200"/>
            <a:t>From Negative</a:t>
          </a:r>
        </a:p>
      </dsp:txBody>
      <dsp:txXfrm>
        <a:off x="3506" y="20527"/>
        <a:ext cx="3009892" cy="777600"/>
      </dsp:txXfrm>
    </dsp:sp>
    <dsp:sp modelId="{A2865E39-D49F-474B-A1FD-DD6922CB128D}">
      <dsp:nvSpPr>
        <dsp:cNvPr id="0" name=""/>
        <dsp:cNvSpPr/>
      </dsp:nvSpPr>
      <dsp:spPr>
        <a:xfrm>
          <a:off x="619990" y="798126"/>
          <a:ext cx="3009892" cy="297675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b="1" kern="1200">
              <a:solidFill>
                <a:schemeClr val="tx1"/>
              </a:solidFill>
            </a:rPr>
            <a:t>Living </a:t>
          </a:r>
          <a:r>
            <a:rPr lang="en-US" sz="1600" b="1" kern="1200">
              <a:solidFill>
                <a:srgbClr val="FF0000"/>
              </a:solidFill>
            </a:rPr>
            <a:t>‘</a:t>
          </a:r>
          <a:r>
            <a:rPr lang="en-US" sz="1600" b="1" i="1" kern="1200">
              <a:solidFill>
                <a:srgbClr val="FF0000"/>
              </a:solidFill>
            </a:rPr>
            <a:t>at</a:t>
          </a:r>
          <a:r>
            <a:rPr lang="en-US" sz="1600" b="1" kern="1200">
              <a:solidFill>
                <a:srgbClr val="FF0000"/>
              </a:solidFill>
            </a:rPr>
            <a:t>’ </a:t>
          </a:r>
          <a:r>
            <a:rPr lang="en-US" sz="1600" b="1" kern="1200">
              <a:solidFill>
                <a:schemeClr val="tx1"/>
              </a:solidFill>
            </a:rPr>
            <a:t>risk</a:t>
          </a:r>
          <a:endParaRPr lang="en-US" sz="1600" kern="1200"/>
        </a:p>
        <a:p>
          <a:pPr marL="171450" lvl="1" indent="-171450" algn="l" defTabSz="711200">
            <a:lnSpc>
              <a:spcPct val="90000"/>
            </a:lnSpc>
            <a:spcBef>
              <a:spcPct val="0"/>
            </a:spcBef>
            <a:spcAft>
              <a:spcPct val="15000"/>
            </a:spcAft>
            <a:buChar char="•"/>
          </a:pPr>
          <a:r>
            <a:rPr lang="en-CA" sz="1600" kern="1200" dirty="0">
              <a:solidFill>
                <a:srgbClr val="000000"/>
              </a:solidFill>
            </a:rPr>
            <a:t>“a judgment about an </a:t>
          </a:r>
          <a:r>
            <a:rPr lang="en-CA" sz="1600" b="1" i="1" kern="1200" dirty="0"/>
            <a:t>impairment</a:t>
          </a:r>
          <a:r>
            <a:rPr lang="en-CA" sz="1600" b="1" i="1" kern="1200" dirty="0">
              <a:solidFill>
                <a:srgbClr val="000000"/>
              </a:solidFill>
            </a:rPr>
            <a:t> </a:t>
          </a:r>
          <a:r>
            <a:rPr lang="en-CA" sz="1600" kern="1200" dirty="0">
              <a:solidFill>
                <a:srgbClr val="000000"/>
              </a:solidFill>
            </a:rPr>
            <a:t>within an </a:t>
          </a:r>
          <a:r>
            <a:rPr lang="en-CA" sz="1600" b="1" i="1" kern="1200" dirty="0"/>
            <a:t>environment </a:t>
          </a:r>
          <a:r>
            <a:rPr lang="en-CA" sz="1600" kern="1200" dirty="0">
              <a:solidFill>
                <a:srgbClr val="000000"/>
              </a:solidFill>
            </a:rPr>
            <a:t>that can cause a </a:t>
          </a:r>
          <a:r>
            <a:rPr lang="en-CA" sz="1600" b="1" i="1" kern="1200" dirty="0"/>
            <a:t>perilous event </a:t>
          </a:r>
          <a:r>
            <a:rPr lang="en-CA" sz="1600" kern="1200" dirty="0">
              <a:solidFill>
                <a:srgbClr val="000000"/>
              </a:solidFill>
            </a:rPr>
            <a:t>that has the increased potential for a </a:t>
          </a:r>
          <a:r>
            <a:rPr lang="en-CA" sz="1600" b="1" i="1" kern="1200" dirty="0"/>
            <a:t>negative consequence </a:t>
          </a:r>
          <a:r>
            <a:rPr lang="en-CA" sz="1600" kern="1200" dirty="0">
              <a:solidFill>
                <a:srgbClr val="000000"/>
              </a:solidFill>
            </a:rPr>
            <a:t>(MacLeod &amp; </a:t>
          </a:r>
          <a:r>
            <a:rPr lang="en-CA" sz="1600" kern="1200" dirty="0" err="1">
              <a:solidFill>
                <a:srgbClr val="000000"/>
              </a:solidFill>
            </a:rPr>
            <a:t>Stadnyk</a:t>
          </a:r>
          <a:r>
            <a:rPr lang="en-CA" sz="1600" kern="1200" dirty="0">
              <a:solidFill>
                <a:srgbClr val="000000"/>
              </a:solidFill>
            </a:rPr>
            <a:t>, 2015).”</a:t>
          </a:r>
          <a:endParaRPr lang="en-US" sz="1600" kern="1200" dirty="0"/>
        </a:p>
        <a:p>
          <a:pPr marL="57150" lvl="1" indent="-57150" algn="l" defTabSz="488950">
            <a:lnSpc>
              <a:spcPct val="90000"/>
            </a:lnSpc>
            <a:spcBef>
              <a:spcPct val="0"/>
            </a:spcBef>
            <a:spcAft>
              <a:spcPct val="15000"/>
            </a:spcAft>
            <a:buChar char="•"/>
          </a:pPr>
          <a:endParaRPr lang="en-US" sz="1100" kern="1200" dirty="0"/>
        </a:p>
      </dsp:txBody>
      <dsp:txXfrm>
        <a:off x="707176" y="885312"/>
        <a:ext cx="2835520" cy="2802378"/>
      </dsp:txXfrm>
    </dsp:sp>
    <dsp:sp modelId="{2BCCDD34-ED75-8C4F-86FE-C311EC5C3D8A}">
      <dsp:nvSpPr>
        <dsp:cNvPr id="0" name=""/>
        <dsp:cNvSpPr/>
      </dsp:nvSpPr>
      <dsp:spPr>
        <a:xfrm>
          <a:off x="3469687" y="34638"/>
          <a:ext cx="967332" cy="749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3469687" y="184513"/>
        <a:ext cx="742519" cy="449626"/>
      </dsp:txXfrm>
    </dsp:sp>
    <dsp:sp modelId="{66ABB086-F3F0-E349-925E-D43FFDFD6270}">
      <dsp:nvSpPr>
        <dsp:cNvPr id="0" name=""/>
        <dsp:cNvSpPr/>
      </dsp:nvSpPr>
      <dsp:spPr>
        <a:xfrm>
          <a:off x="4838553" y="20527"/>
          <a:ext cx="3009892" cy="1166400"/>
        </a:xfrm>
        <a:prstGeom prst="roundRect">
          <a:avLst>
            <a:gd name="adj" fmla="val 10000"/>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02870" numCol="1" spcCol="1270" anchor="t" anchorCtr="0">
          <a:noAutofit/>
        </a:bodyPr>
        <a:lstStyle/>
        <a:p>
          <a:pPr marL="0" lvl="0" indent="0" algn="l" defTabSz="1200150">
            <a:lnSpc>
              <a:spcPct val="90000"/>
            </a:lnSpc>
            <a:spcBef>
              <a:spcPct val="0"/>
            </a:spcBef>
            <a:spcAft>
              <a:spcPct val="35000"/>
            </a:spcAft>
            <a:buNone/>
          </a:pPr>
          <a:r>
            <a:rPr lang="en-US" sz="2700" kern="1200">
              <a:solidFill>
                <a:schemeClr val="bg1"/>
              </a:solidFill>
            </a:rPr>
            <a:t>To Neutral</a:t>
          </a:r>
        </a:p>
      </dsp:txBody>
      <dsp:txXfrm>
        <a:off x="4838553" y="20527"/>
        <a:ext cx="3009892" cy="777600"/>
      </dsp:txXfrm>
    </dsp:sp>
    <dsp:sp modelId="{3811008F-18B8-904A-8237-8122DD42274B}">
      <dsp:nvSpPr>
        <dsp:cNvPr id="0" name=""/>
        <dsp:cNvSpPr/>
      </dsp:nvSpPr>
      <dsp:spPr>
        <a:xfrm>
          <a:off x="5455037" y="798126"/>
          <a:ext cx="3009892" cy="2976750"/>
        </a:xfrm>
        <a:prstGeom prst="roundRect">
          <a:avLst>
            <a:gd name="adj" fmla="val 10000"/>
          </a:avLst>
        </a:prstGeom>
        <a:solidFill>
          <a:srgbClr val="CEE4E6">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t" anchorCtr="0">
          <a:noAutofit/>
        </a:bodyPr>
        <a:lstStyle/>
        <a:p>
          <a:pPr marL="114300" lvl="1" indent="-114300" algn="l" defTabSz="577850">
            <a:lnSpc>
              <a:spcPct val="90000"/>
            </a:lnSpc>
            <a:spcBef>
              <a:spcPct val="0"/>
            </a:spcBef>
            <a:spcAft>
              <a:spcPct val="15000"/>
            </a:spcAft>
            <a:buChar char="•"/>
          </a:pPr>
          <a:r>
            <a:rPr lang="en-US" sz="1300" b="1" kern="1200">
              <a:solidFill>
                <a:schemeClr val="tx1"/>
              </a:solidFill>
            </a:rPr>
            <a:t>Living </a:t>
          </a:r>
          <a:r>
            <a:rPr lang="en-US" sz="1300" b="1" kern="1200">
              <a:solidFill>
                <a:srgbClr val="00B050"/>
              </a:solidFill>
            </a:rPr>
            <a:t>‘</a:t>
          </a:r>
          <a:r>
            <a:rPr lang="en-US" sz="1300" b="1" i="1" kern="1200">
              <a:solidFill>
                <a:srgbClr val="00B050"/>
              </a:solidFill>
            </a:rPr>
            <a:t>with’</a:t>
          </a:r>
          <a:r>
            <a:rPr lang="en-US" sz="1300" b="1" kern="1200">
              <a:solidFill>
                <a:srgbClr val="00B050"/>
              </a:solidFill>
            </a:rPr>
            <a:t> </a:t>
          </a:r>
          <a:r>
            <a:rPr lang="en-US" sz="1300" b="1" kern="1200">
              <a:solidFill>
                <a:schemeClr val="tx1"/>
              </a:solidFill>
            </a:rPr>
            <a:t>risk</a:t>
          </a:r>
          <a:endParaRPr lang="en-US" sz="1300" kern="1200"/>
        </a:p>
        <a:p>
          <a:pPr marL="114300" lvl="1" indent="-114300" algn="l" defTabSz="577850">
            <a:lnSpc>
              <a:spcPct val="90000"/>
            </a:lnSpc>
            <a:spcBef>
              <a:spcPct val="0"/>
            </a:spcBef>
            <a:spcAft>
              <a:spcPct val="15000"/>
            </a:spcAft>
            <a:buChar char="•"/>
          </a:pPr>
          <a:r>
            <a:rPr lang="en-US" sz="1300" kern="1200">
              <a:solidFill>
                <a:srgbClr val="000000"/>
              </a:solidFill>
            </a:rPr>
            <a:t>Care that is focused on</a:t>
          </a:r>
          <a:endParaRPr lang="en-US" sz="1300" kern="1200"/>
        </a:p>
        <a:p>
          <a:pPr marL="228600" lvl="2" indent="-114300" algn="l" defTabSz="577850">
            <a:lnSpc>
              <a:spcPct val="90000"/>
            </a:lnSpc>
            <a:spcBef>
              <a:spcPct val="0"/>
            </a:spcBef>
            <a:spcAft>
              <a:spcPct val="15000"/>
            </a:spcAft>
            <a:buChar char="•"/>
          </a:pPr>
          <a:r>
            <a:rPr lang="en-US" sz="1300" kern="1200"/>
            <a:t>Optimizing </a:t>
          </a:r>
          <a:r>
            <a:rPr lang="en-US" sz="1300" kern="1200">
              <a:solidFill>
                <a:srgbClr val="000000"/>
              </a:solidFill>
            </a:rPr>
            <a:t>health</a:t>
          </a:r>
        </a:p>
        <a:p>
          <a:pPr marL="228600" lvl="2" indent="-114300" algn="l" defTabSz="577850">
            <a:lnSpc>
              <a:spcPct val="90000"/>
            </a:lnSpc>
            <a:spcBef>
              <a:spcPct val="0"/>
            </a:spcBef>
            <a:spcAft>
              <a:spcPct val="15000"/>
            </a:spcAft>
            <a:buChar char="•"/>
          </a:pPr>
          <a:r>
            <a:rPr lang="en-US" sz="1300" kern="1200"/>
            <a:t>Leveraging </a:t>
          </a:r>
          <a:r>
            <a:rPr lang="en-US" sz="1300" kern="1200">
              <a:solidFill>
                <a:srgbClr val="000000"/>
              </a:solidFill>
            </a:rPr>
            <a:t>the older adult’s </a:t>
          </a:r>
          <a:r>
            <a:rPr lang="en-US" sz="1300" kern="1200"/>
            <a:t>strengths</a:t>
          </a:r>
        </a:p>
        <a:p>
          <a:pPr marL="228600" lvl="2" indent="-114300" algn="l" defTabSz="577850">
            <a:lnSpc>
              <a:spcPct val="90000"/>
            </a:lnSpc>
            <a:spcBef>
              <a:spcPct val="0"/>
            </a:spcBef>
            <a:spcAft>
              <a:spcPct val="15000"/>
            </a:spcAft>
            <a:buChar char="•"/>
          </a:pPr>
          <a:r>
            <a:rPr lang="en-US" sz="1300" kern="1200"/>
            <a:t>Adapting </a:t>
          </a:r>
          <a:r>
            <a:rPr lang="en-US" sz="1300" kern="1200">
              <a:solidFill>
                <a:srgbClr val="000000"/>
              </a:solidFill>
            </a:rPr>
            <a:t>the older adult’s </a:t>
          </a:r>
          <a:r>
            <a:rPr lang="en-US" sz="1300" kern="1200"/>
            <a:t>environments</a:t>
          </a:r>
        </a:p>
        <a:p>
          <a:pPr marL="228600" lvl="2" indent="-114300" algn="l" defTabSz="577850">
            <a:lnSpc>
              <a:spcPct val="90000"/>
            </a:lnSpc>
            <a:spcBef>
              <a:spcPct val="0"/>
            </a:spcBef>
            <a:spcAft>
              <a:spcPct val="15000"/>
            </a:spcAft>
            <a:buChar char="•"/>
          </a:pPr>
          <a:r>
            <a:rPr lang="en-US" sz="1300" kern="1200"/>
            <a:t>Minimizing </a:t>
          </a:r>
          <a:r>
            <a:rPr lang="en-US" sz="1300" kern="1200">
              <a:solidFill>
                <a:srgbClr val="000000"/>
              </a:solidFill>
            </a:rPr>
            <a:t>or</a:t>
          </a:r>
          <a:r>
            <a:rPr lang="en-US" sz="1300" kern="1200"/>
            <a:t> preventing </a:t>
          </a:r>
          <a:r>
            <a:rPr lang="en-US" sz="1300" kern="1200">
              <a:solidFill>
                <a:srgbClr val="000000"/>
              </a:solidFill>
            </a:rPr>
            <a:t>concerns</a:t>
          </a:r>
        </a:p>
        <a:p>
          <a:pPr marL="228600" lvl="2" indent="-114300" algn="l" defTabSz="577850">
            <a:lnSpc>
              <a:spcPct val="90000"/>
            </a:lnSpc>
            <a:spcBef>
              <a:spcPct val="0"/>
            </a:spcBef>
            <a:spcAft>
              <a:spcPct val="15000"/>
            </a:spcAft>
            <a:buChar char="•"/>
          </a:pPr>
          <a:r>
            <a:rPr lang="en-US" sz="1300" kern="1200"/>
            <a:t>Minimizing </a:t>
          </a:r>
          <a:r>
            <a:rPr lang="en-US" sz="1300" kern="1200">
              <a:solidFill>
                <a:srgbClr val="000000"/>
              </a:solidFill>
            </a:rPr>
            <a:t>negative</a:t>
          </a:r>
          <a:r>
            <a:rPr lang="en-US" sz="1300" kern="1200"/>
            <a:t> </a:t>
          </a:r>
          <a:r>
            <a:rPr lang="en-US" sz="1300" kern="1200">
              <a:solidFill>
                <a:srgbClr val="000000"/>
              </a:solidFill>
            </a:rPr>
            <a:t>consequences</a:t>
          </a:r>
        </a:p>
        <a:p>
          <a:pPr marL="228600" lvl="2" indent="-114300" algn="l" defTabSz="577850">
            <a:lnSpc>
              <a:spcPct val="90000"/>
            </a:lnSpc>
            <a:spcBef>
              <a:spcPct val="0"/>
            </a:spcBef>
            <a:spcAft>
              <a:spcPct val="15000"/>
            </a:spcAft>
            <a:buChar char="•"/>
          </a:pPr>
          <a:r>
            <a:rPr lang="en-US" sz="1300" kern="1200"/>
            <a:t>Augmenting </a:t>
          </a:r>
          <a:r>
            <a:rPr lang="en-US" sz="1300" kern="1200">
              <a:solidFill>
                <a:srgbClr val="000000"/>
              </a:solidFill>
            </a:rPr>
            <a:t>positive</a:t>
          </a:r>
          <a:r>
            <a:rPr lang="en-US" sz="1300" kern="1200"/>
            <a:t> </a:t>
          </a:r>
          <a:r>
            <a:rPr lang="en-US" sz="1300" kern="1200">
              <a:solidFill>
                <a:srgbClr val="000000"/>
              </a:solidFill>
            </a:rPr>
            <a:t>consequences</a:t>
          </a:r>
        </a:p>
        <a:p>
          <a:pPr marL="228600" lvl="2" indent="-114300" algn="l" defTabSz="577850">
            <a:lnSpc>
              <a:spcPct val="90000"/>
            </a:lnSpc>
            <a:spcBef>
              <a:spcPct val="0"/>
            </a:spcBef>
            <a:spcAft>
              <a:spcPct val="15000"/>
            </a:spcAft>
            <a:buChar char="•"/>
          </a:pPr>
          <a:r>
            <a:rPr lang="en-US" sz="1300" kern="1200"/>
            <a:t>Acknowledging physical </a:t>
          </a:r>
          <a:r>
            <a:rPr lang="en-US" sz="1300" kern="1200">
              <a:solidFill>
                <a:srgbClr val="000000"/>
              </a:solidFill>
            </a:rPr>
            <a:t>and</a:t>
          </a:r>
          <a:r>
            <a:rPr lang="en-US" sz="1300" kern="1200"/>
            <a:t> emotional </a:t>
          </a:r>
          <a:r>
            <a:rPr lang="en-US" sz="1300" kern="1200">
              <a:solidFill>
                <a:srgbClr val="000000"/>
              </a:solidFill>
            </a:rPr>
            <a:t>consequences</a:t>
          </a:r>
        </a:p>
        <a:p>
          <a:pPr marL="114300" lvl="1" indent="-114300" algn="l" defTabSz="533400">
            <a:lnSpc>
              <a:spcPct val="90000"/>
            </a:lnSpc>
            <a:spcBef>
              <a:spcPct val="0"/>
            </a:spcBef>
            <a:spcAft>
              <a:spcPct val="15000"/>
            </a:spcAft>
            <a:buChar char="•"/>
          </a:pPr>
          <a:endParaRPr lang="en-US" sz="1200" kern="1200"/>
        </a:p>
      </dsp:txBody>
      <dsp:txXfrm>
        <a:off x="5542223" y="885312"/>
        <a:ext cx="2835520" cy="28023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DDD02-7548-9343-8FDA-22782056B31F}">
      <dsp:nvSpPr>
        <dsp:cNvPr id="0" name=""/>
        <dsp:cNvSpPr/>
      </dsp:nvSpPr>
      <dsp:spPr>
        <a:xfrm>
          <a:off x="1863151" y="539"/>
          <a:ext cx="1602935" cy="1041907"/>
        </a:xfrm>
        <a:prstGeom prst="roundRect">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PATIENTS</a:t>
          </a:r>
        </a:p>
      </dsp:txBody>
      <dsp:txXfrm>
        <a:off x="1914013" y="51401"/>
        <a:ext cx="1501211" cy="940183"/>
      </dsp:txXfrm>
    </dsp:sp>
    <dsp:sp modelId="{45415513-C885-D048-A318-61E3C85AED7F}">
      <dsp:nvSpPr>
        <dsp:cNvPr id="0" name=""/>
        <dsp:cNvSpPr/>
      </dsp:nvSpPr>
      <dsp:spPr>
        <a:xfrm>
          <a:off x="1274261" y="521493"/>
          <a:ext cx="2780715" cy="2780715"/>
        </a:xfrm>
        <a:custGeom>
          <a:avLst/>
          <a:gdLst/>
          <a:ahLst/>
          <a:cxnLst/>
          <a:rect l="0" t="0" r="0" b="0"/>
          <a:pathLst>
            <a:path>
              <a:moveTo>
                <a:pt x="2203484" y="262564"/>
              </a:moveTo>
              <a:arcTo wR="1390357" hR="1390357" stAng="18347472" swAng="3649035"/>
            </a:path>
          </a:pathLst>
        </a:custGeom>
        <a:noFill/>
        <a:ln w="9525" cap="flat" cmpd="sng" algn="ctr">
          <a:solidFill>
            <a:schemeClr val="accent1">
              <a:shade val="9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81C3110A-B758-874C-A30D-38CC7E151DD7}">
      <dsp:nvSpPr>
        <dsp:cNvPr id="0" name=""/>
        <dsp:cNvSpPr/>
      </dsp:nvSpPr>
      <dsp:spPr>
        <a:xfrm>
          <a:off x="3067236" y="2086076"/>
          <a:ext cx="1602935" cy="1041907"/>
        </a:xfrm>
        <a:prstGeom prst="roundRect">
          <a:avLst/>
        </a:prstGeom>
        <a:solidFill>
          <a:schemeClr val="accent1">
            <a:shade val="80000"/>
            <a:hueOff val="111986"/>
            <a:satOff val="-8476"/>
            <a:lumOff val="1564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CARERS</a:t>
          </a:r>
        </a:p>
      </dsp:txBody>
      <dsp:txXfrm>
        <a:off x="3118098" y="2136938"/>
        <a:ext cx="1501211" cy="940183"/>
      </dsp:txXfrm>
    </dsp:sp>
    <dsp:sp modelId="{B6D0CD03-5931-1D49-8C6E-38CD57BC50A5}">
      <dsp:nvSpPr>
        <dsp:cNvPr id="0" name=""/>
        <dsp:cNvSpPr/>
      </dsp:nvSpPr>
      <dsp:spPr>
        <a:xfrm>
          <a:off x="1274261" y="521493"/>
          <a:ext cx="2780715" cy="2780715"/>
        </a:xfrm>
        <a:custGeom>
          <a:avLst/>
          <a:gdLst/>
          <a:ahLst/>
          <a:cxnLst/>
          <a:rect l="0" t="0" r="0" b="0"/>
          <a:pathLst>
            <a:path>
              <a:moveTo>
                <a:pt x="2052418" y="2612965"/>
              </a:moveTo>
              <a:arcTo wR="1390357" hR="1390357" stAng="3693827" swAng="3412346"/>
            </a:path>
          </a:pathLst>
        </a:custGeom>
        <a:noFill/>
        <a:ln w="9525" cap="flat" cmpd="sng" algn="ctr">
          <a:solidFill>
            <a:schemeClr val="accent1">
              <a:shade val="90000"/>
              <a:hueOff val="111877"/>
              <a:satOff val="-8371"/>
              <a:lumOff val="14634"/>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176E5350-4B58-E046-9364-88584E893157}">
      <dsp:nvSpPr>
        <dsp:cNvPr id="0" name=""/>
        <dsp:cNvSpPr/>
      </dsp:nvSpPr>
      <dsp:spPr>
        <a:xfrm>
          <a:off x="659066" y="2086076"/>
          <a:ext cx="1602935" cy="1041907"/>
        </a:xfrm>
        <a:prstGeom prst="roundRect">
          <a:avLst/>
        </a:prstGeom>
        <a:solidFill>
          <a:schemeClr val="accent1">
            <a:shade val="80000"/>
            <a:hueOff val="223973"/>
            <a:satOff val="-16953"/>
            <a:lumOff val="3129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CLINICIANS</a:t>
          </a:r>
        </a:p>
      </dsp:txBody>
      <dsp:txXfrm>
        <a:off x="709928" y="2136938"/>
        <a:ext cx="1501211" cy="940183"/>
      </dsp:txXfrm>
    </dsp:sp>
    <dsp:sp modelId="{A7EB7E23-1848-D445-AAC2-954C43907933}">
      <dsp:nvSpPr>
        <dsp:cNvPr id="0" name=""/>
        <dsp:cNvSpPr/>
      </dsp:nvSpPr>
      <dsp:spPr>
        <a:xfrm>
          <a:off x="1274261" y="521493"/>
          <a:ext cx="2780715" cy="2780715"/>
        </a:xfrm>
        <a:custGeom>
          <a:avLst/>
          <a:gdLst/>
          <a:ahLst/>
          <a:cxnLst/>
          <a:rect l="0" t="0" r="0" b="0"/>
          <a:pathLst>
            <a:path>
              <a:moveTo>
                <a:pt x="9237" y="1550365"/>
              </a:moveTo>
              <a:arcTo wR="1390357" hR="1390357" stAng="10403493" swAng="3649035"/>
            </a:path>
          </a:pathLst>
        </a:custGeom>
        <a:noFill/>
        <a:ln w="9525" cap="flat" cmpd="sng" algn="ctr">
          <a:solidFill>
            <a:schemeClr val="accent1">
              <a:shade val="90000"/>
              <a:hueOff val="223754"/>
              <a:satOff val="-16741"/>
              <a:lumOff val="29269"/>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B1B865-656D-0D44-907F-16CDA2D98CA3}">
      <dsp:nvSpPr>
        <dsp:cNvPr id="0" name=""/>
        <dsp:cNvSpPr/>
      </dsp:nvSpPr>
      <dsp:spPr>
        <a:xfrm>
          <a:off x="568019" y="395"/>
          <a:ext cx="1564931" cy="782465"/>
        </a:xfrm>
        <a:prstGeom prst="roundRect">
          <a:avLst>
            <a:gd name="adj" fmla="val 10000"/>
          </a:avLst>
        </a:prstGeom>
        <a:solidFill>
          <a:srgbClr val="CEE4E6"/>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Best Practice</a:t>
          </a:r>
        </a:p>
      </dsp:txBody>
      <dsp:txXfrm>
        <a:off x="590937" y="23313"/>
        <a:ext cx="1519095" cy="736629"/>
      </dsp:txXfrm>
    </dsp:sp>
    <dsp:sp modelId="{DAB515CD-D0C9-1242-81CD-9C10DCF90C54}">
      <dsp:nvSpPr>
        <dsp:cNvPr id="0" name=""/>
        <dsp:cNvSpPr/>
      </dsp:nvSpPr>
      <dsp:spPr>
        <a:xfrm>
          <a:off x="724513" y="782861"/>
          <a:ext cx="156493" cy="586849"/>
        </a:xfrm>
        <a:custGeom>
          <a:avLst/>
          <a:gdLst/>
          <a:ahLst/>
          <a:cxnLst/>
          <a:rect l="0" t="0" r="0" b="0"/>
          <a:pathLst>
            <a:path>
              <a:moveTo>
                <a:pt x="0" y="0"/>
              </a:moveTo>
              <a:lnTo>
                <a:pt x="0" y="586849"/>
              </a:lnTo>
              <a:lnTo>
                <a:pt x="156493" y="5868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87CDCE-04DE-884C-B53D-942E29A9AFFE}">
      <dsp:nvSpPr>
        <dsp:cNvPr id="0" name=""/>
        <dsp:cNvSpPr/>
      </dsp:nvSpPr>
      <dsp:spPr>
        <a:xfrm>
          <a:off x="881006" y="978477"/>
          <a:ext cx="1251945" cy="78246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Community</a:t>
          </a:r>
        </a:p>
      </dsp:txBody>
      <dsp:txXfrm>
        <a:off x="903924" y="1001395"/>
        <a:ext cx="1206109" cy="736629"/>
      </dsp:txXfrm>
    </dsp:sp>
    <dsp:sp modelId="{50AA7916-E5BF-4C40-8A98-206F36B976C3}">
      <dsp:nvSpPr>
        <dsp:cNvPr id="0" name=""/>
        <dsp:cNvSpPr/>
      </dsp:nvSpPr>
      <dsp:spPr>
        <a:xfrm>
          <a:off x="724513" y="782861"/>
          <a:ext cx="156493" cy="1564931"/>
        </a:xfrm>
        <a:custGeom>
          <a:avLst/>
          <a:gdLst/>
          <a:ahLst/>
          <a:cxnLst/>
          <a:rect l="0" t="0" r="0" b="0"/>
          <a:pathLst>
            <a:path>
              <a:moveTo>
                <a:pt x="0" y="0"/>
              </a:moveTo>
              <a:lnTo>
                <a:pt x="0" y="1564931"/>
              </a:lnTo>
              <a:lnTo>
                <a:pt x="156493" y="15649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6B814A-BF59-2546-82B6-1A838A82D57C}">
      <dsp:nvSpPr>
        <dsp:cNvPr id="0" name=""/>
        <dsp:cNvSpPr/>
      </dsp:nvSpPr>
      <dsp:spPr>
        <a:xfrm>
          <a:off x="881006" y="1956560"/>
          <a:ext cx="1251945" cy="78246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Hospital</a:t>
          </a:r>
          <a:endParaRPr lang="en-US" sz="1600" kern="1200"/>
        </a:p>
      </dsp:txBody>
      <dsp:txXfrm>
        <a:off x="903924" y="1979478"/>
        <a:ext cx="1206109" cy="736629"/>
      </dsp:txXfrm>
    </dsp:sp>
    <dsp:sp modelId="{8C4333F5-897D-E341-B831-2F0173EEEC83}">
      <dsp:nvSpPr>
        <dsp:cNvPr id="0" name=""/>
        <dsp:cNvSpPr/>
      </dsp:nvSpPr>
      <dsp:spPr>
        <a:xfrm>
          <a:off x="2524184" y="395"/>
          <a:ext cx="1564931" cy="782465"/>
        </a:xfrm>
        <a:prstGeom prst="roundRect">
          <a:avLst>
            <a:gd name="adj" fmla="val 10000"/>
          </a:avLst>
        </a:prstGeom>
        <a:solidFill>
          <a:srgbClr val="CEE4E6"/>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Practical Approaches</a:t>
          </a:r>
        </a:p>
      </dsp:txBody>
      <dsp:txXfrm>
        <a:off x="2547102" y="23313"/>
        <a:ext cx="1519095" cy="736629"/>
      </dsp:txXfrm>
    </dsp:sp>
    <dsp:sp modelId="{D337CE0F-826D-CB44-9B19-B8A468E2EE74}">
      <dsp:nvSpPr>
        <dsp:cNvPr id="0" name=""/>
        <dsp:cNvSpPr/>
      </dsp:nvSpPr>
      <dsp:spPr>
        <a:xfrm>
          <a:off x="2680677" y="782861"/>
          <a:ext cx="156493" cy="586849"/>
        </a:xfrm>
        <a:custGeom>
          <a:avLst/>
          <a:gdLst/>
          <a:ahLst/>
          <a:cxnLst/>
          <a:rect l="0" t="0" r="0" b="0"/>
          <a:pathLst>
            <a:path>
              <a:moveTo>
                <a:pt x="0" y="0"/>
              </a:moveTo>
              <a:lnTo>
                <a:pt x="0" y="586849"/>
              </a:lnTo>
              <a:lnTo>
                <a:pt x="156493" y="5868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091FF7-1A34-8F40-B4C1-45FFCB5A2958}">
      <dsp:nvSpPr>
        <dsp:cNvPr id="0" name=""/>
        <dsp:cNvSpPr/>
      </dsp:nvSpPr>
      <dsp:spPr>
        <a:xfrm>
          <a:off x="2837170" y="978477"/>
          <a:ext cx="1251945" cy="78246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CGA</a:t>
          </a:r>
        </a:p>
      </dsp:txBody>
      <dsp:txXfrm>
        <a:off x="2860088" y="1001395"/>
        <a:ext cx="1206109" cy="736629"/>
      </dsp:txXfrm>
    </dsp:sp>
    <dsp:sp modelId="{9080D739-03C0-1246-92BF-581A95231076}">
      <dsp:nvSpPr>
        <dsp:cNvPr id="0" name=""/>
        <dsp:cNvSpPr/>
      </dsp:nvSpPr>
      <dsp:spPr>
        <a:xfrm>
          <a:off x="2680677" y="782861"/>
          <a:ext cx="156493" cy="1564931"/>
        </a:xfrm>
        <a:custGeom>
          <a:avLst/>
          <a:gdLst/>
          <a:ahLst/>
          <a:cxnLst/>
          <a:rect l="0" t="0" r="0" b="0"/>
          <a:pathLst>
            <a:path>
              <a:moveTo>
                <a:pt x="0" y="0"/>
              </a:moveTo>
              <a:lnTo>
                <a:pt x="0" y="1564931"/>
              </a:lnTo>
              <a:lnTo>
                <a:pt x="156493" y="15649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AB0A12-5FEE-3948-90D7-D90FF8F00B99}">
      <dsp:nvSpPr>
        <dsp:cNvPr id="0" name=""/>
        <dsp:cNvSpPr/>
      </dsp:nvSpPr>
      <dsp:spPr>
        <a:xfrm>
          <a:off x="2837170" y="1956560"/>
          <a:ext cx="1251945" cy="78246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Dignity of Risk</a:t>
          </a:r>
        </a:p>
      </dsp:txBody>
      <dsp:txXfrm>
        <a:off x="2860088" y="1979478"/>
        <a:ext cx="1206109" cy="736629"/>
      </dsp:txXfrm>
    </dsp:sp>
    <dsp:sp modelId="{87E9F8AD-1AE6-344F-B3D1-B1BE06671E42}">
      <dsp:nvSpPr>
        <dsp:cNvPr id="0" name=""/>
        <dsp:cNvSpPr/>
      </dsp:nvSpPr>
      <dsp:spPr>
        <a:xfrm>
          <a:off x="2680677" y="782861"/>
          <a:ext cx="156493" cy="2543013"/>
        </a:xfrm>
        <a:custGeom>
          <a:avLst/>
          <a:gdLst/>
          <a:ahLst/>
          <a:cxnLst/>
          <a:rect l="0" t="0" r="0" b="0"/>
          <a:pathLst>
            <a:path>
              <a:moveTo>
                <a:pt x="0" y="0"/>
              </a:moveTo>
              <a:lnTo>
                <a:pt x="0" y="2543013"/>
              </a:lnTo>
              <a:lnTo>
                <a:pt x="156493" y="25430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BDD5BE-F350-4D4D-9C3A-343D24ED74DD}">
      <dsp:nvSpPr>
        <dsp:cNvPr id="0" name=""/>
        <dsp:cNvSpPr/>
      </dsp:nvSpPr>
      <dsp:spPr>
        <a:xfrm>
          <a:off x="2837170" y="2934642"/>
          <a:ext cx="1251945" cy="78246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Therapeutic</a:t>
          </a:r>
          <a:r>
            <a:rPr lang="en-US" sz="1600" kern="1200"/>
            <a:t> Risk</a:t>
          </a:r>
        </a:p>
      </dsp:txBody>
      <dsp:txXfrm>
        <a:off x="2860088" y="2957560"/>
        <a:ext cx="1206109" cy="736629"/>
      </dsp:txXfrm>
    </dsp:sp>
    <dsp:sp modelId="{384FD34D-DCE0-4743-A15A-C93845147013}">
      <dsp:nvSpPr>
        <dsp:cNvPr id="0" name=""/>
        <dsp:cNvSpPr/>
      </dsp:nvSpPr>
      <dsp:spPr>
        <a:xfrm>
          <a:off x="4480348" y="395"/>
          <a:ext cx="1564931" cy="782465"/>
        </a:xfrm>
        <a:prstGeom prst="roundRect">
          <a:avLst>
            <a:gd name="adj" fmla="val 10000"/>
          </a:avLst>
        </a:prstGeom>
        <a:solidFill>
          <a:srgbClr val="CEE4E6"/>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Shared Decision Making</a:t>
          </a:r>
        </a:p>
      </dsp:txBody>
      <dsp:txXfrm>
        <a:off x="4503266" y="23313"/>
        <a:ext cx="1519095" cy="736629"/>
      </dsp:txXfrm>
    </dsp:sp>
    <dsp:sp modelId="{CC3E2FFF-A377-2047-9FAD-3A7A22B636B0}">
      <dsp:nvSpPr>
        <dsp:cNvPr id="0" name=""/>
        <dsp:cNvSpPr/>
      </dsp:nvSpPr>
      <dsp:spPr>
        <a:xfrm>
          <a:off x="4636842" y="782861"/>
          <a:ext cx="156493" cy="586849"/>
        </a:xfrm>
        <a:custGeom>
          <a:avLst/>
          <a:gdLst/>
          <a:ahLst/>
          <a:cxnLst/>
          <a:rect l="0" t="0" r="0" b="0"/>
          <a:pathLst>
            <a:path>
              <a:moveTo>
                <a:pt x="0" y="0"/>
              </a:moveTo>
              <a:lnTo>
                <a:pt x="0" y="586849"/>
              </a:lnTo>
              <a:lnTo>
                <a:pt x="156493" y="5868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0B5DD1-AB36-C348-86ED-DF2F1FA84D24}">
      <dsp:nvSpPr>
        <dsp:cNvPr id="0" name=""/>
        <dsp:cNvSpPr/>
      </dsp:nvSpPr>
      <dsp:spPr>
        <a:xfrm>
          <a:off x="4793335" y="978477"/>
          <a:ext cx="1251945" cy="78246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All clients</a:t>
          </a:r>
        </a:p>
      </dsp:txBody>
      <dsp:txXfrm>
        <a:off x="4816253" y="1001395"/>
        <a:ext cx="1206109" cy="736629"/>
      </dsp:txXfrm>
    </dsp:sp>
    <dsp:sp modelId="{4CE62A68-422C-AB42-94CC-8D545B22DE5C}">
      <dsp:nvSpPr>
        <dsp:cNvPr id="0" name=""/>
        <dsp:cNvSpPr/>
      </dsp:nvSpPr>
      <dsp:spPr>
        <a:xfrm>
          <a:off x="4636842" y="782861"/>
          <a:ext cx="156493" cy="1564931"/>
        </a:xfrm>
        <a:custGeom>
          <a:avLst/>
          <a:gdLst/>
          <a:ahLst/>
          <a:cxnLst/>
          <a:rect l="0" t="0" r="0" b="0"/>
          <a:pathLst>
            <a:path>
              <a:moveTo>
                <a:pt x="0" y="0"/>
              </a:moveTo>
              <a:lnTo>
                <a:pt x="0" y="1564931"/>
              </a:lnTo>
              <a:lnTo>
                <a:pt x="156493" y="15649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6A8D5E-4A0F-074B-9760-B154E7F0A546}">
      <dsp:nvSpPr>
        <dsp:cNvPr id="0" name=""/>
        <dsp:cNvSpPr/>
      </dsp:nvSpPr>
      <dsp:spPr>
        <a:xfrm>
          <a:off x="4793335" y="1956560"/>
          <a:ext cx="1251945" cy="78246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a:t>Client, caregiver and clinician</a:t>
          </a:r>
        </a:p>
      </dsp:txBody>
      <dsp:txXfrm>
        <a:off x="4816253" y="1979478"/>
        <a:ext cx="1206109" cy="736629"/>
      </dsp:txXfrm>
    </dsp:sp>
    <dsp:sp modelId="{40F61951-5B4C-A44C-8668-CD3FF6AA3B9A}">
      <dsp:nvSpPr>
        <dsp:cNvPr id="0" name=""/>
        <dsp:cNvSpPr/>
      </dsp:nvSpPr>
      <dsp:spPr>
        <a:xfrm>
          <a:off x="6436513" y="395"/>
          <a:ext cx="1564931" cy="782465"/>
        </a:xfrm>
        <a:prstGeom prst="roundRect">
          <a:avLst>
            <a:gd name="adj" fmla="val 10000"/>
          </a:avLst>
        </a:prstGeom>
        <a:solidFill>
          <a:srgbClr val="CEE4E6"/>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Person-Centered Care</a:t>
          </a:r>
        </a:p>
      </dsp:txBody>
      <dsp:txXfrm>
        <a:off x="6459431" y="23313"/>
        <a:ext cx="1519095" cy="736629"/>
      </dsp:txXfrm>
    </dsp:sp>
    <dsp:sp modelId="{16612BFE-47B9-7047-AF06-B10C9AA3E16B}">
      <dsp:nvSpPr>
        <dsp:cNvPr id="0" name=""/>
        <dsp:cNvSpPr/>
      </dsp:nvSpPr>
      <dsp:spPr>
        <a:xfrm>
          <a:off x="6593006" y="782861"/>
          <a:ext cx="156493" cy="586849"/>
        </a:xfrm>
        <a:custGeom>
          <a:avLst/>
          <a:gdLst/>
          <a:ahLst/>
          <a:cxnLst/>
          <a:rect l="0" t="0" r="0" b="0"/>
          <a:pathLst>
            <a:path>
              <a:moveTo>
                <a:pt x="0" y="0"/>
              </a:moveTo>
              <a:lnTo>
                <a:pt x="0" y="586849"/>
              </a:lnTo>
              <a:lnTo>
                <a:pt x="156493" y="5868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1DBA42-69C0-E049-AE5E-537317C7864E}">
      <dsp:nvSpPr>
        <dsp:cNvPr id="0" name=""/>
        <dsp:cNvSpPr/>
      </dsp:nvSpPr>
      <dsp:spPr>
        <a:xfrm>
          <a:off x="6749499" y="978477"/>
          <a:ext cx="1251945" cy="78246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What matters most</a:t>
          </a:r>
        </a:p>
      </dsp:txBody>
      <dsp:txXfrm>
        <a:off x="6772417" y="1001395"/>
        <a:ext cx="1206109" cy="736629"/>
      </dsp:txXfrm>
    </dsp:sp>
    <dsp:sp modelId="{E12D5BD1-8E2B-7E41-A9FA-6B3D62B058CE}">
      <dsp:nvSpPr>
        <dsp:cNvPr id="0" name=""/>
        <dsp:cNvSpPr/>
      </dsp:nvSpPr>
      <dsp:spPr>
        <a:xfrm>
          <a:off x="6593006" y="782861"/>
          <a:ext cx="156493" cy="1564931"/>
        </a:xfrm>
        <a:custGeom>
          <a:avLst/>
          <a:gdLst/>
          <a:ahLst/>
          <a:cxnLst/>
          <a:rect l="0" t="0" r="0" b="0"/>
          <a:pathLst>
            <a:path>
              <a:moveTo>
                <a:pt x="0" y="0"/>
              </a:moveTo>
              <a:lnTo>
                <a:pt x="0" y="1564931"/>
              </a:lnTo>
              <a:lnTo>
                <a:pt x="156493" y="15649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A621F7-5227-1D40-AE58-E42ED21DDD36}">
      <dsp:nvSpPr>
        <dsp:cNvPr id="0" name=""/>
        <dsp:cNvSpPr/>
      </dsp:nvSpPr>
      <dsp:spPr>
        <a:xfrm>
          <a:off x="6749499" y="1956560"/>
          <a:ext cx="1251945" cy="782465"/>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Values, beliefs</a:t>
          </a:r>
        </a:p>
      </dsp:txBody>
      <dsp:txXfrm>
        <a:off x="6772417" y="1979478"/>
        <a:ext cx="1206109" cy="73662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C78F4-996C-994D-819C-67994F93E18B}">
      <dsp:nvSpPr>
        <dsp:cNvPr id="0" name=""/>
        <dsp:cNvSpPr/>
      </dsp:nvSpPr>
      <dsp:spPr>
        <a:xfrm>
          <a:off x="4864" y="103515"/>
          <a:ext cx="2665801" cy="58194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1"/>
              </a:solidFill>
              <a:latin typeface="League Spartan" panose="020B0604020202020204" charset="0"/>
              <a:cs typeface="League Spartan" panose="020B0604020202020204" charset="0"/>
            </a:rPr>
            <a:t>Concerns</a:t>
          </a:r>
          <a:endParaRPr lang="en-US" sz="3200" b="1" kern="1200" dirty="0">
            <a:solidFill>
              <a:schemeClr val="bg1"/>
            </a:solidFill>
            <a:latin typeface="League Spartan" panose="020B0604020202020204" charset="0"/>
            <a:cs typeface="League Spartan" panose="020B0604020202020204" charset="0"/>
          </a:endParaRPr>
        </a:p>
      </dsp:txBody>
      <dsp:txXfrm>
        <a:off x="295835" y="103515"/>
        <a:ext cx="2083860" cy="581941"/>
      </dsp:txXfrm>
    </dsp:sp>
    <dsp:sp modelId="{2043036F-7C01-2342-95CC-01C58764EC9D}">
      <dsp:nvSpPr>
        <dsp:cNvPr id="0" name=""/>
        <dsp:cNvSpPr/>
      </dsp:nvSpPr>
      <dsp:spPr>
        <a:xfrm>
          <a:off x="2527088" y="105716"/>
          <a:ext cx="5618053" cy="57753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League Spartan" panose="020B0604020202020204" charset="0"/>
              <a:cs typeface="League Spartan" panose="020B0604020202020204" charset="0"/>
            </a:rPr>
            <a:t>Falls, Malnutrition, Medication mismanagement, Fires, Wayfinding, Motor vehicle collision, Suicide, Homicide, Financial mismanagement, Abuse</a:t>
          </a:r>
        </a:p>
      </dsp:txBody>
      <dsp:txXfrm>
        <a:off x="2815858" y="105716"/>
        <a:ext cx="5040514" cy="577539"/>
      </dsp:txXfrm>
    </dsp:sp>
    <dsp:sp modelId="{CF65A69A-3FBB-2549-89D0-B095014C2847}">
      <dsp:nvSpPr>
        <dsp:cNvPr id="0" name=""/>
        <dsp:cNvSpPr/>
      </dsp:nvSpPr>
      <dsp:spPr>
        <a:xfrm>
          <a:off x="4864" y="755046"/>
          <a:ext cx="2771782" cy="541116"/>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League Spartan" panose="020B0604020202020204" charset="0"/>
              <a:cs typeface="League Spartan" panose="020B0604020202020204" charset="0"/>
            </a:rPr>
            <a:t>Contexts</a:t>
          </a:r>
        </a:p>
      </dsp:txBody>
      <dsp:txXfrm>
        <a:off x="275422" y="755046"/>
        <a:ext cx="2230666" cy="541116"/>
      </dsp:txXfrm>
    </dsp:sp>
    <dsp:sp modelId="{B76E08AD-6A99-2C43-BDB2-63385FD835C0}">
      <dsp:nvSpPr>
        <dsp:cNvPr id="0" name=""/>
        <dsp:cNvSpPr/>
      </dsp:nvSpPr>
      <dsp:spPr>
        <a:xfrm>
          <a:off x="2633070" y="747305"/>
          <a:ext cx="5632216" cy="5565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League Spartan" panose="020B0604020202020204" charset="0"/>
              <a:cs typeface="League Spartan" panose="020B0604020202020204" charset="0"/>
            </a:rPr>
            <a:t>Unsafe driving, using the stove to prepare meals, up at night to use the washroom, taking medication on their own, </a:t>
          </a:r>
        </a:p>
      </dsp:txBody>
      <dsp:txXfrm>
        <a:off x="2911369" y="747305"/>
        <a:ext cx="5075618" cy="556598"/>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300"/>
            </a:lvl1pPr>
          </a:lstStyle>
          <a:p>
            <a:endParaRPr lang="en-US"/>
          </a:p>
        </p:txBody>
      </p:sp>
      <p:sp>
        <p:nvSpPr>
          <p:cNvPr id="3" name="Date Placeholder 2"/>
          <p:cNvSpPr>
            <a:spLocks noGrp="1"/>
          </p:cNvSpPr>
          <p:nvPr>
            <p:ph type="dt" sz="quarter" idx="1"/>
          </p:nvPr>
        </p:nvSpPr>
        <p:spPr>
          <a:xfrm>
            <a:off x="3978131" y="0"/>
            <a:ext cx="3043343" cy="465455"/>
          </a:xfrm>
          <a:prstGeom prst="rect">
            <a:avLst/>
          </a:prstGeom>
        </p:spPr>
        <p:txBody>
          <a:bodyPr vert="horz" lIns="93317" tIns="46659" rIns="93317" bIns="46659" rtlCol="0"/>
          <a:lstStyle>
            <a:lvl1pPr algn="r">
              <a:defRPr sz="1300"/>
            </a:lvl1pPr>
          </a:lstStyle>
          <a:p>
            <a:r>
              <a:rPr lang="en-US"/>
              <a:t>March 2024</a:t>
            </a:r>
          </a:p>
        </p:txBody>
      </p:sp>
      <p:sp>
        <p:nvSpPr>
          <p:cNvPr id="4" name="Footer Placeholder 3"/>
          <p:cNvSpPr>
            <a:spLocks noGrp="1"/>
          </p:cNvSpPr>
          <p:nvPr>
            <p:ph type="ftr" sz="quarter" idx="2"/>
          </p:nvPr>
        </p:nvSpPr>
        <p:spPr>
          <a:xfrm>
            <a:off x="0" y="8842030"/>
            <a:ext cx="3043343" cy="465455"/>
          </a:xfrm>
          <a:prstGeom prst="rect">
            <a:avLst/>
          </a:prstGeom>
        </p:spPr>
        <p:txBody>
          <a:bodyPr vert="horz" lIns="93317" tIns="46659" rIns="93317" bIns="46659" rtlCol="0" anchor="b"/>
          <a:lstStyle>
            <a:lvl1pPr algn="l">
              <a:defRPr sz="1300"/>
            </a:lvl1pPr>
          </a:lstStyle>
          <a:p>
            <a:endParaRPr lang="en-US"/>
          </a:p>
        </p:txBody>
      </p:sp>
      <p:sp>
        <p:nvSpPr>
          <p:cNvPr id="5" name="Slide Number Placeholder 4"/>
          <p:cNvSpPr>
            <a:spLocks noGrp="1"/>
          </p:cNvSpPr>
          <p:nvPr>
            <p:ph type="sldNum" sz="quarter" idx="3"/>
          </p:nvPr>
        </p:nvSpPr>
        <p:spPr>
          <a:xfrm>
            <a:off x="3978131" y="8842030"/>
            <a:ext cx="3043343" cy="465455"/>
          </a:xfrm>
          <a:prstGeom prst="rect">
            <a:avLst/>
          </a:prstGeom>
        </p:spPr>
        <p:txBody>
          <a:bodyPr vert="horz" lIns="93317" tIns="46659" rIns="93317" bIns="46659" rtlCol="0" anchor="b"/>
          <a:lstStyle>
            <a:lvl1pPr algn="r">
              <a:defRPr sz="1300"/>
            </a:lvl1pPr>
          </a:lstStyle>
          <a:p>
            <a:fld id="{16E5706C-0F18-0D4D-816F-EBBB366F2CFB}" type="slidenum">
              <a:rPr lang="en-US" smtClean="0"/>
              <a:pPr/>
              <a:t>‹#›</a:t>
            </a:fld>
            <a:endParaRPr lang="en-US"/>
          </a:p>
        </p:txBody>
      </p:sp>
      <p:pic>
        <p:nvPicPr>
          <p:cNvPr id="6" name="Picture 5" descr="A close-up of text&#10;&#10;Description automatically generated">
            <a:extLst>
              <a:ext uri="{FF2B5EF4-FFF2-40B4-BE49-F238E27FC236}">
                <a16:creationId xmlns:a16="http://schemas.microsoft.com/office/drawing/2014/main" id="{5449F30F-26D8-3172-302D-1D2678A7E5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03347" y="8717252"/>
            <a:ext cx="1416406" cy="461359"/>
          </a:xfrm>
          <a:prstGeom prst="rect">
            <a:avLst/>
          </a:prstGeom>
        </p:spPr>
      </p:pic>
    </p:spTree>
    <p:extLst>
      <p:ext uri="{BB962C8B-B14F-4D97-AF65-F5344CB8AC3E}">
        <p14:creationId xmlns:p14="http://schemas.microsoft.com/office/powerpoint/2010/main" val="4620641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300"/>
            </a:lvl1pPr>
          </a:lstStyle>
          <a:p>
            <a:endParaRPr lang="en-CA"/>
          </a:p>
        </p:txBody>
      </p:sp>
      <p:sp>
        <p:nvSpPr>
          <p:cNvPr id="3" name="Date Placeholder 2"/>
          <p:cNvSpPr>
            <a:spLocks noGrp="1"/>
          </p:cNvSpPr>
          <p:nvPr>
            <p:ph type="dt" idx="1"/>
          </p:nvPr>
        </p:nvSpPr>
        <p:spPr>
          <a:xfrm>
            <a:off x="3978131" y="0"/>
            <a:ext cx="3043343" cy="465455"/>
          </a:xfrm>
          <a:prstGeom prst="rect">
            <a:avLst/>
          </a:prstGeom>
        </p:spPr>
        <p:txBody>
          <a:bodyPr vert="horz" lIns="93317" tIns="46659" rIns="93317" bIns="46659" rtlCol="0"/>
          <a:lstStyle>
            <a:lvl1pPr algn="r">
              <a:defRPr sz="1300"/>
            </a:lvl1pPr>
          </a:lstStyle>
          <a:p>
            <a:fld id="{9B69E32F-555A-4363-B840-9B13883BA53C}" type="datetimeFigureOut">
              <a:rPr lang="en-CA" smtClean="0"/>
              <a:pPr/>
              <a:t>2025-03-12</a:t>
            </a:fld>
            <a:endParaRPr lang="en-CA"/>
          </a:p>
        </p:txBody>
      </p:sp>
      <p:sp>
        <p:nvSpPr>
          <p:cNvPr id="4" name="Slide Image Placeholder 3"/>
          <p:cNvSpPr>
            <a:spLocks noGrp="1" noRot="1" noChangeAspect="1"/>
          </p:cNvSpPr>
          <p:nvPr>
            <p:ph type="sldImg" idx="2"/>
          </p:nvPr>
        </p:nvSpPr>
        <p:spPr>
          <a:xfrm>
            <a:off x="409575" y="698500"/>
            <a:ext cx="6205538" cy="3490913"/>
          </a:xfrm>
          <a:prstGeom prst="rect">
            <a:avLst/>
          </a:prstGeom>
          <a:noFill/>
          <a:ln w="12700">
            <a:solidFill>
              <a:prstClr val="black"/>
            </a:solidFill>
          </a:ln>
        </p:spPr>
        <p:txBody>
          <a:bodyPr vert="horz" lIns="93317" tIns="46659" rIns="93317" bIns="46659" rtlCol="0" anchor="ctr"/>
          <a:lstStyle/>
          <a:p>
            <a:endParaRPr lang="en-CA"/>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300"/>
            </a:lvl1pPr>
          </a:lstStyle>
          <a:p>
            <a:endParaRPr lang="en-CA"/>
          </a:p>
        </p:txBody>
      </p:sp>
      <p:sp>
        <p:nvSpPr>
          <p:cNvPr id="7" name="Slide Number Placeholder 6"/>
          <p:cNvSpPr>
            <a:spLocks noGrp="1"/>
          </p:cNvSpPr>
          <p:nvPr>
            <p:ph type="sldNum" sz="quarter" idx="5"/>
          </p:nvPr>
        </p:nvSpPr>
        <p:spPr>
          <a:xfrm>
            <a:off x="3978131" y="8842030"/>
            <a:ext cx="3043343" cy="465455"/>
          </a:xfrm>
          <a:prstGeom prst="rect">
            <a:avLst/>
          </a:prstGeom>
        </p:spPr>
        <p:txBody>
          <a:bodyPr vert="horz" lIns="93317" tIns="46659" rIns="93317" bIns="46659" rtlCol="0" anchor="b"/>
          <a:lstStyle>
            <a:lvl1pPr algn="r">
              <a:defRPr sz="1300"/>
            </a:lvl1pPr>
          </a:lstStyle>
          <a:p>
            <a:fld id="{057D9047-80D4-4982-A992-13074D976FC0}" type="slidenum">
              <a:rPr lang="en-CA" smtClean="0"/>
              <a:pPr/>
              <a:t>‹#›</a:t>
            </a:fld>
            <a:endParaRPr lang="en-CA"/>
          </a:p>
        </p:txBody>
      </p:sp>
    </p:spTree>
    <p:extLst>
      <p:ext uri="{BB962C8B-B14F-4D97-AF65-F5344CB8AC3E}">
        <p14:creationId xmlns:p14="http://schemas.microsoft.com/office/powerpoint/2010/main" val="205933865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7D9047-80D4-4982-A992-13074D976FC0}" type="slidenum">
              <a:rPr lang="en-CA" smtClean="0"/>
              <a:pPr/>
              <a:t>1</a:t>
            </a:fld>
            <a:endParaRPr lang="en-CA"/>
          </a:p>
        </p:txBody>
      </p:sp>
    </p:spTree>
    <p:extLst>
      <p:ext uri="{BB962C8B-B14F-4D97-AF65-F5344CB8AC3E}">
        <p14:creationId xmlns:p14="http://schemas.microsoft.com/office/powerpoint/2010/main" val="1113647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but home is also where the majority of older adults want to be discharged to, following a hospital admission (</a:t>
            </a:r>
            <a:r>
              <a:rPr lang="en-US" sz="1400" dirty="0" err="1"/>
              <a:t>Popejoy</a:t>
            </a:r>
            <a:r>
              <a:rPr lang="en-US" sz="1400" dirty="0"/>
              <a:t>, 2011).</a:t>
            </a:r>
          </a:p>
          <a:p>
            <a:endParaRPr lang="en-US" sz="1400" dirty="0"/>
          </a:p>
          <a:p>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10</a:t>
            </a:fld>
            <a:endParaRPr lang="en-CA"/>
          </a:p>
        </p:txBody>
      </p:sp>
    </p:spTree>
    <p:extLst>
      <p:ext uri="{BB962C8B-B14F-4D97-AF65-F5344CB8AC3E}">
        <p14:creationId xmlns:p14="http://schemas.microsoft.com/office/powerpoint/2010/main" val="2411215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 </a:t>
            </a:r>
            <a:r>
              <a:rPr lang="en-US" sz="1800" dirty="0"/>
              <a:t>When safety is a concern:</a:t>
            </a:r>
          </a:p>
          <a:p>
            <a:pPr marL="174708" indent="-174708">
              <a:buFont typeface="Arial" panose="020B0604020202020204" pitchFamily="34" charset="0"/>
              <a:buChar char="•"/>
            </a:pPr>
            <a:endParaRPr lang="en-US" sz="1800" dirty="0"/>
          </a:p>
          <a:p>
            <a:pPr marL="640594" lvl="1" indent="-174708">
              <a:buFont typeface="Arial" panose="020B0604020202020204" pitchFamily="34" charset="0"/>
              <a:buChar char="•"/>
            </a:pPr>
            <a:r>
              <a:rPr lang="en-US" sz="1800" b="1" dirty="0"/>
              <a:t>We hear Inpatient Managers </a:t>
            </a:r>
            <a:r>
              <a:rPr lang="en-US" sz="1800" dirty="0"/>
              <a:t>say:</a:t>
            </a:r>
          </a:p>
          <a:p>
            <a:pPr marL="1106481" lvl="2" indent="-174708">
              <a:buFont typeface="Arial" panose="020B0604020202020204" pitchFamily="34" charset="0"/>
              <a:buChar char="•"/>
            </a:pPr>
            <a:r>
              <a:rPr lang="en-US" sz="1800" dirty="0"/>
              <a:t>That Staff are delaying discharge</a:t>
            </a:r>
          </a:p>
          <a:p>
            <a:pPr lvl="2"/>
            <a:endParaRPr lang="en-US" sz="1800" dirty="0"/>
          </a:p>
          <a:p>
            <a:pPr marL="640594" lvl="1" indent="-174708">
              <a:buFont typeface="Arial" panose="020B0604020202020204" pitchFamily="34" charset="0"/>
              <a:buChar char="•"/>
            </a:pPr>
            <a:r>
              <a:rPr lang="en-US" sz="1800" b="1" dirty="0"/>
              <a:t>We hear Community Program Managers s</a:t>
            </a:r>
            <a:r>
              <a:rPr lang="en-US" sz="1800" dirty="0"/>
              <a:t>ay:</a:t>
            </a:r>
          </a:p>
          <a:p>
            <a:pPr marL="1106481" lvl="2" indent="-174708">
              <a:buFont typeface="Arial" panose="020B0604020202020204" pitchFamily="34" charset="0"/>
              <a:buChar char="•"/>
            </a:pPr>
            <a:r>
              <a:rPr lang="en-US" sz="1800" dirty="0"/>
              <a:t>That Acute care is not discharging patients home</a:t>
            </a:r>
          </a:p>
          <a:p>
            <a:pPr marL="640594" lvl="1" indent="-174708">
              <a:buFont typeface="Arial" panose="020B0604020202020204" pitchFamily="34" charset="0"/>
              <a:buChar char="•"/>
            </a:pPr>
            <a:endParaRPr lang="en-US" sz="1800" b="1" dirty="0"/>
          </a:p>
          <a:p>
            <a:pPr marL="640594" lvl="1" indent="-174708">
              <a:buFont typeface="Arial" panose="020B0604020202020204" pitchFamily="34" charset="0"/>
              <a:buChar char="•"/>
            </a:pPr>
            <a:r>
              <a:rPr lang="en-US" sz="1800" b="1" dirty="0"/>
              <a:t>We hear Inpatients</a:t>
            </a:r>
            <a:r>
              <a:rPr lang="en-US" sz="1800" dirty="0"/>
              <a:t> say that:</a:t>
            </a:r>
          </a:p>
          <a:p>
            <a:pPr marL="1106481" lvl="2" indent="-174708">
              <a:buFont typeface="Arial" panose="020B0604020202020204" pitchFamily="34" charset="0"/>
              <a:buChar char="•"/>
            </a:pPr>
            <a:r>
              <a:rPr lang="en-CA" sz="1800" dirty="0"/>
              <a:t>Staff spend too much time</a:t>
            </a:r>
            <a:r>
              <a:rPr lang="en-CA" sz="1800" dirty="0">
                <a:solidFill>
                  <a:srgbClr val="FFFF00"/>
                </a:solidFill>
              </a:rPr>
              <a:t> </a:t>
            </a:r>
            <a:r>
              <a:rPr lang="en-CA" sz="1800" dirty="0"/>
              <a:t>focusing</a:t>
            </a:r>
            <a:r>
              <a:rPr lang="en-CA" sz="1800" dirty="0">
                <a:solidFill>
                  <a:srgbClr val="FFFF00"/>
                </a:solidFill>
              </a:rPr>
              <a:t> </a:t>
            </a:r>
            <a:r>
              <a:rPr lang="en-CA" sz="1800" dirty="0"/>
              <a:t>on the risks and things they </a:t>
            </a:r>
            <a:r>
              <a:rPr lang="en-CA" sz="1800" i="1" dirty="0"/>
              <a:t>can’t </a:t>
            </a:r>
            <a:r>
              <a:rPr lang="en-CA" sz="1800" dirty="0"/>
              <a:t>do versus what they can do</a:t>
            </a:r>
          </a:p>
          <a:p>
            <a:pPr marL="640594" lvl="1" indent="-174708">
              <a:buFont typeface="Arial" panose="020B0604020202020204" pitchFamily="34" charset="0"/>
              <a:buChar char="•"/>
            </a:pPr>
            <a:endParaRPr lang="en-CA" sz="1800" b="1" dirty="0"/>
          </a:p>
          <a:p>
            <a:pPr marL="640594" lvl="1" indent="-174708">
              <a:buFont typeface="Arial" panose="020B0604020202020204" pitchFamily="34" charset="0"/>
              <a:buChar char="•"/>
            </a:pPr>
            <a:r>
              <a:rPr lang="en-CA" sz="1800" b="1" dirty="0"/>
              <a:t>Lastly we hear Older adults </a:t>
            </a:r>
            <a:r>
              <a:rPr lang="en-CA" sz="1800" dirty="0"/>
              <a:t>living at home say:</a:t>
            </a:r>
          </a:p>
          <a:p>
            <a:pPr marL="1106481" lvl="2" indent="-174708">
              <a:buFont typeface="Arial" panose="020B0604020202020204" pitchFamily="34" charset="0"/>
              <a:buChar char="•"/>
            </a:pPr>
            <a:r>
              <a:rPr lang="en-CA" sz="1800" dirty="0"/>
              <a:t>I am leaving this house feet first and in a box…</a:t>
            </a:r>
          </a:p>
          <a:p>
            <a:pPr marL="1106481" lvl="2" indent="-174708">
              <a:buFont typeface="Arial" panose="020B0604020202020204" pitchFamily="34" charset="0"/>
              <a:buChar char="•"/>
            </a:pPr>
            <a:endParaRPr lang="en-CA" sz="1800" dirty="0"/>
          </a:p>
          <a:p>
            <a:r>
              <a:rPr lang="en-US" sz="1800" dirty="0"/>
              <a:t>So the tensions of supporting our older adults to live with risk, exists and is something that all clinicians grapple with whether we are working in the hospital or in the community.</a:t>
            </a:r>
          </a:p>
          <a:p>
            <a:endParaRPr lang="en-US" dirty="0"/>
          </a:p>
          <a:p>
            <a:pPr marL="1106481" lvl="2" indent="-174708">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11</a:t>
            </a:fld>
            <a:endParaRPr lang="en-CA"/>
          </a:p>
        </p:txBody>
      </p:sp>
    </p:spTree>
    <p:extLst>
      <p:ext uri="{BB962C8B-B14F-4D97-AF65-F5344CB8AC3E}">
        <p14:creationId xmlns:p14="http://schemas.microsoft.com/office/powerpoint/2010/main" val="1986289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So what’s the result when safety is a concern?</a:t>
            </a:r>
          </a:p>
          <a:p>
            <a:endParaRPr lang="en-US" sz="1400" dirty="0"/>
          </a:p>
          <a:p>
            <a:r>
              <a:rPr lang="en-US" sz="1400" dirty="0"/>
              <a:t>Sometimes patients who want to go home, don’t get home. </a:t>
            </a:r>
          </a:p>
          <a:p>
            <a:r>
              <a:rPr lang="en-US" sz="1400" dirty="0"/>
              <a:t>Sometimes patients do get home but caregivers are stressed. </a:t>
            </a:r>
          </a:p>
          <a:p>
            <a:r>
              <a:rPr lang="en-US" sz="1400" dirty="0"/>
              <a:t>In both these cases when patients </a:t>
            </a:r>
            <a:r>
              <a:rPr lang="en-US" sz="1400" b="1" dirty="0"/>
              <a:t>don’t</a:t>
            </a:r>
            <a:r>
              <a:rPr lang="en-US" sz="1400" dirty="0"/>
              <a:t> go home or </a:t>
            </a:r>
            <a:r>
              <a:rPr lang="en-US" sz="1400" b="1" dirty="0"/>
              <a:t>do</a:t>
            </a:r>
            <a:r>
              <a:rPr lang="en-US" sz="1400" dirty="0"/>
              <a:t> go home, clinicians have moral distress about it. </a:t>
            </a:r>
          </a:p>
          <a:p>
            <a:endParaRPr lang="en-US" sz="1400" dirty="0"/>
          </a:p>
          <a:p>
            <a:r>
              <a:rPr lang="en-US" sz="1400" dirty="0"/>
              <a:t>And ultimately there is a system level impact where patient flow is affected. This refers to the fact that hospitals can only admit people into the hospital and do surgeries </a:t>
            </a:r>
            <a:r>
              <a:rPr lang="en-US" sz="1400" dirty="0" err="1"/>
              <a:t>etc</a:t>
            </a:r>
            <a:r>
              <a:rPr lang="en-US" sz="1400" dirty="0"/>
              <a:t> if they can discharge people out of the hospital.  So this now is a system wide issue!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12</a:t>
            </a:fld>
            <a:endParaRPr lang="en-CA"/>
          </a:p>
        </p:txBody>
      </p:sp>
    </p:spTree>
    <p:extLst>
      <p:ext uri="{BB962C8B-B14F-4D97-AF65-F5344CB8AC3E}">
        <p14:creationId xmlns:p14="http://schemas.microsoft.com/office/powerpoint/2010/main" val="2394449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indent="-749428"/>
            <a:r>
              <a:rPr lang="en-US" sz="1400" dirty="0"/>
              <a:t>What we also know is that clinicians: </a:t>
            </a:r>
          </a:p>
          <a:p>
            <a:pPr marL="344829" lvl="2" indent="-211495">
              <a:buFont typeface="Arial" panose="020B0604020202020204" pitchFamily="34" charset="0"/>
              <a:buChar char="•"/>
            </a:pPr>
            <a:r>
              <a:rPr lang="en-US" sz="1400" dirty="0"/>
              <a:t>Define risk negatively</a:t>
            </a:r>
          </a:p>
          <a:p>
            <a:pPr marL="344829" lvl="2" indent="-211495">
              <a:buFont typeface="Arial" panose="020B0604020202020204" pitchFamily="34" charset="0"/>
              <a:buChar char="•"/>
            </a:pPr>
            <a:r>
              <a:rPr lang="en-US" sz="1400" dirty="0"/>
              <a:t>Define living </a:t>
            </a:r>
            <a:r>
              <a:rPr lang="en-US" sz="1400" b="1" dirty="0"/>
              <a:t>at</a:t>
            </a:r>
            <a:r>
              <a:rPr lang="en-US" sz="1400" dirty="0"/>
              <a:t> risk negatively</a:t>
            </a:r>
          </a:p>
          <a:p>
            <a:pPr marL="344829" lvl="2" indent="-211495">
              <a:buFont typeface="Arial" panose="020B0604020202020204" pitchFamily="34" charset="0"/>
              <a:buChar char="•"/>
            </a:pPr>
            <a:r>
              <a:rPr lang="en-US" sz="1400" dirty="0"/>
              <a:t>Define living </a:t>
            </a:r>
            <a:r>
              <a:rPr lang="en-US" sz="1400" b="1" dirty="0"/>
              <a:t>at</a:t>
            </a:r>
            <a:r>
              <a:rPr lang="en-US" sz="1400" dirty="0"/>
              <a:t> risk differently, the definitions can vary greatly </a:t>
            </a:r>
          </a:p>
          <a:p>
            <a:pPr marL="344829" lvl="2" indent="-211495">
              <a:buFont typeface="Arial" panose="020B0604020202020204" pitchFamily="34" charset="0"/>
              <a:buChar char="•"/>
            </a:pPr>
            <a:r>
              <a:rPr lang="en-US" sz="1400" dirty="0"/>
              <a:t>Focus on the negative </a:t>
            </a:r>
            <a:r>
              <a:rPr lang="en-US" sz="1400" b="1" dirty="0"/>
              <a:t>consequences</a:t>
            </a:r>
            <a:r>
              <a:rPr lang="en-US" sz="1400" dirty="0"/>
              <a:t> of risk taking</a:t>
            </a:r>
          </a:p>
          <a:p>
            <a:pPr marL="344829" lvl="2" indent="-211495">
              <a:buFont typeface="Arial" panose="020B0604020202020204" pitchFamily="34" charset="0"/>
              <a:buChar char="•"/>
            </a:pPr>
            <a:r>
              <a:rPr lang="en-US" sz="1400" dirty="0"/>
              <a:t>Focus on the </a:t>
            </a:r>
            <a:r>
              <a:rPr lang="en-US" sz="1400" b="1" dirty="0"/>
              <a:t>physical</a:t>
            </a:r>
            <a:r>
              <a:rPr lang="en-US" sz="1400" dirty="0"/>
              <a:t> consequences of risk taking but also </a:t>
            </a:r>
          </a:p>
          <a:p>
            <a:pPr marL="344829" lvl="2" indent="-211495">
              <a:buFont typeface="Arial" panose="020B0604020202020204" pitchFamily="34" charset="0"/>
              <a:buChar char="•"/>
            </a:pPr>
            <a:r>
              <a:rPr lang="en-US" sz="1400" dirty="0"/>
              <a:t>Assess risk comprehensively by considering 8 different factors. These 8 factors were condensed for ease of use in this approach. </a:t>
            </a:r>
          </a:p>
          <a:p>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13</a:t>
            </a:fld>
            <a:endParaRPr lang="en-CA"/>
          </a:p>
        </p:txBody>
      </p:sp>
    </p:spTree>
    <p:extLst>
      <p:ext uri="{BB962C8B-B14F-4D97-AF65-F5344CB8AC3E}">
        <p14:creationId xmlns:p14="http://schemas.microsoft.com/office/powerpoint/2010/main" val="767488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 bias towards physical consequences is illustrated with the social connectivity paradox, that we saw with Covid-19. </a:t>
            </a:r>
          </a:p>
          <a:p>
            <a:endParaRPr lang="en-US" sz="1400" dirty="0"/>
          </a:p>
          <a:p>
            <a:r>
              <a:rPr lang="en-US" sz="1400" dirty="0"/>
              <a:t>This is a great example, because there was a public safety directive in place to prevent older adults from getting Covid, but they experienced negative consequences from social isolation.  Our team saw, what you likely saw, which was an increase in deconditioning (therefore increased falls), increase medical acuity in the community, increased psychosis, increased confusion, increased anxiety and increased caregiver stress. So this is a great example of reducing the risk of one condition, but increasing the risk of others. </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14</a:t>
            </a:fld>
            <a:endParaRPr lang="en-CA"/>
          </a:p>
        </p:txBody>
      </p:sp>
    </p:spTree>
    <p:extLst>
      <p:ext uri="{BB962C8B-B14F-4D97-AF65-F5344CB8AC3E}">
        <p14:creationId xmlns:p14="http://schemas.microsoft.com/office/powerpoint/2010/main" val="62981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indent="-763667"/>
            <a:r>
              <a:rPr lang="en-US" sz="1400" dirty="0"/>
              <a:t>So why is risk assessment and management so hard? </a:t>
            </a:r>
          </a:p>
          <a:p>
            <a:pPr lvl="2" indent="-763667"/>
            <a:endParaRPr lang="en-US" sz="1400" dirty="0"/>
          </a:p>
          <a:p>
            <a:pPr lvl="2" indent="-763667"/>
            <a:r>
              <a:rPr lang="en-US" sz="1400" dirty="0"/>
              <a:t>What we know is that there are tensions that exist when assessing and managing risks </a:t>
            </a:r>
          </a:p>
          <a:p>
            <a:pPr lvl="2" indent="-763667"/>
            <a:endParaRPr lang="en-US" sz="1400" dirty="0"/>
          </a:p>
          <a:p>
            <a:pPr marL="304530" lvl="2" indent="-168663">
              <a:buFont typeface="Arial" panose="020B0604020202020204" pitchFamily="34" charset="0"/>
              <a:buChar char="•"/>
            </a:pPr>
            <a:r>
              <a:rPr lang="en-US" sz="1400" dirty="0"/>
              <a:t>We are constantly balancing the bioethics principles of</a:t>
            </a:r>
          </a:p>
          <a:p>
            <a:pPr marL="754296" lvl="3" indent="-168663">
              <a:buFont typeface="Arial" panose="020B0604020202020204" pitchFamily="34" charset="0"/>
              <a:buChar char="•"/>
            </a:pPr>
            <a:r>
              <a:rPr lang="en-US" sz="1400" dirty="0"/>
              <a:t>Do no harm and do good on the one hand with</a:t>
            </a:r>
          </a:p>
          <a:p>
            <a:pPr marL="754296" lvl="3" indent="-168663">
              <a:buFont typeface="Arial" panose="020B0604020202020204" pitchFamily="34" charset="0"/>
              <a:buChar char="•"/>
            </a:pPr>
            <a:r>
              <a:rPr lang="en-US" sz="1400" dirty="0"/>
              <a:t>The right to autonomy and self-determination that ultimately might lead to negative consequences on the other hand </a:t>
            </a:r>
          </a:p>
          <a:p>
            <a:pPr lvl="3" indent="-763667">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15</a:t>
            </a:fld>
            <a:endParaRPr lang="en-CA"/>
          </a:p>
        </p:txBody>
      </p:sp>
    </p:spTree>
    <p:extLst>
      <p:ext uri="{BB962C8B-B14F-4D97-AF65-F5344CB8AC3E}">
        <p14:creationId xmlns:p14="http://schemas.microsoft.com/office/powerpoint/2010/main" val="223830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400" dirty="0"/>
              <a:t>​There is also the tension between health care practitioners and within themselves - in balancing the science behind our knowledge by practicing evidence informed health care which leads to a rational approach to decision making, </a:t>
            </a:r>
          </a:p>
          <a:p>
            <a:pPr rtl="0" fontAlgn="base"/>
            <a:r>
              <a:rPr lang="en-US" sz="1400" dirty="0"/>
              <a:t>which may be juxtaposed with client, patients or caregivers and possibly even within the clinicians using their emotions and feelings as the basis for their decisions. </a:t>
            </a:r>
          </a:p>
          <a:p>
            <a:endParaRPr lang="en-US" dirty="0"/>
          </a:p>
        </p:txBody>
      </p:sp>
      <p:sp>
        <p:nvSpPr>
          <p:cNvPr id="4" name="Slide Number Placeholder 3"/>
          <p:cNvSpPr>
            <a:spLocks noGrp="1"/>
          </p:cNvSpPr>
          <p:nvPr>
            <p:ph type="sldNum" sz="quarter" idx="10"/>
          </p:nvPr>
        </p:nvSpPr>
        <p:spPr/>
        <p:txBody>
          <a:bodyPr/>
          <a:lstStyle/>
          <a:p>
            <a:fld id="{057D9047-80D4-4982-A992-13074D976FC0}" type="slidenum">
              <a:rPr lang="en-CA" smtClean="0"/>
              <a:pPr/>
              <a:t>16</a:t>
            </a:fld>
            <a:endParaRPr lang="en-CA"/>
          </a:p>
        </p:txBody>
      </p:sp>
    </p:spTree>
    <p:extLst>
      <p:ext uri="{BB962C8B-B14F-4D97-AF65-F5344CB8AC3E}">
        <p14:creationId xmlns:p14="http://schemas.microsoft.com/office/powerpoint/2010/main" val="8103570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9876" y="4517179"/>
            <a:ext cx="5512752" cy="4274691"/>
          </a:xfrm>
        </p:spPr>
        <p:txBody>
          <a:bodyPr/>
          <a:lstStyle/>
          <a:p>
            <a:pPr lvl="0"/>
            <a:r>
              <a:rPr lang="en-US" sz="1400" dirty="0"/>
              <a:t>Health care clinicians also have the tension of, on the one hand, wanting the best possible outcomes for their patients </a:t>
            </a:r>
          </a:p>
          <a:p>
            <a:pPr lvl="0"/>
            <a:r>
              <a:rPr lang="en-US" sz="1400" dirty="0"/>
              <a:t>but on the other hand, having to support the minimum requirements of living for these same patients.  This can be very hard to do. </a:t>
            </a:r>
          </a:p>
        </p:txBody>
      </p:sp>
      <p:sp>
        <p:nvSpPr>
          <p:cNvPr id="4" name="Slide Number Placeholder 3"/>
          <p:cNvSpPr>
            <a:spLocks noGrp="1"/>
          </p:cNvSpPr>
          <p:nvPr>
            <p:ph type="sldNum" sz="quarter" idx="5"/>
          </p:nvPr>
        </p:nvSpPr>
        <p:spPr/>
        <p:txBody>
          <a:bodyPr/>
          <a:lstStyle/>
          <a:p>
            <a:fld id="{1ED76B8B-5EB1-495C-97FC-4327669EF519}" type="slidenum">
              <a:rPr lang="fr-CA" smtClean="0"/>
              <a:t>17</a:t>
            </a:fld>
            <a:endParaRPr lang="fr-CA"/>
          </a:p>
        </p:txBody>
      </p:sp>
    </p:spTree>
    <p:extLst>
      <p:ext uri="{BB962C8B-B14F-4D97-AF65-F5344CB8AC3E}">
        <p14:creationId xmlns:p14="http://schemas.microsoft.com/office/powerpoint/2010/main" val="2672141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When there are safety concerns: Goals of care can differ between clinicians, caregivers and patients. </a:t>
            </a:r>
          </a:p>
          <a:p>
            <a:pPr defTabSz="882762">
              <a:defRPr/>
            </a:pPr>
            <a:endParaRPr lang="en-US" sz="1400" dirty="0"/>
          </a:p>
          <a:p>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18</a:t>
            </a:fld>
            <a:endParaRPr lang="en-CA"/>
          </a:p>
        </p:txBody>
      </p:sp>
    </p:spTree>
    <p:extLst>
      <p:ext uri="{BB962C8B-B14F-4D97-AF65-F5344CB8AC3E}">
        <p14:creationId xmlns:p14="http://schemas.microsoft.com/office/powerpoint/2010/main" val="1985680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3334" lvl="2"/>
            <a:r>
              <a:rPr lang="en-US" sz="1400" dirty="0"/>
              <a:t>So what is the solution?</a:t>
            </a:r>
          </a:p>
          <a:p>
            <a:pPr marL="133334" lvl="2"/>
            <a:r>
              <a:rPr lang="en-US" sz="1400" dirty="0"/>
              <a:t>Clinicians are better able to support older adults to live with risk when they do the following: </a:t>
            </a:r>
          </a:p>
          <a:p>
            <a:pPr marL="298852" lvl="2" indent="-165518">
              <a:buFont typeface="Arial" panose="020B0604020202020204" pitchFamily="34" charset="0"/>
              <a:buChar char="•"/>
            </a:pPr>
            <a:r>
              <a:rPr lang="en-US" sz="1400" dirty="0"/>
              <a:t>broaden their definition of risk – think back to what people wrote in the chat a few minutes ago, about </a:t>
            </a:r>
            <a:r>
              <a:rPr lang="en-US" sz="1400" b="1" dirty="0"/>
              <a:t>WHY</a:t>
            </a:r>
            <a:r>
              <a:rPr lang="en-US" sz="1400" dirty="0"/>
              <a:t> they took risks! </a:t>
            </a:r>
          </a:p>
          <a:p>
            <a:pPr marL="298852" lvl="2" indent="-165518">
              <a:buFont typeface="Arial" panose="020B0604020202020204" pitchFamily="34" charset="0"/>
              <a:buChar char="•"/>
            </a:pPr>
            <a:r>
              <a:rPr lang="en-US" sz="1400" dirty="0"/>
              <a:t>broaden their definition of living </a:t>
            </a:r>
            <a:r>
              <a:rPr lang="en-US" sz="1400" b="1" dirty="0"/>
              <a:t>at</a:t>
            </a:r>
            <a:r>
              <a:rPr lang="en-US" sz="1400" dirty="0"/>
              <a:t> risk, maybe understanding that everyone lives </a:t>
            </a:r>
            <a:r>
              <a:rPr lang="en-US" sz="1400" b="1" dirty="0"/>
              <a:t>WITH </a:t>
            </a:r>
            <a:r>
              <a:rPr lang="en-US" sz="1400" dirty="0"/>
              <a:t>some degree of risk. </a:t>
            </a:r>
          </a:p>
          <a:p>
            <a:pPr marL="298852" lvl="2" indent="-165518">
              <a:buFont typeface="Arial" panose="020B0604020202020204" pitchFamily="34" charset="0"/>
              <a:buChar char="•"/>
            </a:pPr>
            <a:r>
              <a:rPr lang="en-US" sz="1400" dirty="0"/>
              <a:t>clarify their definition of living at risk and </a:t>
            </a:r>
          </a:p>
          <a:p>
            <a:pPr marL="298852" lvl="2" indent="-165518">
              <a:buFont typeface="Arial" panose="020B0604020202020204" pitchFamily="34" charset="0"/>
              <a:buChar char="•"/>
            </a:pPr>
            <a:r>
              <a:rPr lang="en-US" sz="1400" dirty="0"/>
              <a:t>broaden their approach to risk assessment and use a shared decision making approach </a:t>
            </a:r>
          </a:p>
          <a:p>
            <a:pPr marL="133334" lvl="2"/>
            <a:endParaRPr lang="en-US" sz="1400" dirty="0"/>
          </a:p>
          <a:p>
            <a:pPr marL="133334" lvl="2"/>
            <a:r>
              <a:rPr lang="en-US" sz="1400" dirty="0"/>
              <a:t>So </a:t>
            </a:r>
            <a:r>
              <a:rPr lang="en-US" sz="1400" b="1" dirty="0"/>
              <a:t>HOW </a:t>
            </a:r>
            <a:r>
              <a:rPr lang="en-US" sz="1400" dirty="0"/>
              <a:t>do we do this?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19</a:t>
            </a:fld>
            <a:endParaRPr lang="en-CA"/>
          </a:p>
        </p:txBody>
      </p:sp>
    </p:spTree>
    <p:extLst>
      <p:ext uri="{BB962C8B-B14F-4D97-AF65-F5344CB8AC3E}">
        <p14:creationId xmlns:p14="http://schemas.microsoft.com/office/powerpoint/2010/main" val="2639117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Thank you for the introduction! </a:t>
            </a:r>
          </a:p>
          <a:p>
            <a:endParaRPr lang="en-US" sz="1400" dirty="0"/>
          </a:p>
          <a:p>
            <a:r>
              <a:rPr lang="en-US" sz="1400" dirty="0"/>
              <a:t>Welcome to this presentation that looks at whether we are living AT risk or WITH risk?</a:t>
            </a:r>
          </a:p>
        </p:txBody>
      </p:sp>
      <p:sp>
        <p:nvSpPr>
          <p:cNvPr id="4" name="Slide Number Placeholder 3"/>
          <p:cNvSpPr>
            <a:spLocks noGrp="1"/>
          </p:cNvSpPr>
          <p:nvPr>
            <p:ph type="sldNum" sz="quarter" idx="5"/>
          </p:nvPr>
        </p:nvSpPr>
        <p:spPr/>
        <p:txBody>
          <a:bodyPr/>
          <a:lstStyle/>
          <a:p>
            <a:fld id="{057D9047-80D4-4982-A992-13074D976FC0}" type="slidenum">
              <a:rPr lang="en-CA" smtClean="0"/>
              <a:pPr/>
              <a:t>2</a:t>
            </a:fld>
            <a:endParaRPr lang="en-CA"/>
          </a:p>
        </p:txBody>
      </p:sp>
    </p:spTree>
    <p:extLst>
      <p:ext uri="{BB962C8B-B14F-4D97-AF65-F5344CB8AC3E}">
        <p14:creationId xmlns:p14="http://schemas.microsoft.com/office/powerpoint/2010/main" val="38028368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400" dirty="0"/>
              <a:t>As indicated before, we know that clinicians tend to identify risk as negative, as indicated by this definition from the Oxford Dictionary, </a:t>
            </a:r>
          </a:p>
          <a:p>
            <a:pPr lvl="0"/>
            <a:r>
              <a:rPr lang="en-US" sz="1400" dirty="0">
                <a:solidFill>
                  <a:srgbClr val="404040"/>
                </a:solidFill>
              </a:rPr>
              <a:t>“the possibility that something unpleasant or unwelcome will happen; A situation involving exposure to danger”</a:t>
            </a:r>
          </a:p>
          <a:p>
            <a:pPr lvl="0"/>
            <a:r>
              <a:rPr lang="en-US" sz="1400" dirty="0">
                <a:solidFill>
                  <a:srgbClr val="404040"/>
                </a:solidFill>
              </a:rPr>
              <a:t>We also see that clinicians view risk as negative with continual use within health care of the term “the risks and benefits of X, are Y and Z…”</a:t>
            </a:r>
          </a:p>
          <a:p>
            <a:pPr lvl="0"/>
            <a:r>
              <a:rPr lang="en-US" sz="1400" dirty="0">
                <a:solidFill>
                  <a:srgbClr val="404040"/>
                </a:solidFill>
              </a:rPr>
              <a:t>The implied use of the term risk in this sentence suggests that benefits represents the positives outcomes, therefore a risk must be negative. </a:t>
            </a:r>
          </a:p>
          <a:p>
            <a:pPr lvl="0"/>
            <a:r>
              <a:rPr lang="en-US" sz="1400" dirty="0">
                <a:solidFill>
                  <a:srgbClr val="404040"/>
                </a:solidFill>
              </a:rPr>
              <a:t>What effect does viewing risk </a:t>
            </a:r>
            <a:r>
              <a:rPr lang="en-US" sz="1400" b="1" dirty="0">
                <a:solidFill>
                  <a:srgbClr val="404040"/>
                </a:solidFill>
              </a:rPr>
              <a:t>negatively</a:t>
            </a:r>
            <a:r>
              <a:rPr lang="en-US" sz="1400" dirty="0">
                <a:solidFill>
                  <a:srgbClr val="404040"/>
                </a:solidFill>
              </a:rPr>
              <a:t> have on our ability to support our patients to live </a:t>
            </a:r>
            <a:r>
              <a:rPr lang="en-US" sz="1400" b="1" dirty="0">
                <a:solidFill>
                  <a:srgbClr val="404040"/>
                </a:solidFill>
              </a:rPr>
              <a:t>with</a:t>
            </a:r>
            <a:r>
              <a:rPr lang="en-US" sz="1400" dirty="0">
                <a:solidFill>
                  <a:srgbClr val="404040"/>
                </a:solidFill>
              </a:rPr>
              <a:t> risk? If we only see risk as negative, why would we support our patients to live with risks? </a:t>
            </a:r>
          </a:p>
          <a:p>
            <a:pPr lvl="0"/>
            <a:r>
              <a:rPr lang="en-US" sz="1400" dirty="0">
                <a:solidFill>
                  <a:srgbClr val="404040"/>
                </a:solidFill>
              </a:rPr>
              <a:t>So clinicians are better able to support older adults to live with risk when they can broaden their understanding and definition of risk to be a more </a:t>
            </a:r>
            <a:r>
              <a:rPr lang="en-US" sz="1400" b="1" dirty="0">
                <a:solidFill>
                  <a:srgbClr val="404040"/>
                </a:solidFill>
              </a:rPr>
              <a:t>neutral</a:t>
            </a:r>
            <a:r>
              <a:rPr lang="en-US" sz="1400" dirty="0">
                <a:solidFill>
                  <a:srgbClr val="404040"/>
                </a:solidFill>
              </a:rPr>
              <a:t> definition. </a:t>
            </a:r>
          </a:p>
          <a:p>
            <a:pPr defTabSz="882762">
              <a:defRPr/>
            </a:pPr>
            <a:r>
              <a:rPr lang="en-US" sz="1400" dirty="0">
                <a:solidFill>
                  <a:srgbClr val="404040"/>
                </a:solidFill>
              </a:rPr>
              <a:t>A neutral definition would be </a:t>
            </a:r>
            <a:r>
              <a:rPr lang="en-US" sz="1400" dirty="0">
                <a:solidFill>
                  <a:srgbClr val="0070C0"/>
                </a:solidFill>
              </a:rPr>
              <a:t>“</a:t>
            </a:r>
            <a:r>
              <a:rPr lang="en-US" sz="1400" dirty="0"/>
              <a:t>risk is the effect of uncertainty on objectives where the consequences could vary from </a:t>
            </a:r>
            <a:r>
              <a:rPr lang="en-US" sz="1400" b="1" dirty="0">
                <a:solidFill>
                  <a:schemeClr val="tx2">
                    <a:lumMod val="75000"/>
                  </a:schemeClr>
                </a:solidFill>
              </a:rPr>
              <a:t>loss</a:t>
            </a:r>
            <a:r>
              <a:rPr lang="en-US" sz="1400" dirty="0"/>
              <a:t> and detriment </a:t>
            </a:r>
            <a:r>
              <a:rPr lang="en-US" sz="1400" b="1" dirty="0">
                <a:solidFill>
                  <a:schemeClr val="tx2">
                    <a:lumMod val="75000"/>
                  </a:schemeClr>
                </a:solidFill>
              </a:rPr>
              <a:t>to gain </a:t>
            </a:r>
            <a:r>
              <a:rPr lang="en-US" sz="1400" dirty="0"/>
              <a:t>and benefit.” This definition of risk broadens our understanding of risk by acknowledging that taking a risk can involve </a:t>
            </a:r>
            <a:r>
              <a:rPr lang="en-US" sz="1400" b="1" dirty="0"/>
              <a:t>both positive and negative </a:t>
            </a:r>
            <a:r>
              <a:rPr lang="en-US" sz="1400" dirty="0"/>
              <a:t>consequences.  In broadening our concept of risk, we should then be translating the “risks and benefits” phrase to “the harms and benefits of X are Y and Z”. </a:t>
            </a:r>
          </a:p>
          <a:p>
            <a:pPr defTabSz="882762">
              <a:defRPr/>
            </a:pPr>
            <a:r>
              <a:rPr lang="en-US" sz="1400" dirty="0"/>
              <a:t>This concept really struck me when I was working on the research project for the approach that we will talk about in a few minutes.  Since then, in my daily practice, I try to discuss strengths and weaknesses with patients.  At the end of my assessments, I speak about what’s going well and not as well for them.  I try to acknowledge all the things they </a:t>
            </a:r>
            <a:r>
              <a:rPr lang="en-US" sz="1400" b="1" dirty="0"/>
              <a:t>can</a:t>
            </a:r>
            <a:r>
              <a:rPr lang="en-US" sz="1400" dirty="0"/>
              <a:t> still do, I find that this helps get buy-in for recommendations that you’re making.  They don’t feel that you’re only seeing the negative side of them. </a:t>
            </a:r>
          </a:p>
          <a:p>
            <a:pPr lvl="0"/>
            <a:endParaRPr lang="en-US" sz="1400" dirty="0"/>
          </a:p>
          <a:p>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20</a:t>
            </a:fld>
            <a:endParaRPr lang="en-CA"/>
          </a:p>
        </p:txBody>
      </p:sp>
    </p:spTree>
    <p:extLst>
      <p:ext uri="{BB962C8B-B14F-4D97-AF65-F5344CB8AC3E}">
        <p14:creationId xmlns:p14="http://schemas.microsoft.com/office/powerpoint/2010/main" val="3734818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882762">
              <a:defRPr/>
            </a:pPr>
            <a:r>
              <a:rPr lang="en-US" sz="1400" dirty="0"/>
              <a:t>Clinicians are better able to support older adults to live </a:t>
            </a:r>
            <a:r>
              <a:rPr lang="en-US" sz="1400" b="1" dirty="0"/>
              <a:t>with</a:t>
            </a:r>
            <a:r>
              <a:rPr lang="en-US" sz="1400" dirty="0"/>
              <a:t> risk when they broaden their </a:t>
            </a:r>
            <a:r>
              <a:rPr lang="en-US" sz="1400" b="1" dirty="0"/>
              <a:t>definition</a:t>
            </a:r>
            <a:r>
              <a:rPr lang="en-US" sz="1400" dirty="0"/>
              <a:t> of living at risk. As indicated previously, clinicians define living at risk negatively, they define living at risk as :</a:t>
            </a:r>
            <a:r>
              <a:rPr lang="en-CA" sz="1400" dirty="0">
                <a:solidFill>
                  <a:srgbClr val="000000"/>
                </a:solidFill>
              </a:rPr>
              <a:t>“a judgment about an </a:t>
            </a:r>
            <a:r>
              <a:rPr lang="en-CA" sz="1400" b="1" i="1" dirty="0"/>
              <a:t>impairment</a:t>
            </a:r>
            <a:r>
              <a:rPr lang="en-CA" sz="1400" b="1" i="1" dirty="0">
                <a:solidFill>
                  <a:srgbClr val="000000"/>
                </a:solidFill>
              </a:rPr>
              <a:t> </a:t>
            </a:r>
            <a:r>
              <a:rPr lang="en-CA" sz="1400" dirty="0">
                <a:solidFill>
                  <a:srgbClr val="000000"/>
                </a:solidFill>
              </a:rPr>
              <a:t>within an </a:t>
            </a:r>
            <a:r>
              <a:rPr lang="en-CA" sz="1400" b="1" i="1" dirty="0"/>
              <a:t>environment </a:t>
            </a:r>
            <a:r>
              <a:rPr lang="en-CA" sz="1400" dirty="0">
                <a:solidFill>
                  <a:srgbClr val="000000"/>
                </a:solidFill>
              </a:rPr>
              <a:t>that can cause a </a:t>
            </a:r>
            <a:r>
              <a:rPr lang="en-CA" sz="1400" b="1" i="1" dirty="0"/>
              <a:t>perilous event </a:t>
            </a:r>
            <a:r>
              <a:rPr lang="en-CA" sz="1400" dirty="0">
                <a:solidFill>
                  <a:srgbClr val="000000"/>
                </a:solidFill>
              </a:rPr>
              <a:t>that has the increased potential for a </a:t>
            </a:r>
            <a:r>
              <a:rPr lang="en-CA" sz="1400" b="1" i="1" dirty="0"/>
              <a:t>negative consequence “</a:t>
            </a:r>
          </a:p>
          <a:p>
            <a:pPr defTabSz="882762">
              <a:defRPr/>
            </a:pPr>
            <a:r>
              <a:rPr lang="en-CA" sz="1400" dirty="0"/>
              <a:t>Though clinicians are better able to support older adults to live WITH risk when broadening their understanding of risk by moving away from labeling people as living AT risk to living WITH risk. This acknowledges that we are all making decisions on a daily basis that might be considered risky by some and could result in some kind of negative </a:t>
            </a:r>
            <a:r>
              <a:rPr lang="en-CA" sz="1400" b="1" dirty="0"/>
              <a:t>or positive </a:t>
            </a:r>
            <a:r>
              <a:rPr lang="en-CA" sz="1400" dirty="0"/>
              <a:t>consequence. We should therefore be expecting that all of our patients are </a:t>
            </a:r>
            <a:r>
              <a:rPr lang="en-CA" sz="1400" b="1" dirty="0"/>
              <a:t>already</a:t>
            </a:r>
            <a:r>
              <a:rPr lang="en-CA" sz="1400" dirty="0"/>
              <a:t> living with risk before they intersected with us on their health care journey. </a:t>
            </a:r>
          </a:p>
          <a:p>
            <a:pPr defTabSz="882762">
              <a:defRPr/>
            </a:pPr>
            <a:r>
              <a:rPr lang="en-CA" sz="1400" dirty="0"/>
              <a:t>We all have the freedom to make these choices and decisions, then why are </a:t>
            </a:r>
            <a:r>
              <a:rPr lang="en-CA" sz="1400" b="1" dirty="0"/>
              <a:t>we </a:t>
            </a:r>
            <a:r>
              <a:rPr lang="en-CA" sz="1400" dirty="0"/>
              <a:t>asked to weigh in on our frail older adults’ ability to live with risk. </a:t>
            </a:r>
          </a:p>
          <a:p>
            <a:pPr defTabSz="882762">
              <a:defRPr/>
            </a:pPr>
            <a:r>
              <a:rPr lang="en-CA" sz="1400" dirty="0"/>
              <a:t>So what does broadening our definition of living WITH risk mean from a care perspective? It means that we focus on optimizing the older adult’s health, leveraging their strengths, adapting their environment or activities, minimizing the negative consequences, highlighting or augmenting the positive consequences, acknowledging that there are both physical and emotional consequences to all decisions. </a:t>
            </a:r>
          </a:p>
          <a:p>
            <a:pPr defTabSz="882762">
              <a:defRPr/>
            </a:pPr>
            <a:r>
              <a:rPr lang="en-CA" sz="1400" b="1" dirty="0">
                <a:solidFill>
                  <a:srgbClr val="000000"/>
                </a:solidFill>
              </a:rPr>
              <a:t>EXAMPLE???</a:t>
            </a:r>
          </a:p>
          <a:p>
            <a:pPr defTabSz="882762">
              <a:defRPr/>
            </a:pPr>
            <a:endParaRPr lang="en-US" sz="1400" dirty="0"/>
          </a:p>
          <a:p>
            <a:endParaRPr lang="en-US" sz="1400" dirty="0"/>
          </a:p>
          <a:p>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21</a:t>
            </a:fld>
            <a:endParaRPr lang="en-CA"/>
          </a:p>
        </p:txBody>
      </p:sp>
    </p:spTree>
    <p:extLst>
      <p:ext uri="{BB962C8B-B14F-4D97-AF65-F5344CB8AC3E}">
        <p14:creationId xmlns:p14="http://schemas.microsoft.com/office/powerpoint/2010/main" val="1974746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Clinicians are better able to support older adults to live with risk when they</a:t>
            </a:r>
          </a:p>
          <a:p>
            <a:r>
              <a:rPr lang="en-US" sz="1400" dirty="0"/>
              <a:t>Clarify what they are calling risk. </a:t>
            </a:r>
          </a:p>
          <a:p>
            <a:endParaRPr lang="en-US" sz="1400" dirty="0"/>
          </a:p>
          <a:p>
            <a:r>
              <a:rPr lang="en-US" sz="1400" dirty="0"/>
              <a:t>Surprisingly the clinicians in the Living with Risk study all defined risk differently. Some clinicians referred to risk as an impairment or related to the older adult’s personality, others referred to the older adults environment as being risky, other clinicians described the perilous events, while others were talking about the consequences. </a:t>
            </a:r>
          </a:p>
          <a:p>
            <a:endParaRPr lang="en-US" sz="1400" dirty="0"/>
          </a:p>
          <a:p>
            <a:r>
              <a:rPr lang="en-US" sz="1400" dirty="0"/>
              <a:t>When talking about the </a:t>
            </a:r>
            <a:r>
              <a:rPr lang="en-US" sz="1400" b="1" dirty="0"/>
              <a:t>concerns</a:t>
            </a:r>
            <a:r>
              <a:rPr lang="en-US" sz="1400" dirty="0"/>
              <a:t> that you have about your patient who is an older adult, it is important to clarify </a:t>
            </a:r>
            <a:r>
              <a:rPr lang="en-US" sz="1400" b="1" dirty="0"/>
              <a:t>what</a:t>
            </a:r>
            <a:r>
              <a:rPr lang="en-US" sz="1400" dirty="0"/>
              <a:t> you are calling risk.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22</a:t>
            </a:fld>
            <a:endParaRPr lang="en-CA"/>
          </a:p>
        </p:txBody>
      </p:sp>
    </p:spTree>
    <p:extLst>
      <p:ext uri="{BB962C8B-B14F-4D97-AF65-F5344CB8AC3E}">
        <p14:creationId xmlns:p14="http://schemas.microsoft.com/office/powerpoint/2010/main" val="33019645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400" dirty="0"/>
              <a:t>Clinicians are better able to support older adults to live with risk when they</a:t>
            </a:r>
          </a:p>
          <a:p>
            <a:r>
              <a:rPr lang="en-US" sz="1400" dirty="0"/>
              <a:t>Broaden their assessment of risk.</a:t>
            </a:r>
          </a:p>
          <a:p>
            <a:endParaRPr lang="en-US" sz="1400" dirty="0"/>
          </a:p>
          <a:p>
            <a:pPr marL="165518" indent="-165518">
              <a:buFont typeface="Arial" panose="020B0604020202020204" pitchFamily="34" charset="0"/>
              <a:buChar char="•"/>
            </a:pPr>
            <a:r>
              <a:rPr lang="en-US" sz="1400" dirty="0"/>
              <a:t>This means acknowledging both the physical and emotional consequences of a decision. For instance , when we are recommending relocation from an older adults home to minimize physical harm, have we acknowledged in the discussions the emotional consequences associated with no longer living in one’s home? That can change the discussion! Which one has more weight for the patient??</a:t>
            </a:r>
          </a:p>
          <a:p>
            <a:pPr marL="165518" indent="-165518">
              <a:buFont typeface="Arial" panose="020B0604020202020204" pitchFamily="34" charset="0"/>
              <a:buChar char="•"/>
            </a:pPr>
            <a:r>
              <a:rPr lang="en-US" sz="1400" dirty="0"/>
              <a:t>Also we have seen how the public health directives related to COVID-19 has favored the physical consequences of getting COVID-19 versus the emotional and physical consequences resulting from social isolation. </a:t>
            </a:r>
          </a:p>
          <a:p>
            <a:pPr marL="165518" indent="-165518">
              <a:buFont typeface="Arial" panose="020B0604020202020204" pitchFamily="34" charset="0"/>
              <a:buChar char="•"/>
            </a:pPr>
            <a:r>
              <a:rPr lang="en-US" sz="1400" dirty="0"/>
              <a:t>What we also know is that while frail older adults may be at risk of negative consequences should they be discharged home, they are also at increased risk of negative consequences by remaining </a:t>
            </a:r>
            <a:r>
              <a:rPr lang="en-US" sz="1400" b="1" dirty="0"/>
              <a:t>in </a:t>
            </a:r>
            <a:r>
              <a:rPr lang="en-US" sz="1400" dirty="0"/>
              <a:t>hospital. So, have the consequences of remaining in hospital been </a:t>
            </a:r>
            <a:r>
              <a:rPr lang="en-US" sz="1400" b="1" dirty="0"/>
              <a:t>considered? </a:t>
            </a:r>
          </a:p>
          <a:p>
            <a:pPr marL="165518" indent="-165518">
              <a:buFont typeface="Arial" panose="020B0604020202020204" pitchFamily="34" charset="0"/>
              <a:buChar char="•"/>
            </a:pPr>
            <a:r>
              <a:rPr lang="en-US" sz="1400" dirty="0"/>
              <a:t>For instance, the negative consequences of remaining in hospital result in</a:t>
            </a:r>
          </a:p>
          <a:p>
            <a:pPr marL="606899" lvl="1" indent="-165518">
              <a:buFont typeface="Arial" panose="020B0604020202020204" pitchFamily="34" charset="0"/>
              <a:buChar char="•"/>
            </a:pPr>
            <a:r>
              <a:rPr lang="en-US" sz="1400" dirty="0"/>
              <a:t>Longer hospitalizations</a:t>
            </a:r>
          </a:p>
          <a:p>
            <a:pPr marL="606899" lvl="1" indent="-165518">
              <a:buFont typeface="Arial" panose="020B0604020202020204" pitchFamily="34" charset="0"/>
              <a:buChar char="•"/>
            </a:pPr>
            <a:r>
              <a:rPr lang="en-US" sz="1400" dirty="0"/>
              <a:t>Functional impairments</a:t>
            </a:r>
          </a:p>
          <a:p>
            <a:pPr marL="606899" lvl="1" indent="-165518">
              <a:buFont typeface="Arial" panose="020B0604020202020204" pitchFamily="34" charset="0"/>
              <a:buChar char="•"/>
            </a:pPr>
            <a:r>
              <a:rPr lang="en-US" sz="1400" dirty="0"/>
              <a:t>Unanticipated medical or surgical interventions</a:t>
            </a:r>
          </a:p>
          <a:p>
            <a:pPr marL="1048280" lvl="2" indent="-165518">
              <a:buFont typeface="Arial" panose="020B0604020202020204" pitchFamily="34" charset="0"/>
              <a:buChar char="•"/>
            </a:pPr>
            <a:r>
              <a:rPr lang="en-US" sz="1400" dirty="0"/>
              <a:t>These consequences can include: Delirium, Malnutrition, Urinary incontinence, Pressure ulcers, Infections and Adverse Drug effects just to name a few. </a:t>
            </a:r>
            <a:r>
              <a:rPr lang="en-US" sz="700" i="1" dirty="0" err="1"/>
              <a:t>Fernancex</a:t>
            </a:r>
            <a:r>
              <a:rPr lang="en-US" sz="700" i="1" dirty="0"/>
              <a:t>, Callahan, </a:t>
            </a:r>
            <a:r>
              <a:rPr lang="en-US" sz="700" i="1" dirty="0" err="1"/>
              <a:t>Likourezos</a:t>
            </a:r>
            <a:r>
              <a:rPr lang="en-US" sz="700" i="1" dirty="0"/>
              <a:t>, Leipzig (2008).  House staff member awareness of older inpatients’ risks for hazards of hospitalization Archives of Internal Medicine 168 (4), February 25. 390-396.</a:t>
            </a:r>
            <a:endParaRPr lang="en-US" sz="800" i="1" dirty="0"/>
          </a:p>
          <a:p>
            <a:pPr marL="165518" indent="-165518">
              <a:buFont typeface="Arial" panose="020B0604020202020204" pitchFamily="34" charset="0"/>
              <a:buChar char="•"/>
            </a:pPr>
            <a:r>
              <a:rPr lang="en-US" dirty="0"/>
              <a:t>Lastly have you balanced </a:t>
            </a:r>
            <a:r>
              <a:rPr lang="en-US" b="1" dirty="0"/>
              <a:t>both</a:t>
            </a:r>
            <a:r>
              <a:rPr lang="en-US" dirty="0"/>
              <a:t> the negative and positive consequences of risk taking?</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23</a:t>
            </a:fld>
            <a:endParaRPr lang="en-CA"/>
          </a:p>
        </p:txBody>
      </p:sp>
    </p:spTree>
    <p:extLst>
      <p:ext uri="{BB962C8B-B14F-4D97-AF65-F5344CB8AC3E}">
        <p14:creationId xmlns:p14="http://schemas.microsoft.com/office/powerpoint/2010/main" val="4267418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165518" indent="-165518">
              <a:buFont typeface="Arial" panose="020B0604020202020204" pitchFamily="34" charset="0"/>
              <a:buChar char="•"/>
            </a:pPr>
            <a:r>
              <a:rPr lang="en-US" sz="1400" dirty="0"/>
              <a:t>What we also know is that by supporting living with risk we are supporting the building of resilience. I love this concept so much, so let me repeat it! “by supporting living with risk we are supporting the building of resilience”</a:t>
            </a:r>
          </a:p>
          <a:p>
            <a:pPr marL="165518" indent="-165518">
              <a:buFont typeface="Arial" panose="020B0604020202020204" pitchFamily="34" charset="0"/>
              <a:buChar char="•"/>
            </a:pPr>
            <a:r>
              <a:rPr lang="en-US" sz="1400" dirty="0"/>
              <a:t>Resilience by definition can only occur when a risk has been taken or a challenge has been overcome. </a:t>
            </a:r>
          </a:p>
          <a:p>
            <a:pPr marL="165518" indent="-165518">
              <a:buFont typeface="Arial" panose="020B0604020202020204" pitchFamily="34" charset="0"/>
              <a:buChar char="•"/>
            </a:pPr>
            <a:r>
              <a:rPr lang="en-US" sz="1400" dirty="0"/>
              <a:t>The research on children is showing that overprotecting kids and not allowing them to take risks have shown increased depression, increased anxiety and decreased resilience. We also see the same negative consequences with older adults. </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Our older adult clients on the other hand have had a lifetime of building their resilience, with having survived the depression, a couple of wars, changing health status and all of life challenges. For those of use working with older adults in the community we see the proof. There is something about the client’s social environment, physical environment, personality, skills, ability, hopes and dreams, that in a situation, that we as health professionals might label as living at risk, they wake up another day and persevere. </a:t>
            </a:r>
          </a:p>
          <a:p>
            <a:pPr marL="165518" indent="-165518">
              <a:buFont typeface="Arial" panose="020B0604020202020204" pitchFamily="34" charset="0"/>
              <a:buChar char="•"/>
            </a:pPr>
            <a:r>
              <a:rPr lang="en-US" sz="1400" dirty="0"/>
              <a:t>Resilience is a global term that refers to a process by which people bounce back from adversity and grow from this experience (Resnick, 2014). </a:t>
            </a:r>
          </a:p>
          <a:p>
            <a:pPr marL="165518" indent="-165518">
              <a:buFont typeface="Arial" panose="020B0604020202020204" pitchFamily="34" charset="0"/>
              <a:buChar char="•"/>
            </a:pPr>
            <a:r>
              <a:rPr lang="en-US" sz="1400" dirty="0"/>
              <a:t>High resilience later in life has been associated with reduced depression, reduced mortality risk, better self-perceptions of aging successfully, increased quality of life and improved lifestyle </a:t>
            </a:r>
            <a:r>
              <a:rPr lang="en-US" sz="1400" dirty="0" err="1"/>
              <a:t>behaviours</a:t>
            </a:r>
            <a:r>
              <a:rPr lang="en-US" sz="1400" dirty="0"/>
              <a:t> (MacLeod et al., 2016)</a:t>
            </a:r>
          </a:p>
          <a:p>
            <a:endParaRPr lang="en-US" sz="1400" dirty="0"/>
          </a:p>
          <a:p>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24</a:t>
            </a:fld>
            <a:endParaRPr lang="en-CA"/>
          </a:p>
        </p:txBody>
      </p:sp>
    </p:spTree>
    <p:extLst>
      <p:ext uri="{BB962C8B-B14F-4D97-AF65-F5344CB8AC3E}">
        <p14:creationId xmlns:p14="http://schemas.microsoft.com/office/powerpoint/2010/main" val="5929430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As you indicated at the beginning of this presentations </a:t>
            </a:r>
            <a:r>
              <a:rPr lang="en-US" sz="1400" b="1" dirty="0"/>
              <a:t>we</a:t>
            </a:r>
            <a:r>
              <a:rPr lang="en-US" sz="1400" dirty="0"/>
              <a:t>,</a:t>
            </a:r>
            <a:r>
              <a:rPr lang="en-US" sz="1400" b="1" dirty="0"/>
              <a:t> ourselves, </a:t>
            </a:r>
            <a:r>
              <a:rPr lang="en-US" sz="1400" dirty="0"/>
              <a:t>only ever think of the </a:t>
            </a:r>
            <a:r>
              <a:rPr lang="en-US" sz="1400" b="1" dirty="0"/>
              <a:t>rewards </a:t>
            </a:r>
            <a:r>
              <a:rPr lang="en-US" sz="1400" dirty="0"/>
              <a:t>of taking risks, yet when we put on our clinicians hats, we only consider the </a:t>
            </a:r>
            <a:r>
              <a:rPr lang="en-US" sz="1400" b="1" dirty="0"/>
              <a:t>negative</a:t>
            </a:r>
            <a:r>
              <a:rPr lang="en-US" sz="1400" dirty="0"/>
              <a:t> consequences. </a:t>
            </a:r>
          </a:p>
          <a:p>
            <a:endParaRPr lang="en-US" sz="1400" dirty="0"/>
          </a:p>
          <a:p>
            <a:r>
              <a:rPr lang="en-US" sz="1400" dirty="0"/>
              <a:t>So we need to have a shared decision making process so that we can bring to the table our expertise in illness, disease, resources and why we have concerns, but acknowledging that the </a:t>
            </a:r>
            <a:r>
              <a:rPr lang="en-US" sz="1400" b="1" dirty="0"/>
              <a:t>patient is the expert in their life </a:t>
            </a:r>
            <a:r>
              <a:rPr lang="en-US" sz="1400" dirty="0"/>
              <a:t>and that they can be the only ones to articulate what is important to them and what the positive consequences are for them,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25</a:t>
            </a:fld>
            <a:endParaRPr lang="en-CA"/>
          </a:p>
        </p:txBody>
      </p:sp>
    </p:spTree>
    <p:extLst>
      <p:ext uri="{BB962C8B-B14F-4D97-AF65-F5344CB8AC3E}">
        <p14:creationId xmlns:p14="http://schemas.microsoft.com/office/powerpoint/2010/main" val="1782776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So how can we support living WITH risk?</a:t>
            </a:r>
          </a:p>
          <a:p>
            <a:pPr defTabSz="882762">
              <a:defRPr/>
            </a:pPr>
            <a:r>
              <a:rPr lang="en-US" dirty="0"/>
              <a:t>This is where the </a:t>
            </a:r>
            <a:r>
              <a:rPr lang="en-US" dirty="0" err="1"/>
              <a:t>The</a:t>
            </a:r>
            <a:r>
              <a:rPr lang="en-US" dirty="0"/>
              <a:t> Living with Risk Decision Support Approach comes in!</a:t>
            </a:r>
            <a:r>
              <a:rPr lang="en-US" b="1" dirty="0"/>
              <a:t> </a:t>
            </a:r>
            <a:r>
              <a:rPr lang="en-US" dirty="0"/>
              <a:t> </a:t>
            </a:r>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26</a:t>
            </a:fld>
            <a:endParaRPr lang="en-CA"/>
          </a:p>
        </p:txBody>
      </p:sp>
    </p:spTree>
    <p:extLst>
      <p:ext uri="{BB962C8B-B14F-4D97-AF65-F5344CB8AC3E}">
        <p14:creationId xmlns:p14="http://schemas.microsoft.com/office/powerpoint/2010/main" val="3542161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400" b="1" dirty="0"/>
              <a:t>The Living with risk Decision Support Approach</a:t>
            </a:r>
            <a:r>
              <a:rPr lang="en-US" sz="1400" dirty="0"/>
              <a:t> is a 4 step approach based on the best practice from both the community and the hospital settings and based on the following concepts: </a:t>
            </a:r>
          </a:p>
          <a:p>
            <a:pPr lvl="0">
              <a:buFont typeface="Courier New" panose="02070309020205020404" pitchFamily="49" charset="0"/>
              <a:buChar char="o"/>
            </a:pPr>
            <a:r>
              <a:rPr lang="en-US" sz="1400" b="1" dirty="0"/>
              <a:t>Best practice</a:t>
            </a:r>
          </a:p>
          <a:p>
            <a:pPr lvl="1">
              <a:buFontTx/>
              <a:buChar char="•"/>
            </a:pPr>
            <a:r>
              <a:rPr lang="en-US" sz="1400" dirty="0">
                <a:solidFill>
                  <a:schemeClr val="tx2">
                    <a:lumMod val="75000"/>
                  </a:schemeClr>
                </a:solidFill>
              </a:rPr>
              <a:t> from Community and Hospital based practicing health care practitioners working with frail older adults (MacLeod &amp; </a:t>
            </a:r>
            <a:r>
              <a:rPr lang="en-US" sz="1400" dirty="0" err="1">
                <a:solidFill>
                  <a:schemeClr val="tx2">
                    <a:lumMod val="75000"/>
                  </a:schemeClr>
                </a:solidFill>
              </a:rPr>
              <a:t>Stadnyk</a:t>
            </a:r>
            <a:r>
              <a:rPr lang="en-US" sz="1400" dirty="0">
                <a:solidFill>
                  <a:schemeClr val="tx2">
                    <a:lumMod val="75000"/>
                  </a:schemeClr>
                </a:solidFill>
              </a:rPr>
              <a:t>, 2015).</a:t>
            </a:r>
          </a:p>
          <a:p>
            <a:pPr lvl="0">
              <a:buFont typeface="Courier New" panose="02070309020205020404" pitchFamily="49" charset="0"/>
              <a:buChar char="o"/>
            </a:pPr>
            <a:r>
              <a:rPr lang="en-US" sz="1400" b="1" dirty="0"/>
              <a:t>Practical approaches based on </a:t>
            </a:r>
          </a:p>
          <a:p>
            <a:pPr lvl="1">
              <a:buFontTx/>
              <a:buChar char="•"/>
            </a:pPr>
            <a:r>
              <a:rPr lang="en-US" sz="1400" dirty="0">
                <a:solidFill>
                  <a:schemeClr val="tx2">
                    <a:lumMod val="75000"/>
                  </a:schemeClr>
                </a:solidFill>
              </a:rPr>
              <a:t>The </a:t>
            </a:r>
            <a:r>
              <a:rPr lang="en-US" sz="1400" b="1" dirty="0">
                <a:solidFill>
                  <a:schemeClr val="tx2">
                    <a:lumMod val="75000"/>
                  </a:schemeClr>
                </a:solidFill>
              </a:rPr>
              <a:t>Comprehensive Geriatric Assessment</a:t>
            </a:r>
            <a:r>
              <a:rPr lang="en-US" sz="1400" dirty="0">
                <a:solidFill>
                  <a:schemeClr val="tx2">
                    <a:lumMod val="75000"/>
                  </a:schemeClr>
                </a:solidFill>
              </a:rPr>
              <a:t>, which as you </a:t>
            </a:r>
            <a:r>
              <a:rPr lang="en-US" sz="1400" dirty="0"/>
              <a:t>learned yesterday, it’s a</a:t>
            </a:r>
            <a:r>
              <a:rPr lang="en-US" sz="1400" b="1" dirty="0"/>
              <a:t> </a:t>
            </a:r>
            <a:r>
              <a:rPr lang="en-US" sz="1400" dirty="0"/>
              <a:t>Holistic review of an individuals physical, cognitive, mental, medical health and environment which focuses on the optimization of health, safety and function</a:t>
            </a:r>
          </a:p>
          <a:p>
            <a:pPr lvl="1">
              <a:buFont typeface="Courier New" panose="02070309020205020404" pitchFamily="49" charset="0"/>
              <a:buChar char="o"/>
            </a:pPr>
            <a:r>
              <a:rPr lang="en-US" sz="1400" b="1" dirty="0"/>
              <a:t>Dignity of Risk </a:t>
            </a:r>
            <a:r>
              <a:rPr lang="en-US" sz="1400" dirty="0"/>
              <a:t>is the principle of allowing an individual the dignity afforded by risk-taking that results in the enhancement of personal growth and quality of life (Ibrahim &amp; Davis, 2013) it is based on the belief of the right to self-determination which suggests that we all have the right to succeed and the right to fail</a:t>
            </a:r>
          </a:p>
          <a:p>
            <a:pPr lvl="1">
              <a:buFont typeface="Courier New" panose="02070309020205020404" pitchFamily="49" charset="0"/>
              <a:buChar char="o"/>
            </a:pPr>
            <a:r>
              <a:rPr lang="en-US" sz="1400" b="1" dirty="0"/>
              <a:t>Therapeutic Risk </a:t>
            </a:r>
            <a:r>
              <a:rPr lang="en-US" sz="1400" dirty="0"/>
              <a:t>Acknowledges the positive health and wellbeing outcomes that can arise from risk taking (Marsh &amp; Kelly, 2018).</a:t>
            </a:r>
          </a:p>
          <a:p>
            <a:pPr lvl="0">
              <a:buFont typeface="Courier New" panose="02070309020205020404" pitchFamily="49" charset="0"/>
              <a:buChar char="o"/>
            </a:pPr>
            <a:r>
              <a:rPr lang="en-US" sz="1400" b="1" dirty="0"/>
              <a:t>Shared Decision Making is the concept where </a:t>
            </a:r>
            <a:r>
              <a:rPr lang="en-CA" sz="1400" dirty="0"/>
              <a:t>clinicians and patients work together to make decisions about treatments and care plans based on clinical evidence that balances potential negative consequences and expected outcomes with patient preferences and values (Hoffman et al., 2014).</a:t>
            </a:r>
          </a:p>
          <a:p>
            <a:pPr lvl="0">
              <a:buFont typeface="Courier New" panose="02070309020205020404" pitchFamily="49" charset="0"/>
              <a:buChar char="o"/>
            </a:pPr>
            <a:r>
              <a:rPr lang="en-US" sz="1400" b="1" dirty="0"/>
              <a:t>Lastly, Person-</a:t>
            </a:r>
            <a:r>
              <a:rPr lang="en-US" sz="1400" b="1" dirty="0" err="1"/>
              <a:t>Centred</a:t>
            </a:r>
            <a:r>
              <a:rPr lang="en-US" sz="1400" b="1" dirty="0"/>
              <a:t> Care highlights </a:t>
            </a:r>
            <a:r>
              <a:rPr lang="en-US" sz="1400" dirty="0"/>
              <a:t>Respecting patient preferences, values and expressed needs and involving them in health care decisions</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27</a:t>
            </a:fld>
            <a:endParaRPr lang="en-CA"/>
          </a:p>
        </p:txBody>
      </p:sp>
    </p:spTree>
    <p:extLst>
      <p:ext uri="{BB962C8B-B14F-4D97-AF65-F5344CB8AC3E}">
        <p14:creationId xmlns:p14="http://schemas.microsoft.com/office/powerpoint/2010/main" val="37805283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latin typeface="Calibri" panose="020F0502020204030204" pitchFamily="34" charset="0"/>
                <a:cs typeface="Arial" panose="020B0604020202020204" pitchFamily="34" charset="0"/>
              </a:rPr>
              <a:t>The </a:t>
            </a:r>
            <a:r>
              <a:rPr lang="en-CA" sz="1400" dirty="0" err="1">
                <a:latin typeface="Calibri" panose="020F0502020204030204" pitchFamily="34" charset="0"/>
                <a:cs typeface="Arial" panose="020B0604020202020204" pitchFamily="34" charset="0"/>
              </a:rPr>
              <a:t>LWR:Decision</a:t>
            </a:r>
            <a:r>
              <a:rPr lang="en-CA" sz="1400" dirty="0">
                <a:latin typeface="Calibri" panose="020F0502020204030204" pitchFamily="34" charset="0"/>
                <a:cs typeface="Arial" panose="020B0604020202020204" pitchFamily="34" charset="0"/>
              </a:rPr>
              <a:t> support approach can be used</a:t>
            </a:r>
          </a:p>
          <a:p>
            <a:pPr marL="165518" indent="-165518">
              <a:buFont typeface="Arial" panose="020B0604020202020204" pitchFamily="34" charset="0"/>
              <a:buChar char="•"/>
            </a:pPr>
            <a:r>
              <a:rPr lang="en-CA" sz="1400" dirty="0">
                <a:latin typeface="Calibri" panose="020F0502020204030204" pitchFamily="34" charset="0"/>
                <a:cs typeface="Arial" panose="020B0604020202020204" pitchFamily="34" charset="0"/>
              </a:rPr>
              <a:t>Individually or in a team-based environment</a:t>
            </a:r>
          </a:p>
          <a:p>
            <a:pPr marL="165518" indent="-165518">
              <a:buFont typeface="Arial" panose="020B0604020202020204" pitchFamily="34" charset="0"/>
              <a:buChar char="•"/>
            </a:pPr>
            <a:r>
              <a:rPr lang="en-CA" sz="1400" dirty="0">
                <a:latin typeface="Calibri" panose="020F0502020204030204" pitchFamily="34" charset="0"/>
                <a:cs typeface="Arial" panose="020B0604020202020204" pitchFamily="34" charset="0"/>
              </a:rPr>
              <a:t>As a clinical and or communication tool</a:t>
            </a:r>
          </a:p>
          <a:p>
            <a:endParaRPr lang="en-CA" sz="1400" dirty="0">
              <a:latin typeface="Calibri" panose="020F0502020204030204" pitchFamily="34" charset="0"/>
              <a:cs typeface="Arial" panose="020B0604020202020204" pitchFamily="34" charset="0"/>
            </a:endParaRPr>
          </a:p>
          <a:p>
            <a:r>
              <a:rPr lang="en-CA" sz="1400" dirty="0">
                <a:latin typeface="Calibri" panose="020F0502020204030204" pitchFamily="34" charset="0"/>
                <a:cs typeface="Arial" panose="020B0604020202020204" pitchFamily="34" charset="0"/>
              </a:rPr>
              <a:t>As a </a:t>
            </a:r>
            <a:r>
              <a:rPr lang="en-CA" sz="1400" b="1" dirty="0">
                <a:latin typeface="Calibri" panose="020F0502020204030204" pitchFamily="34" charset="0"/>
                <a:cs typeface="Arial" panose="020B0604020202020204" pitchFamily="34" charset="0"/>
              </a:rPr>
              <a:t>clinical tool</a:t>
            </a:r>
            <a:r>
              <a:rPr lang="en-CA" sz="1400" dirty="0">
                <a:latin typeface="Calibri" panose="020F0502020204030204" pitchFamily="34" charset="0"/>
                <a:cs typeface="Arial" panose="020B0604020202020204" pitchFamily="34" charset="0"/>
              </a:rPr>
              <a:t>, clinicians have found that it</a:t>
            </a:r>
          </a:p>
          <a:p>
            <a:pPr marL="165518" indent="-165518">
              <a:buFont typeface="Arial" panose="020B0604020202020204" pitchFamily="34" charset="0"/>
              <a:buChar char="•"/>
            </a:pPr>
            <a:r>
              <a:rPr lang="en-CA" sz="1400" dirty="0">
                <a:latin typeface="Calibri" panose="020F0502020204030204" pitchFamily="34" charset="0"/>
                <a:cs typeface="Arial" panose="020B0604020202020204" pitchFamily="34" charset="0"/>
              </a:rPr>
              <a:t>Summarizes and clarifies the concerns</a:t>
            </a:r>
          </a:p>
          <a:p>
            <a:pPr marL="165518" indent="-165518">
              <a:buFont typeface="Arial" panose="020B0604020202020204" pitchFamily="34" charset="0"/>
              <a:buChar char="•"/>
            </a:pPr>
            <a:r>
              <a:rPr lang="en-CA" sz="1400" dirty="0">
                <a:latin typeface="Calibri" panose="020F0502020204030204" pitchFamily="34" charset="0"/>
                <a:cs typeface="Arial" panose="020B0604020202020204" pitchFamily="34" charset="0"/>
              </a:rPr>
              <a:t>Assists with the clinical reasoning required for decision making and problem solving</a:t>
            </a:r>
          </a:p>
          <a:p>
            <a:pPr marL="165518" indent="-165518">
              <a:buFont typeface="Arial" panose="020B0604020202020204" pitchFamily="34" charset="0"/>
              <a:buChar char="•"/>
            </a:pPr>
            <a:r>
              <a:rPr lang="en-CA" sz="1400" dirty="0">
                <a:latin typeface="Calibri" panose="020F0502020204030204" pitchFamily="34" charset="0"/>
                <a:cs typeface="Arial" panose="020B0604020202020204" pitchFamily="34" charset="0"/>
              </a:rPr>
              <a:t>Facilitates a clear action plan</a:t>
            </a:r>
          </a:p>
          <a:p>
            <a:pPr marL="165518" indent="-165518">
              <a:buFont typeface="Arial" panose="020B0604020202020204" pitchFamily="34" charset="0"/>
              <a:buChar char="•"/>
            </a:pPr>
            <a:r>
              <a:rPr lang="en-CA" sz="1400" dirty="0">
                <a:latin typeface="Calibri" panose="020F0502020204030204" pitchFamily="34" charset="0"/>
                <a:cs typeface="Arial" panose="020B0604020202020204" pitchFamily="34" charset="0"/>
              </a:rPr>
              <a:t>Facilitates the discharge planning process</a:t>
            </a:r>
          </a:p>
          <a:p>
            <a:pPr marL="165518" indent="-165518">
              <a:buFont typeface="Arial" panose="020B0604020202020204" pitchFamily="34" charset="0"/>
              <a:buChar char="•"/>
            </a:pPr>
            <a:endParaRPr lang="en-CA" sz="1400" dirty="0">
              <a:latin typeface="Calibri" panose="020F0502020204030204" pitchFamily="34" charset="0"/>
              <a:cs typeface="Arial" panose="020B0604020202020204" pitchFamily="34" charset="0"/>
            </a:endParaRPr>
          </a:p>
          <a:p>
            <a:r>
              <a:rPr lang="en-CA" sz="1400" dirty="0">
                <a:latin typeface="Calibri" panose="020F0502020204030204" pitchFamily="34" charset="0"/>
                <a:cs typeface="Arial" panose="020B0604020202020204" pitchFamily="34" charset="0"/>
              </a:rPr>
              <a:t>As a </a:t>
            </a:r>
            <a:r>
              <a:rPr lang="en-CA" sz="1400" b="1" dirty="0">
                <a:latin typeface="Calibri" panose="020F0502020204030204" pitchFamily="34" charset="0"/>
                <a:cs typeface="Arial" panose="020B0604020202020204" pitchFamily="34" charset="0"/>
              </a:rPr>
              <a:t>communication tool</a:t>
            </a:r>
            <a:r>
              <a:rPr lang="en-CA" sz="1400" dirty="0">
                <a:latin typeface="Calibri" panose="020F0502020204030204" pitchFamily="34" charset="0"/>
                <a:cs typeface="Arial" panose="020B0604020202020204" pitchFamily="34" charset="0"/>
              </a:rPr>
              <a:t>, clinicians have found that it </a:t>
            </a:r>
          </a:p>
          <a:p>
            <a:pPr marL="165518" indent="-165518">
              <a:buFont typeface="Arial" panose="020B0604020202020204" pitchFamily="34" charset="0"/>
              <a:buChar char="•"/>
            </a:pPr>
            <a:r>
              <a:rPr lang="en-CA" sz="1400" dirty="0">
                <a:latin typeface="Calibri" panose="020F0502020204030204" pitchFamily="34" charset="0"/>
                <a:cs typeface="Arial" panose="020B0604020202020204" pitchFamily="34" charset="0"/>
              </a:rPr>
              <a:t>Facilitates conversations with patients, caregivers and team members</a:t>
            </a:r>
          </a:p>
          <a:p>
            <a:pPr marL="165518" indent="-165518">
              <a:buFont typeface="Arial" panose="020B0604020202020204" pitchFamily="34" charset="0"/>
              <a:buChar char="•"/>
            </a:pPr>
            <a:r>
              <a:rPr lang="en-CA" sz="1400" dirty="0">
                <a:latin typeface="Calibri" panose="020F0502020204030204" pitchFamily="34" charset="0"/>
                <a:cs typeface="Arial" panose="020B0604020202020204" pitchFamily="34" charset="0"/>
              </a:rPr>
              <a:t>Organizes and highlights information for communication and documentation</a:t>
            </a:r>
          </a:p>
          <a:p>
            <a:pPr marL="165518" indent="-165518">
              <a:buFont typeface="Arial" panose="020B0604020202020204" pitchFamily="34" charset="0"/>
              <a:buChar char="•"/>
            </a:pPr>
            <a:endParaRPr lang="fr-CA" dirty="0">
              <a:latin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28</a:t>
            </a:fld>
            <a:endParaRPr lang="en-CA"/>
          </a:p>
        </p:txBody>
      </p:sp>
    </p:spTree>
    <p:extLst>
      <p:ext uri="{BB962C8B-B14F-4D97-AF65-F5344CB8AC3E}">
        <p14:creationId xmlns:p14="http://schemas.microsoft.com/office/powerpoint/2010/main" val="27385027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latin typeface="Calibri" panose="020F0502020204030204" pitchFamily="34" charset="0"/>
                <a:cs typeface="Arial" panose="020B0604020202020204" pitchFamily="34" charset="0"/>
              </a:rPr>
              <a:t>The LWR decision support approach is a holistic, structured, systematic review of an older adult’s risk status that identifies potential strategies that decrease negative consequences, augment positive consequences of the risk, addresses impairments, leverages strengths and adapts their environments, all while acknowledging the older adult’s decisions and choices.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29</a:t>
            </a:fld>
            <a:endParaRPr lang="en-CA"/>
          </a:p>
        </p:txBody>
      </p:sp>
    </p:spTree>
    <p:extLst>
      <p:ext uri="{BB962C8B-B14F-4D97-AF65-F5344CB8AC3E}">
        <p14:creationId xmlns:p14="http://schemas.microsoft.com/office/powerpoint/2010/main" val="3699838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 want to take a minute to recognize and thank Heather </a:t>
            </a:r>
            <a:r>
              <a:rPr lang="en-US" sz="1400" dirty="0" err="1"/>
              <a:t>MacLoed</a:t>
            </a:r>
            <a:r>
              <a:rPr lang="en-US" sz="1400" dirty="0"/>
              <a:t>, the Lead researcher in the Living with Risk: Decision support approach research group who put together this presentation and continues to work on improving the approach that we’re talking about today.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a:t>
            </a:fld>
            <a:endParaRPr lang="en-CA"/>
          </a:p>
        </p:txBody>
      </p:sp>
    </p:spTree>
    <p:extLst>
      <p:ext uri="{BB962C8B-B14F-4D97-AF65-F5344CB8AC3E}">
        <p14:creationId xmlns:p14="http://schemas.microsoft.com/office/powerpoint/2010/main" val="11414802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cs typeface="Arial" panose="020B0604020202020204" pitchFamily="34" charset="0"/>
              </a:rPr>
              <a:t>It’s an objective tool that helps with discharge and care planning discussions by: </a:t>
            </a:r>
          </a:p>
          <a:p>
            <a:pPr marL="606899" lvl="1" indent="-165518">
              <a:buFont typeface="Arial" panose="020B0604020202020204" pitchFamily="34" charset="0"/>
              <a:buChar char="•"/>
            </a:pPr>
            <a:r>
              <a:rPr lang="en-CA" sz="1400" b="1" dirty="0"/>
              <a:t>framing</a:t>
            </a:r>
            <a:r>
              <a:rPr lang="en-CA" sz="1400" dirty="0"/>
              <a:t> information clinicians are </a:t>
            </a:r>
            <a:r>
              <a:rPr lang="en-CA" sz="1400" b="1" dirty="0"/>
              <a:t>already</a:t>
            </a:r>
            <a:r>
              <a:rPr lang="en-CA" sz="1400" dirty="0"/>
              <a:t> gathering, </a:t>
            </a:r>
          </a:p>
          <a:p>
            <a:pPr marL="606899" lvl="1" indent="-165518">
              <a:buFont typeface="Arial" panose="020B0604020202020204" pitchFamily="34" charset="0"/>
              <a:buChar char="•"/>
            </a:pPr>
            <a:r>
              <a:rPr lang="en-CA" sz="1400" dirty="0"/>
              <a:t>ensures a wide </a:t>
            </a:r>
            <a:r>
              <a:rPr lang="en-CA" sz="1400" b="1" dirty="0"/>
              <a:t>variety of risk </a:t>
            </a:r>
            <a:r>
              <a:rPr lang="en-CA" sz="1400" dirty="0"/>
              <a:t>categories are addressed, </a:t>
            </a:r>
          </a:p>
          <a:p>
            <a:pPr marL="606899" lvl="1" indent="-165518">
              <a:buFont typeface="Arial" panose="020B0604020202020204" pitchFamily="34" charset="0"/>
              <a:buChar char="•"/>
            </a:pPr>
            <a:r>
              <a:rPr lang="en-CA" sz="1400" dirty="0"/>
              <a:t>supports a </a:t>
            </a:r>
            <a:r>
              <a:rPr lang="en-CA" sz="1400" b="1" dirty="0"/>
              <a:t>balanced problem-solving </a:t>
            </a:r>
            <a:r>
              <a:rPr lang="en-CA" sz="1400" dirty="0"/>
              <a:t>approach by providing a consistent process which includes participation from the older adult and/or their family/caregiver,</a:t>
            </a:r>
          </a:p>
          <a:p>
            <a:pPr marL="606899" lvl="1" indent="-165518">
              <a:buFont typeface="Arial" panose="020B0604020202020204" pitchFamily="34" charset="0"/>
              <a:buChar char="•"/>
            </a:pPr>
            <a:r>
              <a:rPr lang="en-CA" sz="1400" dirty="0"/>
              <a:t>outlines </a:t>
            </a:r>
            <a:r>
              <a:rPr lang="en-CA" sz="1400" b="1" dirty="0"/>
              <a:t>accountability</a:t>
            </a:r>
            <a:r>
              <a:rPr lang="en-CA" sz="1400" dirty="0"/>
              <a:t> for whose job it is to address each risk, and</a:t>
            </a:r>
          </a:p>
          <a:p>
            <a:pPr marL="606899" lvl="1" indent="-165518">
              <a:buFont typeface="Arial" panose="020B0604020202020204" pitchFamily="34" charset="0"/>
              <a:buChar char="•"/>
            </a:pPr>
            <a:r>
              <a:rPr lang="en-CA" sz="1400" dirty="0"/>
              <a:t>encourages a </a:t>
            </a:r>
            <a:r>
              <a:rPr lang="en-CA" sz="1400" b="1" dirty="0"/>
              <a:t>collaborative</a:t>
            </a:r>
            <a:r>
              <a:rPr lang="en-CA" sz="1400" dirty="0"/>
              <a:t> team approach.</a:t>
            </a:r>
          </a:p>
          <a:p>
            <a:pPr lvl="1"/>
            <a:endParaRPr lang="fr-CA" dirty="0">
              <a:latin typeface="Calibri" panose="020F0502020204030204" pitchFamily="34" charset="0"/>
              <a:cs typeface="Arial" panose="020B0604020202020204" pitchFamily="34" charset="0"/>
            </a:endParaRPr>
          </a:p>
          <a:p>
            <a:pPr lvl="1"/>
            <a:endParaRPr lang="fr-CA" dirty="0">
              <a:latin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30</a:t>
            </a:fld>
            <a:endParaRPr lang="en-CA"/>
          </a:p>
        </p:txBody>
      </p:sp>
    </p:spTree>
    <p:extLst>
      <p:ext uri="{BB962C8B-B14F-4D97-AF65-F5344CB8AC3E}">
        <p14:creationId xmlns:p14="http://schemas.microsoft.com/office/powerpoint/2010/main" val="7600117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t>The tool can be used to </a:t>
            </a:r>
            <a:r>
              <a:rPr lang="en-US" sz="1400" dirty="0"/>
              <a:t>integrate into usual care after an assessment has been completed</a:t>
            </a:r>
          </a:p>
          <a:p>
            <a:pPr marL="606899" lvl="1" indent="-165518">
              <a:buFont typeface="Arial" panose="020B0604020202020204" pitchFamily="34" charset="0"/>
              <a:buChar char="•"/>
            </a:pPr>
            <a:r>
              <a:rPr lang="en-US" sz="1400" dirty="0"/>
              <a:t>And may be best used when discharge plan and/or care goals differ</a:t>
            </a:r>
          </a:p>
          <a:p>
            <a:pPr marL="1048280" lvl="2" indent="-165518">
              <a:buFont typeface="Arial" panose="020B0604020202020204" pitchFamily="34" charset="0"/>
              <a:buChar char="•"/>
            </a:pPr>
            <a:r>
              <a:rPr lang="en-US" sz="1400" dirty="0"/>
              <a:t>Either Between clinicians</a:t>
            </a:r>
          </a:p>
          <a:p>
            <a:pPr marL="1048280" lvl="2" indent="-165518">
              <a:buFont typeface="Arial" panose="020B0604020202020204" pitchFamily="34" charset="0"/>
              <a:buChar char="•"/>
            </a:pPr>
            <a:r>
              <a:rPr lang="en-US" sz="1400" dirty="0"/>
              <a:t>Between clinicians, the older adult and caregiver</a:t>
            </a:r>
          </a:p>
          <a:p>
            <a:pPr marL="1048280" lvl="2" indent="-165518">
              <a:buFont typeface="Arial" panose="020B0604020202020204" pitchFamily="34" charset="0"/>
              <a:buChar char="•"/>
            </a:pPr>
            <a:r>
              <a:rPr lang="en-US" sz="1400" dirty="0"/>
              <a:t>Between the older adult and caregiver</a:t>
            </a:r>
          </a:p>
          <a:p>
            <a:endParaRPr lang="en-CA" sz="1400" dirty="0"/>
          </a:p>
          <a:p>
            <a:pPr marL="165518" indent="-165518">
              <a:buFont typeface="Arial" panose="020B0604020202020204" pitchFamily="34" charset="0"/>
              <a:buChar char="•"/>
            </a:pPr>
            <a:r>
              <a:rPr lang="en-CA" sz="1400" b="1" dirty="0"/>
              <a:t>It is not a tool that</a:t>
            </a:r>
          </a:p>
          <a:p>
            <a:pPr marL="606899" lvl="1" indent="-165518">
              <a:buFont typeface="Arial" panose="020B0604020202020204" pitchFamily="34" charset="0"/>
              <a:buChar char="•"/>
            </a:pPr>
            <a:r>
              <a:rPr lang="en-CA" sz="1400" dirty="0"/>
              <a:t>replaces clinical judgement,</a:t>
            </a:r>
          </a:p>
          <a:p>
            <a:pPr marL="606899" lvl="1" indent="-165518">
              <a:buFont typeface="Arial" panose="020B0604020202020204" pitchFamily="34" charset="0"/>
              <a:buChar char="•"/>
            </a:pPr>
            <a:r>
              <a:rPr lang="en-CA" sz="1400" dirty="0"/>
              <a:t>Nor is it a tool that predicts outcomes with certainty, </a:t>
            </a:r>
          </a:p>
          <a:p>
            <a:pPr marL="606899" lvl="1" indent="-165518">
              <a:buFont typeface="Arial" panose="020B0604020202020204" pitchFamily="34" charset="0"/>
              <a:buChar char="•"/>
            </a:pPr>
            <a:r>
              <a:rPr lang="en-CA" sz="1400" dirty="0"/>
              <a:t>Or results in an overall score.   </a:t>
            </a:r>
            <a:r>
              <a:rPr lang="en-US" sz="1400" dirty="0"/>
              <a:t> </a:t>
            </a:r>
            <a:endParaRPr lang="fr-CA" sz="1400" dirty="0">
              <a:latin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7D9047-80D4-4982-A992-13074D976FC0}" type="slidenum">
              <a:rPr lang="en-CA" smtClean="0"/>
              <a:pPr/>
              <a:t>31</a:t>
            </a:fld>
            <a:endParaRPr lang="en-CA"/>
          </a:p>
        </p:txBody>
      </p:sp>
    </p:spTree>
    <p:extLst>
      <p:ext uri="{BB962C8B-B14F-4D97-AF65-F5344CB8AC3E}">
        <p14:creationId xmlns:p14="http://schemas.microsoft.com/office/powerpoint/2010/main" val="24109263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The LWR decision support approach involves 4 steps </a:t>
            </a:r>
          </a:p>
        </p:txBody>
      </p:sp>
      <p:sp>
        <p:nvSpPr>
          <p:cNvPr id="4" name="Slide Number Placeholder 3"/>
          <p:cNvSpPr>
            <a:spLocks noGrp="1"/>
          </p:cNvSpPr>
          <p:nvPr>
            <p:ph type="sldNum" sz="quarter" idx="5"/>
          </p:nvPr>
        </p:nvSpPr>
        <p:spPr/>
        <p:txBody>
          <a:bodyPr/>
          <a:lstStyle/>
          <a:p>
            <a:fld id="{057D9047-80D4-4982-A992-13074D976FC0}" type="slidenum">
              <a:rPr lang="en-CA" smtClean="0"/>
              <a:pPr/>
              <a:t>32</a:t>
            </a:fld>
            <a:endParaRPr lang="en-CA"/>
          </a:p>
        </p:txBody>
      </p:sp>
    </p:spTree>
    <p:extLst>
      <p:ext uri="{BB962C8B-B14F-4D97-AF65-F5344CB8AC3E}">
        <p14:creationId xmlns:p14="http://schemas.microsoft.com/office/powerpoint/2010/main" val="3325003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The first step is asking: What is the older adult at risk of and who is concerned?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33</a:t>
            </a:fld>
            <a:endParaRPr lang="en-CA"/>
          </a:p>
        </p:txBody>
      </p:sp>
    </p:spTree>
    <p:extLst>
      <p:ext uri="{BB962C8B-B14F-4D97-AF65-F5344CB8AC3E}">
        <p14:creationId xmlns:p14="http://schemas.microsoft.com/office/powerpoint/2010/main" val="28588190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This is a breakdown of the components of the first question that we’ll take a look at. </a:t>
            </a:r>
          </a:p>
          <a:p>
            <a:pPr defTabSz="882762">
              <a:defRPr/>
            </a:pPr>
            <a:r>
              <a:rPr lang="en-US" sz="1400" dirty="0"/>
              <a:t>Let’s start with WHO is concerned?  </a:t>
            </a:r>
          </a:p>
        </p:txBody>
      </p:sp>
      <p:sp>
        <p:nvSpPr>
          <p:cNvPr id="4" name="Slide Number Placeholder 3"/>
          <p:cNvSpPr>
            <a:spLocks noGrp="1"/>
          </p:cNvSpPr>
          <p:nvPr>
            <p:ph type="sldNum" sz="quarter" idx="5"/>
          </p:nvPr>
        </p:nvSpPr>
        <p:spPr/>
        <p:txBody>
          <a:bodyPr/>
          <a:lstStyle/>
          <a:p>
            <a:fld id="{057D9047-80D4-4982-A992-13074D976FC0}" type="slidenum">
              <a:rPr lang="en-CA" smtClean="0"/>
              <a:pPr/>
              <a:t>34</a:t>
            </a:fld>
            <a:endParaRPr lang="en-CA"/>
          </a:p>
        </p:txBody>
      </p:sp>
    </p:spTree>
    <p:extLst>
      <p:ext uri="{BB962C8B-B14F-4D97-AF65-F5344CB8AC3E}">
        <p14:creationId xmlns:p14="http://schemas.microsoft.com/office/powerpoint/2010/main" val="3012461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lnSpc>
                <a:spcPct val="120000"/>
              </a:lnSpc>
            </a:pPr>
            <a:r>
              <a:rPr lang="en-US" sz="1400" dirty="0"/>
              <a:t>Is it the patient, the family member, your team or is it you that has the concern? Not surprisingly we all perceive risk differently:</a:t>
            </a:r>
          </a:p>
          <a:p>
            <a:pPr marL="85824" indent="-85824" eaLnBrk="0" fontAlgn="base" hangingPunct="0">
              <a:lnSpc>
                <a:spcPct val="120000"/>
              </a:lnSpc>
              <a:buFont typeface="Arial" panose="020B0604020202020204" pitchFamily="34" charset="0"/>
              <a:buChar char="•"/>
              <a:tabLst>
                <a:tab pos="82759" algn="l"/>
              </a:tabLst>
              <a:defRPr/>
            </a:pPr>
            <a:r>
              <a:rPr lang="en-US" sz="1400" b="1" u="sng" dirty="0"/>
              <a:t>Patient </a:t>
            </a:r>
            <a:r>
              <a:rPr lang="en-US" sz="1400" dirty="0"/>
              <a:t> tend to only refer to themselves as being at risk when it pertains to situations outside of themselves – i.e. living in a risking </a:t>
            </a:r>
            <a:r>
              <a:rPr lang="en-US" sz="1400" dirty="0" err="1"/>
              <a:t>neighbourhood</a:t>
            </a:r>
            <a:r>
              <a:rPr lang="en-US" sz="1400" dirty="0"/>
              <a:t>.</a:t>
            </a:r>
          </a:p>
          <a:p>
            <a:pPr marL="85824" indent="-85824" eaLnBrk="0" fontAlgn="base" hangingPunct="0">
              <a:lnSpc>
                <a:spcPct val="120000"/>
              </a:lnSpc>
              <a:buFont typeface="Arial" panose="020B0604020202020204" pitchFamily="34" charset="0"/>
              <a:buChar char="•"/>
              <a:defRPr/>
            </a:pPr>
            <a:r>
              <a:rPr lang="en-US" sz="1400" b="1" u="sng" dirty="0"/>
              <a:t>Family members: </a:t>
            </a:r>
            <a:r>
              <a:rPr lang="en-US" sz="1400" dirty="0"/>
              <a:t>focus on the present and how it effects the client’s interpersonal relationships. Family members tend to be more risk averse than professionals</a:t>
            </a:r>
          </a:p>
          <a:p>
            <a:pPr marL="85824" indent="-85824" eaLnBrk="0" fontAlgn="base" hangingPunct="0">
              <a:lnSpc>
                <a:spcPct val="120000"/>
              </a:lnSpc>
              <a:buFont typeface="Arial" panose="020B0604020202020204" pitchFamily="34" charset="0"/>
              <a:buChar char="•"/>
              <a:defRPr/>
            </a:pPr>
            <a:r>
              <a:rPr lang="en-US" sz="1400" b="1" u="sng" dirty="0"/>
              <a:t>Health Professionals </a:t>
            </a:r>
            <a:r>
              <a:rPr lang="en-US" sz="1400" dirty="0"/>
              <a:t> tend to focus on the physical consequences, the negative consequences and the future consequences. They also tend to overestimate risk.</a:t>
            </a:r>
          </a:p>
          <a:p>
            <a:pPr marL="257472" lvl="1" indent="-85824">
              <a:lnSpc>
                <a:spcPct val="120000"/>
              </a:lnSpc>
              <a:buFont typeface="Arial" panose="020B0604020202020204" pitchFamily="34" charset="0"/>
              <a:buChar char="•"/>
            </a:pPr>
            <a:r>
              <a:rPr lang="en-US" sz="1400" dirty="0"/>
              <a:t>These factors are due to our scientific training, our knowledge of illness, disease, diagnoses, impairments and their predicted trajectory. </a:t>
            </a:r>
          </a:p>
          <a:p>
            <a:pPr marL="85824" indent="-85824">
              <a:lnSpc>
                <a:spcPct val="120000"/>
              </a:lnSpc>
              <a:buFont typeface="Arial" panose="020B0604020202020204" pitchFamily="34" charset="0"/>
              <a:buChar char="•"/>
            </a:pPr>
            <a:r>
              <a:rPr lang="en-US" sz="1400" b="1" u="sng" dirty="0"/>
              <a:t>Personally</a:t>
            </a:r>
            <a:r>
              <a:rPr lang="en-US" sz="1400" b="1" dirty="0"/>
              <a:t> </a:t>
            </a:r>
            <a:r>
              <a:rPr lang="en-US" sz="1400" dirty="0"/>
              <a:t>we may have different tolerances for risk</a:t>
            </a:r>
            <a:endParaRPr lang="en-US" sz="1400" b="1" u="sng" dirty="0"/>
          </a:p>
          <a:p>
            <a:pPr marL="257472" lvl="1" indent="-85824">
              <a:lnSpc>
                <a:spcPct val="120000"/>
              </a:lnSpc>
              <a:buFont typeface="Arial" panose="020B0604020202020204" pitchFamily="34" charset="0"/>
              <a:buChar char="•"/>
            </a:pPr>
            <a:r>
              <a:rPr lang="en-US" sz="1400" dirty="0"/>
              <a:t>the more experience one has the more comfortable they are with tolerating their patients to take risks, </a:t>
            </a:r>
          </a:p>
          <a:p>
            <a:pPr marL="257472" lvl="1" indent="-85824">
              <a:lnSpc>
                <a:spcPct val="120000"/>
              </a:lnSpc>
              <a:buFont typeface="Arial" panose="020B0604020202020204" pitchFamily="34" charset="0"/>
              <a:buChar char="•"/>
            </a:pPr>
            <a:r>
              <a:rPr lang="en-US" sz="1400" dirty="0"/>
              <a:t>the closer one is to 65, the more they are able to tolerate their clients taking risk, </a:t>
            </a:r>
          </a:p>
          <a:p>
            <a:pPr marL="257472" lvl="1" indent="-85824">
              <a:lnSpc>
                <a:spcPct val="120000"/>
              </a:lnSpc>
              <a:buFont typeface="Arial" panose="020B0604020202020204" pitchFamily="34" charset="0"/>
              <a:buChar char="•"/>
            </a:pPr>
            <a:r>
              <a:rPr lang="en-US" sz="1400" dirty="0"/>
              <a:t>And a threat of legal action can influence your decisions, </a:t>
            </a:r>
          </a:p>
          <a:p>
            <a:endParaRPr lang="en-US" sz="1400" dirty="0"/>
          </a:p>
          <a:p>
            <a:pPr marL="85824" indent="-85824" eaLnBrk="0" fontAlgn="base" hangingPunct="0">
              <a:lnSpc>
                <a:spcPct val="120000"/>
              </a:lnSpc>
              <a:buFont typeface="Arial" panose="020B0604020202020204" pitchFamily="34" charset="0"/>
              <a:buChar char="•"/>
              <a:defRPr/>
            </a:pPr>
            <a:r>
              <a:rPr lang="en-US" sz="1400" dirty="0"/>
              <a:t>Not surprisingly the fact that we all perceive risk differently impacts on problem identification and problem solving but also impacts on communication. </a:t>
            </a:r>
          </a:p>
          <a:p>
            <a:pPr marL="85824" indent="-85824" eaLnBrk="0" fontAlgn="base" hangingPunct="0">
              <a:lnSpc>
                <a:spcPct val="120000"/>
              </a:lnSpc>
              <a:buFont typeface="Arial" panose="020B0604020202020204" pitchFamily="34" charset="0"/>
              <a:buChar char="•"/>
              <a:defRPr/>
            </a:pPr>
            <a:r>
              <a:rPr lang="en-US" sz="1400" dirty="0"/>
              <a:t>Identifying </a:t>
            </a:r>
            <a:r>
              <a:rPr lang="en-US" sz="1400" b="1" dirty="0"/>
              <a:t>who has </a:t>
            </a:r>
            <a:r>
              <a:rPr lang="en-US" sz="1400" dirty="0"/>
              <a:t>the concern helps us know who needs recommendations or interventions. Also knowing who is</a:t>
            </a:r>
            <a:r>
              <a:rPr lang="en-US" sz="1400" b="1" dirty="0"/>
              <a:t> not </a:t>
            </a:r>
            <a:r>
              <a:rPr lang="en-US" sz="1400" dirty="0"/>
              <a:t>concerned helps frame an approach of education and acknowledge in times of denial or an opportunity to focus on the strengths. </a:t>
            </a:r>
          </a:p>
          <a:p>
            <a:pPr marL="85824" indent="-85824" eaLnBrk="0" fontAlgn="base" hangingPunct="0">
              <a:lnSpc>
                <a:spcPct val="120000"/>
              </a:lnSpc>
              <a:buFont typeface="Arial" panose="020B0604020202020204" pitchFamily="34" charset="0"/>
              <a:buChar char="•"/>
              <a:defRPr/>
            </a:pPr>
            <a:endParaRPr lang="en-US" sz="1400" dirty="0"/>
          </a:p>
          <a:p>
            <a:pPr marL="85824" indent="-85824" eaLnBrk="0" fontAlgn="base" hangingPunct="0">
              <a:lnSpc>
                <a:spcPct val="120000"/>
              </a:lnSpc>
              <a:buFont typeface="Arial" panose="020B0604020202020204" pitchFamily="34" charset="0"/>
              <a:buChar char="•"/>
              <a:defRPr/>
            </a:pPr>
            <a:r>
              <a:rPr lang="en-US" sz="1400" dirty="0"/>
              <a:t>Is the </a:t>
            </a:r>
            <a:r>
              <a:rPr lang="en-US" sz="1400" b="1" u="sng" dirty="0"/>
              <a:t>family member </a:t>
            </a:r>
            <a:r>
              <a:rPr lang="en-US" sz="1400" dirty="0"/>
              <a:t>the one with the problem because they do not feel adequately prepared medically, cognitive, emotionally, physically, financially to support the patient at home?</a:t>
            </a:r>
          </a:p>
          <a:p>
            <a:pPr marL="257472" lvl="1" indent="-85824" eaLnBrk="0" fontAlgn="base" hangingPunct="0">
              <a:lnSpc>
                <a:spcPct val="120000"/>
              </a:lnSpc>
              <a:buFont typeface="Arial" panose="020B0604020202020204" pitchFamily="34" charset="0"/>
              <a:buChar char="•"/>
              <a:defRPr/>
            </a:pPr>
            <a:r>
              <a:rPr lang="en-US" sz="1400" dirty="0"/>
              <a:t>Are they being overprotective? Do they have reasonable concerns? Do they have secondary gains?  – they benefit from client selling the home or they don’t want house sold as they will have no where to live? Do they need the client to drive? </a:t>
            </a:r>
          </a:p>
          <a:p>
            <a:pPr marL="85824" indent="-85824" eaLnBrk="0" fontAlgn="base" hangingPunct="0">
              <a:lnSpc>
                <a:spcPct val="120000"/>
              </a:lnSpc>
              <a:buFont typeface="Arial" panose="020B0604020202020204" pitchFamily="34" charset="0"/>
              <a:buChar char="•"/>
              <a:defRPr/>
            </a:pPr>
            <a:r>
              <a:rPr lang="en-US" sz="1400" dirty="0"/>
              <a:t>Is it a </a:t>
            </a:r>
            <a:r>
              <a:rPr lang="en-US" sz="1400" b="1" u="sng" dirty="0"/>
              <a:t>team member </a:t>
            </a:r>
            <a:r>
              <a:rPr lang="en-US" sz="1400" dirty="0"/>
              <a:t>that differs with you on the concerns or problems?</a:t>
            </a:r>
          </a:p>
          <a:p>
            <a:pPr marL="85824" indent="-85824" eaLnBrk="0" fontAlgn="base" hangingPunct="0">
              <a:lnSpc>
                <a:spcPct val="120000"/>
              </a:lnSpc>
              <a:buFont typeface="Arial" panose="020B0604020202020204" pitchFamily="34" charset="0"/>
              <a:buChar char="•"/>
              <a:defRPr/>
            </a:pPr>
            <a:r>
              <a:rPr lang="en-US" sz="1400" dirty="0"/>
              <a:t>Or are </a:t>
            </a:r>
            <a:r>
              <a:rPr lang="en-US" sz="1400" b="1" u="sng" dirty="0"/>
              <a:t>you</a:t>
            </a:r>
            <a:r>
              <a:rPr lang="en-US" sz="1400" dirty="0"/>
              <a:t> the one who has the problem?</a:t>
            </a:r>
          </a:p>
          <a:p>
            <a:pPr marL="171648" lvl="1" indent="-85824">
              <a:lnSpc>
                <a:spcPct val="120000"/>
              </a:lnSpc>
              <a:buFont typeface="Arial" panose="020B0604020202020204" pitchFamily="34" charset="0"/>
              <a:buChar char="•"/>
            </a:pPr>
            <a:r>
              <a:rPr lang="en-US" sz="1400" dirty="0"/>
              <a:t>Are your personal values and beliefs interfering with supporting the client’s choices?</a:t>
            </a:r>
          </a:p>
          <a:p>
            <a:pPr marL="171648" lvl="1" indent="-85824">
              <a:lnSpc>
                <a:spcPct val="120000"/>
              </a:lnSpc>
              <a:buFont typeface="Arial" panose="020B0604020202020204" pitchFamily="34" charset="0"/>
              <a:buChar char="•"/>
            </a:pPr>
            <a:r>
              <a:rPr lang="en-US" sz="1400" dirty="0"/>
              <a:t>Are you overprotecting the client or do you have a tendency to be desensitized?</a:t>
            </a:r>
          </a:p>
          <a:p>
            <a:pPr marL="85824" indent="-85824">
              <a:lnSpc>
                <a:spcPct val="120000"/>
              </a:lnSpc>
              <a:buFont typeface="Arial" panose="020B0604020202020204" pitchFamily="34" charset="0"/>
              <a:buChar char="•"/>
            </a:pPr>
            <a:r>
              <a:rPr lang="en-US" sz="1400" dirty="0"/>
              <a:t>As </a:t>
            </a:r>
            <a:r>
              <a:rPr lang="en-US" sz="1400" b="1" u="sng" dirty="0"/>
              <a:t>health professionals</a:t>
            </a:r>
          </a:p>
          <a:p>
            <a:pPr marL="171648" lvl="1" indent="-85824">
              <a:lnSpc>
                <a:spcPct val="120000"/>
              </a:lnSpc>
              <a:buFont typeface="Arial" panose="020B0604020202020204" pitchFamily="34" charset="0"/>
              <a:buChar char="•"/>
            </a:pPr>
            <a:r>
              <a:rPr lang="en-US" sz="1400" dirty="0"/>
              <a:t>do we have limited resources?</a:t>
            </a:r>
          </a:p>
          <a:p>
            <a:pPr marL="171648" lvl="1" indent="-85824">
              <a:lnSpc>
                <a:spcPct val="120000"/>
              </a:lnSpc>
              <a:buFont typeface="Arial" panose="020B0604020202020204" pitchFamily="34" charset="0"/>
              <a:buChar char="•"/>
            </a:pPr>
            <a:r>
              <a:rPr lang="en-US" sz="1400" dirty="0"/>
              <a:t>Do we have pressures to non-admit clients?</a:t>
            </a:r>
          </a:p>
          <a:p>
            <a:pPr marL="171648" lvl="1" indent="-85824">
              <a:lnSpc>
                <a:spcPct val="120000"/>
              </a:lnSpc>
              <a:buFont typeface="Arial" panose="020B0604020202020204" pitchFamily="34" charset="0"/>
              <a:buChar char="•"/>
            </a:pPr>
            <a:r>
              <a:rPr lang="en-US" sz="1400" dirty="0"/>
              <a:t>Do we have limited information? </a:t>
            </a:r>
          </a:p>
          <a:p>
            <a:pPr marL="171648" lvl="1" indent="-85824">
              <a:lnSpc>
                <a:spcPct val="120000"/>
              </a:lnSpc>
              <a:buFont typeface="Arial" panose="020B0604020202020204" pitchFamily="34" charset="0"/>
              <a:buChar char="•"/>
            </a:pPr>
            <a:r>
              <a:rPr lang="en-US" sz="1400" dirty="0"/>
              <a:t>Do we feel unsupported by our organizations should something happen, do we feel a professional moral obligation  - do not harm, prevent harm? </a:t>
            </a:r>
          </a:p>
          <a:p>
            <a:pPr marL="171648" lvl="1" indent="-85824">
              <a:lnSpc>
                <a:spcPct val="120000"/>
              </a:lnSpc>
              <a:buFont typeface="Arial" panose="020B0604020202020204" pitchFamily="34" charset="0"/>
              <a:buChar char="•"/>
            </a:pPr>
            <a:r>
              <a:rPr lang="en-US" sz="1400" dirty="0"/>
              <a:t>We certainly experience the tensions of wanting the best for the patient (do no harm, do good”) but have to support the minimal requirements of living</a:t>
            </a:r>
          </a:p>
          <a:p>
            <a:pPr marL="85824" lvl="1">
              <a:lnSpc>
                <a:spcPct val="120000"/>
              </a:lnSpc>
            </a:pPr>
            <a:endParaRPr lang="en-US" sz="1400" dirty="0"/>
          </a:p>
          <a:p>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35</a:t>
            </a:fld>
            <a:endParaRPr lang="en-CA"/>
          </a:p>
        </p:txBody>
      </p:sp>
    </p:spTree>
    <p:extLst>
      <p:ext uri="{BB962C8B-B14F-4D97-AF65-F5344CB8AC3E}">
        <p14:creationId xmlns:p14="http://schemas.microsoft.com/office/powerpoint/2010/main" val="31194170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In the chat box – Can you indicate what risk are you most often concerned about for your patient? </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36</a:t>
            </a:fld>
            <a:endParaRPr lang="en-CA"/>
          </a:p>
        </p:txBody>
      </p:sp>
    </p:spTree>
    <p:extLst>
      <p:ext uri="{BB962C8B-B14F-4D97-AF65-F5344CB8AC3E}">
        <p14:creationId xmlns:p14="http://schemas.microsoft.com/office/powerpoint/2010/main" val="15366527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518" indent="-165518">
              <a:buFont typeface="Arial" panose="020B0604020202020204" pitchFamily="34" charset="0"/>
              <a:buChar char="•"/>
            </a:pPr>
            <a:r>
              <a:rPr lang="en-US" sz="1400" dirty="0"/>
              <a:t> it is really important that you indicate what the older adult is at risk </a:t>
            </a:r>
            <a:r>
              <a:rPr lang="en-US" sz="1400" b="1" dirty="0"/>
              <a:t>of.</a:t>
            </a:r>
          </a:p>
          <a:p>
            <a:pPr marL="606899" lvl="1" indent="-165518">
              <a:buFont typeface="Arial" panose="020B0604020202020204" pitchFamily="34" charset="0"/>
              <a:buChar char="•"/>
            </a:pPr>
            <a:r>
              <a:rPr lang="en-US" sz="1400" dirty="0"/>
              <a:t>If there are differences of opinions about the concerns</a:t>
            </a:r>
          </a:p>
          <a:p>
            <a:pPr marL="1048280" lvl="2" indent="-165518">
              <a:buFont typeface="Arial" panose="020B0604020202020204" pitchFamily="34" charset="0"/>
              <a:buChar char="•"/>
            </a:pPr>
            <a:r>
              <a:rPr lang="en-US" sz="1400" dirty="0"/>
              <a:t>Understand why this might be?</a:t>
            </a:r>
          </a:p>
          <a:p>
            <a:pPr marL="1048280" lvl="2" indent="-165518">
              <a:buFont typeface="Arial" panose="020B0604020202020204" pitchFamily="34" charset="0"/>
              <a:buChar char="•"/>
            </a:pPr>
            <a:r>
              <a:rPr lang="en-US" sz="1400" dirty="0"/>
              <a:t>Is it denial, lack of insight or stoicism on behalf of the patient?</a:t>
            </a:r>
          </a:p>
          <a:p>
            <a:pPr marL="1048280" lvl="2" indent="-165518">
              <a:buFont typeface="Arial" panose="020B0604020202020204" pitchFamily="34" charset="0"/>
              <a:buChar char="•"/>
            </a:pPr>
            <a:r>
              <a:rPr lang="en-US" sz="1400" dirty="0"/>
              <a:t>Is it stress, lack of capability or secondary gains for the caregiver?</a:t>
            </a:r>
          </a:p>
          <a:p>
            <a:pPr marL="1048280" lvl="2" indent="-165518">
              <a:buFont typeface="Arial" panose="020B0604020202020204" pitchFamily="34" charset="0"/>
              <a:buChar char="•"/>
            </a:pPr>
            <a:r>
              <a:rPr lang="en-US" sz="1400" dirty="0"/>
              <a:t>Is it over protectiveness of desensitization, fear of litigation for the clinician?</a:t>
            </a:r>
          </a:p>
          <a:p>
            <a:pPr marL="1048280" lvl="2" indent="-165518">
              <a:buFont typeface="Arial" panose="020B0604020202020204" pitchFamily="34" charset="0"/>
              <a:buChar char="•"/>
            </a:pPr>
            <a:r>
              <a:rPr lang="en-US" sz="1400" dirty="0"/>
              <a:t>Is there a lack of information for the team?</a:t>
            </a:r>
          </a:p>
          <a:p>
            <a:pPr marL="165518" indent="-165518">
              <a:buFont typeface="Arial" panose="020B0604020202020204" pitchFamily="34" charset="0"/>
              <a:buChar char="•"/>
            </a:pPr>
            <a:r>
              <a:rPr lang="en-US" sz="1400" dirty="0"/>
              <a:t>Once you state the concerns</a:t>
            </a:r>
          </a:p>
          <a:p>
            <a:pPr marL="606899" lvl="1" indent="-165518">
              <a:buFont typeface="Arial" panose="020B0604020202020204" pitchFamily="34" charset="0"/>
              <a:buChar char="•"/>
            </a:pPr>
            <a:r>
              <a:rPr lang="en-US" sz="1400" dirty="0"/>
              <a:t>Determine the onset and progression</a:t>
            </a:r>
          </a:p>
          <a:p>
            <a:pPr marL="1048280" lvl="2" indent="-165518">
              <a:buFont typeface="Arial" panose="020B0604020202020204" pitchFamily="34" charset="0"/>
              <a:buChar char="•"/>
            </a:pPr>
            <a:r>
              <a:rPr lang="en-US" sz="1400" dirty="0"/>
              <a:t>For instance if this is not new or different, has this been addressed before?</a:t>
            </a:r>
          </a:p>
          <a:p>
            <a:pPr marL="1048280" lvl="2" indent="-165518">
              <a:buFont typeface="Arial" panose="020B0604020202020204" pitchFamily="34" charset="0"/>
              <a:buChar char="•"/>
            </a:pPr>
            <a:r>
              <a:rPr lang="en-US" sz="1400" dirty="0"/>
              <a:t>If not, are these choices that the patient is making</a:t>
            </a:r>
          </a:p>
          <a:p>
            <a:pPr marL="1048280" lvl="2" indent="-165518">
              <a:buFont typeface="Arial" panose="020B0604020202020204" pitchFamily="34" charset="0"/>
              <a:buChar char="•"/>
            </a:pPr>
            <a:r>
              <a:rPr lang="en-US" sz="1400" dirty="0"/>
              <a:t>If so, are there new factors that can be addressed?</a:t>
            </a:r>
          </a:p>
          <a:p>
            <a:pPr marL="1048280" lvl="2" indent="-165518">
              <a:buFont typeface="Arial" panose="020B0604020202020204" pitchFamily="34" charset="0"/>
              <a:buChar char="•"/>
            </a:pP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37</a:t>
            </a:fld>
            <a:endParaRPr lang="en-CA"/>
          </a:p>
        </p:txBody>
      </p:sp>
    </p:spTree>
    <p:extLst>
      <p:ext uri="{BB962C8B-B14F-4D97-AF65-F5344CB8AC3E}">
        <p14:creationId xmlns:p14="http://schemas.microsoft.com/office/powerpoint/2010/main" val="19722473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518" indent="-165518">
              <a:buFont typeface="Arial" panose="020B0604020202020204" pitchFamily="34" charset="0"/>
              <a:buChar char="•"/>
            </a:pPr>
            <a:r>
              <a:rPr lang="en-US" sz="1400" dirty="0"/>
              <a:t>Once you have identified the concerns and when it started</a:t>
            </a:r>
          </a:p>
          <a:p>
            <a:pPr marL="606899" lvl="1" indent="-165518">
              <a:buFont typeface="Arial" panose="020B0604020202020204" pitchFamily="34" charset="0"/>
              <a:buChar char="•"/>
            </a:pPr>
            <a:r>
              <a:rPr lang="en-US" sz="1400" dirty="0"/>
              <a:t>What are the possible causes?</a:t>
            </a:r>
          </a:p>
          <a:p>
            <a:pPr marL="1048280" lvl="2" indent="-165518">
              <a:buFont typeface="Arial" panose="020B0604020202020204" pitchFamily="34" charset="0"/>
              <a:buChar char="•"/>
            </a:pPr>
            <a:r>
              <a:rPr lang="en-US" sz="1400" dirty="0"/>
              <a:t>Is there a change in the patients</a:t>
            </a:r>
          </a:p>
          <a:p>
            <a:pPr marL="1489660" lvl="3" indent="-165518">
              <a:buFont typeface="Arial" panose="020B0604020202020204" pitchFamily="34" charset="0"/>
              <a:buChar char="•"/>
            </a:pPr>
            <a:r>
              <a:rPr lang="en-US" sz="1400" dirty="0"/>
              <a:t>Cognitive abilities</a:t>
            </a:r>
          </a:p>
          <a:p>
            <a:pPr marL="1489660" lvl="3" indent="-165518">
              <a:buFont typeface="Arial" panose="020B0604020202020204" pitchFamily="34" charset="0"/>
              <a:buChar char="•"/>
            </a:pPr>
            <a:r>
              <a:rPr lang="en-US" sz="1400" dirty="0"/>
              <a:t>Mental health</a:t>
            </a:r>
          </a:p>
          <a:p>
            <a:pPr marL="1489660" lvl="3" indent="-165518">
              <a:buFont typeface="Arial" panose="020B0604020202020204" pitchFamily="34" charset="0"/>
              <a:buChar char="•"/>
            </a:pPr>
            <a:r>
              <a:rPr lang="en-US" sz="1400" dirty="0"/>
              <a:t>Physical health</a:t>
            </a:r>
          </a:p>
          <a:p>
            <a:pPr marL="1489660" lvl="3" indent="-165518">
              <a:buFont typeface="Arial" panose="020B0604020202020204" pitchFamily="34" charset="0"/>
              <a:buChar char="•"/>
            </a:pPr>
            <a:r>
              <a:rPr lang="en-US" sz="1400" dirty="0"/>
              <a:t>Medical illnesses?</a:t>
            </a:r>
          </a:p>
          <a:p>
            <a:pPr marL="1048280" lvl="2" indent="-165518">
              <a:buFont typeface="Arial" panose="020B0604020202020204" pitchFamily="34" charset="0"/>
              <a:buChar char="•"/>
            </a:pPr>
            <a:r>
              <a:rPr lang="en-US" sz="1400" dirty="0"/>
              <a:t>Are there changes to the patients</a:t>
            </a:r>
          </a:p>
          <a:p>
            <a:pPr marL="1489660" lvl="3" indent="-165518">
              <a:buFont typeface="Arial" panose="020B0604020202020204" pitchFamily="34" charset="0"/>
              <a:buChar char="•"/>
            </a:pPr>
            <a:r>
              <a:rPr lang="en-US" sz="1400" dirty="0"/>
              <a:t>Physical context? </a:t>
            </a:r>
          </a:p>
          <a:p>
            <a:pPr marL="1489660" lvl="3" indent="-165518">
              <a:buFont typeface="Arial" panose="020B0604020202020204" pitchFamily="34" charset="0"/>
              <a:buChar char="•"/>
            </a:pPr>
            <a:r>
              <a:rPr lang="en-US" sz="1400" dirty="0"/>
              <a:t>Social support?</a:t>
            </a:r>
          </a:p>
          <a:p>
            <a:pPr marL="1489660" lvl="3" indent="-165518">
              <a:buFont typeface="Arial" panose="020B0604020202020204" pitchFamily="34" charset="0"/>
              <a:buChar char="•"/>
            </a:pPr>
            <a:r>
              <a:rPr lang="en-US" sz="1400" dirty="0"/>
              <a:t>Or Financial resources?</a:t>
            </a:r>
          </a:p>
          <a:p>
            <a:pPr marL="606899" lvl="1" indent="-165518">
              <a:buFont typeface="Arial" panose="020B0604020202020204" pitchFamily="34" charset="0"/>
              <a:buChar char="•"/>
            </a:pPr>
            <a:r>
              <a:rPr lang="en-US" sz="1400" dirty="0"/>
              <a:t>Are any of these causes </a:t>
            </a:r>
          </a:p>
          <a:p>
            <a:pPr marL="1048280" lvl="2" indent="-165518">
              <a:buFont typeface="Arial" panose="020B0604020202020204" pitchFamily="34" charset="0"/>
              <a:buChar char="•"/>
            </a:pPr>
            <a:r>
              <a:rPr lang="en-US" sz="1400" dirty="0"/>
              <a:t>Treatable?</a:t>
            </a:r>
          </a:p>
          <a:p>
            <a:pPr marL="1048280" lvl="2" indent="-165518">
              <a:buFont typeface="Arial" panose="020B0604020202020204" pitchFamily="34" charset="0"/>
              <a:buChar char="•"/>
            </a:pPr>
            <a:r>
              <a:rPr lang="en-US" sz="1400" dirty="0"/>
              <a:t>Reversible?</a:t>
            </a:r>
          </a:p>
          <a:p>
            <a:pPr marL="1048280" lvl="2" indent="-165518">
              <a:buFont typeface="Arial" panose="020B0604020202020204" pitchFamily="34" charset="0"/>
              <a:buChar char="•"/>
            </a:pPr>
            <a:r>
              <a:rPr lang="en-US" sz="1400" dirty="0"/>
              <a:t>Adaptable?</a:t>
            </a:r>
          </a:p>
          <a:p>
            <a:pPr marL="1048280" lvl="2" indent="-165518">
              <a:buFont typeface="Arial" panose="020B0604020202020204" pitchFamily="34" charset="0"/>
              <a:buChar char="•"/>
            </a:pPr>
            <a:r>
              <a:rPr lang="en-US" sz="1400" dirty="0"/>
              <a:t>Able to be supported?</a:t>
            </a:r>
          </a:p>
          <a:p>
            <a:pPr lvl="2"/>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38</a:t>
            </a:fld>
            <a:endParaRPr lang="en-CA"/>
          </a:p>
        </p:txBody>
      </p:sp>
    </p:spTree>
    <p:extLst>
      <p:ext uri="{BB962C8B-B14F-4D97-AF65-F5344CB8AC3E}">
        <p14:creationId xmlns:p14="http://schemas.microsoft.com/office/powerpoint/2010/main" val="19687385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518" indent="-165518">
              <a:buFont typeface="Arial" panose="020B0604020202020204" pitchFamily="34" charset="0"/>
              <a:buChar char="•"/>
            </a:pPr>
            <a:r>
              <a:rPr lang="en-US" sz="1400" dirty="0"/>
              <a:t>Then we ask, what are the potential positive and negative consequences for your client? </a:t>
            </a:r>
          </a:p>
          <a:p>
            <a:pPr marL="1048280" lvl="2" indent="-165518">
              <a:buFontTx/>
              <a:buChar char="-"/>
            </a:pPr>
            <a:r>
              <a:rPr lang="en-US" sz="1400" dirty="0"/>
              <a:t>Are they </a:t>
            </a:r>
          </a:p>
          <a:p>
            <a:pPr marL="1489660" lvl="3" indent="-165518">
              <a:buFontTx/>
              <a:buChar char="-"/>
            </a:pPr>
            <a:r>
              <a:rPr lang="en-US" sz="1400" dirty="0"/>
              <a:t>health related</a:t>
            </a:r>
          </a:p>
          <a:p>
            <a:pPr marL="1489660" lvl="3" indent="-165518">
              <a:buFontTx/>
              <a:buChar char="-"/>
            </a:pPr>
            <a:r>
              <a:rPr lang="en-US" sz="1400" dirty="0"/>
              <a:t>Life related?</a:t>
            </a:r>
          </a:p>
          <a:p>
            <a:pPr marL="1048280" lvl="2" indent="-165518">
              <a:buFontTx/>
              <a:buChar char="-"/>
            </a:pP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39</a:t>
            </a:fld>
            <a:endParaRPr lang="en-CA"/>
          </a:p>
        </p:txBody>
      </p:sp>
    </p:spTree>
    <p:extLst>
      <p:ext uri="{BB962C8B-B14F-4D97-AF65-F5344CB8AC3E}">
        <p14:creationId xmlns:p14="http://schemas.microsoft.com/office/powerpoint/2010/main" val="3790230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In order to really understand risk assessment and management of risks, we first need to understand what is risk to us – so I would like you to write in the chat box what risky thing you’ve done recently.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a:t>
            </a:fld>
            <a:endParaRPr lang="en-CA"/>
          </a:p>
        </p:txBody>
      </p:sp>
    </p:spTree>
    <p:extLst>
      <p:ext uri="{BB962C8B-B14F-4D97-AF65-F5344CB8AC3E}">
        <p14:creationId xmlns:p14="http://schemas.microsoft.com/office/powerpoint/2010/main" val="8143796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518" indent="-165518">
              <a:buFont typeface="Arial" panose="020B0604020202020204" pitchFamily="34" charset="0"/>
              <a:buChar char="•"/>
            </a:pPr>
            <a:r>
              <a:rPr lang="en-US" sz="1400" dirty="0"/>
              <a:t>Here are some examples of determining what are the concerns, context, causes and consequences:</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Here is a client that we are concerned about </a:t>
            </a:r>
            <a:r>
              <a:rPr lang="en-US" sz="1400" b="1" dirty="0"/>
              <a:t>falls</a:t>
            </a:r>
            <a:r>
              <a:rPr lang="en-US" sz="1400" dirty="0"/>
              <a:t> in the </a:t>
            </a:r>
            <a:r>
              <a:rPr lang="en-US" sz="1400" b="1" dirty="0"/>
              <a:t>context</a:t>
            </a:r>
            <a:r>
              <a:rPr lang="en-US" sz="1400" dirty="0"/>
              <a:t> that they could occur at night when the client  is up to use the washroom. </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 After the assessment we felt that the </a:t>
            </a:r>
            <a:r>
              <a:rPr lang="en-US" sz="1400" b="1" dirty="0"/>
              <a:t>cause </a:t>
            </a:r>
            <a:r>
              <a:rPr lang="en-US" sz="1400" dirty="0"/>
              <a:t>of the falls were related to the older adults poor balance, poor vision and polypharmacy and we were concerned about the potential </a:t>
            </a:r>
            <a:r>
              <a:rPr lang="en-US" sz="1400" b="1" dirty="0"/>
              <a:t>consequence</a:t>
            </a:r>
            <a:r>
              <a:rPr lang="en-US" sz="1400" dirty="0"/>
              <a:t> of a hip fracture as the client had osteoporosis.</a:t>
            </a:r>
          </a:p>
        </p:txBody>
      </p:sp>
      <p:sp>
        <p:nvSpPr>
          <p:cNvPr id="4" name="Slide Number Placeholder 3"/>
          <p:cNvSpPr>
            <a:spLocks noGrp="1"/>
          </p:cNvSpPr>
          <p:nvPr>
            <p:ph type="sldNum" sz="quarter" idx="5"/>
          </p:nvPr>
        </p:nvSpPr>
        <p:spPr/>
        <p:txBody>
          <a:bodyPr/>
          <a:lstStyle/>
          <a:p>
            <a:fld id="{057D9047-80D4-4982-A992-13074D976FC0}" type="slidenum">
              <a:rPr lang="en-CA" smtClean="0"/>
              <a:pPr/>
              <a:t>40</a:t>
            </a:fld>
            <a:endParaRPr lang="en-CA"/>
          </a:p>
        </p:txBody>
      </p:sp>
    </p:spTree>
    <p:extLst>
      <p:ext uri="{BB962C8B-B14F-4D97-AF65-F5344CB8AC3E}">
        <p14:creationId xmlns:p14="http://schemas.microsoft.com/office/powerpoint/2010/main" val="41383253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518" indent="-165518">
              <a:buFont typeface="Arial" panose="020B0604020202020204" pitchFamily="34" charset="0"/>
              <a:buChar char="•"/>
            </a:pPr>
            <a:r>
              <a:rPr lang="en-US" sz="1400" dirty="0"/>
              <a:t>In this example we were </a:t>
            </a:r>
            <a:r>
              <a:rPr lang="en-US" sz="1400" b="1" dirty="0"/>
              <a:t>concerned</a:t>
            </a:r>
            <a:r>
              <a:rPr lang="en-US" sz="1400" dirty="0"/>
              <a:t> about the  older adults ability to manage their finances and pay their bills as they had no one to help them with this. </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We felt this was </a:t>
            </a:r>
            <a:r>
              <a:rPr lang="en-US" sz="1400" b="1" dirty="0"/>
              <a:t>due</a:t>
            </a:r>
            <a:r>
              <a:rPr lang="en-US" sz="1400" dirty="0"/>
              <a:t> to cognitive impairment possibly related to alcohol mis-use and could lead to eviction if a system to pay the bills is not put in place.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41</a:t>
            </a:fld>
            <a:endParaRPr lang="en-CA"/>
          </a:p>
        </p:txBody>
      </p:sp>
    </p:spTree>
    <p:extLst>
      <p:ext uri="{BB962C8B-B14F-4D97-AF65-F5344CB8AC3E}">
        <p14:creationId xmlns:p14="http://schemas.microsoft.com/office/powerpoint/2010/main" val="41378092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Here’s how we can put all this information in the Risk Analysis Worksheet: </a:t>
            </a:r>
          </a:p>
          <a:p>
            <a:pPr marL="165518" indent="-165518">
              <a:buFontTx/>
              <a:buChar char="-"/>
            </a:pPr>
            <a:r>
              <a:rPr lang="en-US" sz="1400" dirty="0"/>
              <a:t>So we’re concerned about the client’s falls </a:t>
            </a:r>
          </a:p>
          <a:p>
            <a:pPr marL="165518" indent="-165518">
              <a:buFontTx/>
              <a:buChar char="-"/>
            </a:pPr>
            <a:r>
              <a:rPr lang="en-US" sz="1400" dirty="0"/>
              <a:t>Under the </a:t>
            </a:r>
            <a:r>
              <a:rPr lang="en-US" sz="1400" b="1" dirty="0"/>
              <a:t>context</a:t>
            </a:r>
            <a:r>
              <a:rPr lang="en-US" sz="1400" dirty="0"/>
              <a:t> when they’re urinating at night</a:t>
            </a:r>
          </a:p>
          <a:p>
            <a:pPr marL="165518" indent="-165518">
              <a:buFontTx/>
              <a:buChar char="-"/>
            </a:pPr>
            <a:r>
              <a:rPr lang="en-US" sz="1400" dirty="0"/>
              <a:t>The </a:t>
            </a:r>
            <a:r>
              <a:rPr lang="en-US" sz="1400" b="1" dirty="0"/>
              <a:t>cause </a:t>
            </a:r>
            <a:r>
              <a:rPr lang="en-US" sz="1400" dirty="0"/>
              <a:t>of the concerns is poor vision, polypharmacy and poor balance. </a:t>
            </a:r>
          </a:p>
          <a:p>
            <a:pPr marL="165518" indent="-165518">
              <a:buFontTx/>
              <a:buChar char="-"/>
            </a:pPr>
            <a:r>
              <a:rPr lang="en-US" sz="1400" dirty="0"/>
              <a:t>And then we would write in the potential </a:t>
            </a:r>
            <a:r>
              <a:rPr lang="en-US" sz="1400" b="1" dirty="0"/>
              <a:t>consequence</a:t>
            </a:r>
            <a:r>
              <a:rPr lang="en-US" sz="1400" dirty="0"/>
              <a:t> of this risk is a hip fracture </a:t>
            </a:r>
          </a:p>
        </p:txBody>
      </p:sp>
      <p:sp>
        <p:nvSpPr>
          <p:cNvPr id="4" name="Slide Number Placeholder 3"/>
          <p:cNvSpPr>
            <a:spLocks noGrp="1"/>
          </p:cNvSpPr>
          <p:nvPr>
            <p:ph type="sldNum" sz="quarter" idx="5"/>
          </p:nvPr>
        </p:nvSpPr>
        <p:spPr/>
        <p:txBody>
          <a:bodyPr/>
          <a:lstStyle/>
          <a:p>
            <a:fld id="{057D9047-80D4-4982-A992-13074D976FC0}" type="slidenum">
              <a:rPr lang="en-CA" smtClean="0"/>
              <a:pPr/>
              <a:t>42</a:t>
            </a:fld>
            <a:endParaRPr lang="en-CA"/>
          </a:p>
        </p:txBody>
      </p:sp>
    </p:spTree>
    <p:extLst>
      <p:ext uri="{BB962C8B-B14F-4D97-AF65-F5344CB8AC3E}">
        <p14:creationId xmlns:p14="http://schemas.microsoft.com/office/powerpoint/2010/main" val="20457633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Step 2 has you determine the risk status of the older adult. </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43</a:t>
            </a:fld>
            <a:endParaRPr lang="en-CA"/>
          </a:p>
        </p:txBody>
      </p:sp>
    </p:spTree>
    <p:extLst>
      <p:ext uri="{BB962C8B-B14F-4D97-AF65-F5344CB8AC3E}">
        <p14:creationId xmlns:p14="http://schemas.microsoft.com/office/powerpoint/2010/main" val="27558403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518" indent="-165518">
              <a:buFont typeface="Arial" panose="020B0604020202020204" pitchFamily="34" charset="0"/>
              <a:buChar char="•"/>
            </a:pPr>
            <a:r>
              <a:rPr lang="en-US" sz="1400" dirty="0"/>
              <a:t>Once you have an understanding of </a:t>
            </a:r>
          </a:p>
          <a:p>
            <a:pPr marL="606899" lvl="1" indent="-165518">
              <a:buFont typeface="Arial" panose="020B0604020202020204" pitchFamily="34" charset="0"/>
              <a:buChar char="•"/>
            </a:pPr>
            <a:r>
              <a:rPr lang="en-US" sz="1400" dirty="0"/>
              <a:t>what the older adult is at risk of, </a:t>
            </a:r>
          </a:p>
          <a:p>
            <a:pPr marL="606899" lvl="1" indent="-165518">
              <a:buFont typeface="Arial" panose="020B0604020202020204" pitchFamily="34" charset="0"/>
              <a:buChar char="•"/>
            </a:pPr>
            <a:r>
              <a:rPr lang="en-US" sz="1400" dirty="0"/>
              <a:t>who is concerned, </a:t>
            </a:r>
          </a:p>
          <a:p>
            <a:pPr marL="441381" lvl="1"/>
            <a:r>
              <a:rPr lang="en-US" sz="1400" dirty="0"/>
              <a:t>The next step is to determine if it’s a high, medium or low risk situation.</a:t>
            </a:r>
          </a:p>
          <a:p>
            <a:pPr marL="441381" lvl="1"/>
            <a:endParaRPr lang="en-US" sz="1400" dirty="0"/>
          </a:p>
          <a:p>
            <a:r>
              <a:rPr lang="en-US" sz="1400" dirty="0"/>
              <a:t>How do you currently assess the older adult's risk status? </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Businesses assess risk by considering two factors only:</a:t>
            </a:r>
          </a:p>
          <a:p>
            <a:pPr marL="606899" lvl="1" indent="-165518">
              <a:buFont typeface="Arial" panose="020B0604020202020204" pitchFamily="34" charset="0"/>
              <a:buChar char="•"/>
            </a:pPr>
            <a:r>
              <a:rPr lang="en-US" sz="1400" dirty="0"/>
              <a:t>What is the likelihood of this concern happening </a:t>
            </a:r>
          </a:p>
          <a:p>
            <a:pPr marL="606899" lvl="1" indent="-165518">
              <a:buFont typeface="Arial" panose="020B0604020202020204" pitchFamily="34" charset="0"/>
              <a:buChar char="•"/>
            </a:pPr>
            <a:r>
              <a:rPr lang="en-US" sz="1400" dirty="0"/>
              <a:t>And how severe are the consequences? </a:t>
            </a:r>
          </a:p>
          <a:p>
            <a:pPr marL="165518" indent="-165518">
              <a:buFont typeface="Arial" panose="020B0604020202020204" pitchFamily="34" charset="0"/>
              <a:buChar char="•"/>
            </a:pPr>
            <a:endParaRPr lang="en-US" dirty="0"/>
          </a:p>
          <a:p>
            <a:endParaRPr lang="en-US" dirty="0"/>
          </a:p>
          <a:p>
            <a:pPr marL="168663" indent="-168663">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44</a:t>
            </a:fld>
            <a:endParaRPr lang="en-CA"/>
          </a:p>
        </p:txBody>
      </p:sp>
    </p:spTree>
    <p:extLst>
      <p:ext uri="{BB962C8B-B14F-4D97-AF65-F5344CB8AC3E}">
        <p14:creationId xmlns:p14="http://schemas.microsoft.com/office/powerpoint/2010/main" val="38779472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Assessing the level of risk typically consists of considering two factors;</a:t>
            </a:r>
          </a:p>
          <a:p>
            <a:pPr marL="165518" indent="-165518">
              <a:buFont typeface="Arial" panose="020B0604020202020204" pitchFamily="34" charset="0"/>
              <a:buChar char="•"/>
            </a:pPr>
            <a:r>
              <a:rPr lang="en-US" sz="1400" dirty="0"/>
              <a:t>First determine how likely it is that the safety concern will happen,</a:t>
            </a:r>
          </a:p>
          <a:p>
            <a:pPr marL="606899" lvl="1" indent="-165518">
              <a:buFont typeface="Arial" panose="020B0604020202020204" pitchFamily="34" charset="0"/>
              <a:buChar char="•"/>
            </a:pPr>
            <a:r>
              <a:rPr lang="en-US" sz="1400" dirty="0"/>
              <a:t>Is it unlikely to happen?</a:t>
            </a:r>
          </a:p>
          <a:p>
            <a:pPr marL="606899" lvl="1" indent="-165518">
              <a:buFont typeface="Arial" panose="020B0604020202020204" pitchFamily="34" charset="0"/>
              <a:buChar char="•"/>
            </a:pPr>
            <a:r>
              <a:rPr lang="en-US" sz="1400" dirty="0"/>
              <a:t>Are there risk factors that might increase their chances of this safety concern happening? If so, then rate the likelihood as moderately likely.</a:t>
            </a:r>
          </a:p>
          <a:p>
            <a:pPr marL="606899" lvl="1" indent="-165518">
              <a:buFont typeface="Arial" panose="020B0604020202020204" pitchFamily="34" charset="0"/>
              <a:buChar char="•"/>
            </a:pPr>
            <a:r>
              <a:rPr lang="en-US" sz="1400" dirty="0"/>
              <a:t>Or are there risk factors suggesting that it is highly likely to happen? </a:t>
            </a:r>
          </a:p>
        </p:txBody>
      </p:sp>
      <p:sp>
        <p:nvSpPr>
          <p:cNvPr id="4" name="Slide Number Placeholder 3"/>
          <p:cNvSpPr>
            <a:spLocks noGrp="1"/>
          </p:cNvSpPr>
          <p:nvPr>
            <p:ph type="sldNum" sz="quarter" idx="5"/>
          </p:nvPr>
        </p:nvSpPr>
        <p:spPr/>
        <p:txBody>
          <a:bodyPr/>
          <a:lstStyle/>
          <a:p>
            <a:fld id="{057D9047-80D4-4982-A992-13074D976FC0}" type="slidenum">
              <a:rPr lang="en-CA" smtClean="0"/>
              <a:pPr/>
              <a:t>45</a:t>
            </a:fld>
            <a:endParaRPr lang="en-CA"/>
          </a:p>
        </p:txBody>
      </p:sp>
    </p:spTree>
    <p:extLst>
      <p:ext uri="{BB962C8B-B14F-4D97-AF65-F5344CB8AC3E}">
        <p14:creationId xmlns:p14="http://schemas.microsoft.com/office/powerpoint/2010/main" val="36867935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518" indent="-165518">
              <a:buFont typeface="Arial" panose="020B0604020202020204" pitchFamily="34" charset="0"/>
              <a:buChar char="•"/>
            </a:pPr>
            <a:r>
              <a:rPr lang="en-US" sz="1400" dirty="0"/>
              <a:t>Next ask how severe are the consequences?</a:t>
            </a:r>
          </a:p>
          <a:p>
            <a:pPr marL="606899" lvl="1" indent="-165518">
              <a:buFont typeface="Arial" panose="020B0604020202020204" pitchFamily="34" charset="0"/>
              <a:buChar char="•"/>
            </a:pPr>
            <a:r>
              <a:rPr lang="en-US" sz="1400" dirty="0"/>
              <a:t>Based on the type of safety concern for this particular older adult, would you rate the consequences as minimal, moderate or severe?</a:t>
            </a:r>
          </a:p>
          <a:p>
            <a:pPr marL="606899" lvl="1" indent="-165518">
              <a:buFont typeface="Arial" panose="020B0604020202020204" pitchFamily="34" charset="0"/>
              <a:buChar char="•"/>
            </a:pPr>
            <a:endParaRPr lang="en-US" sz="1400" dirty="0"/>
          </a:p>
          <a:p>
            <a:pPr marL="606899" lvl="1" indent="-165518">
              <a:buFont typeface="Arial" panose="020B0604020202020204" pitchFamily="34" charset="0"/>
              <a:buChar char="•"/>
            </a:pPr>
            <a:r>
              <a:rPr lang="en-US" sz="1400" dirty="0"/>
              <a:t>Consider factors such as medical history and context to determine severity of negative consequences. Also consider if the consequences are temporary or permanent. Clinicians rated the situation as higher risk when the consequences affecter others. </a:t>
            </a:r>
          </a:p>
        </p:txBody>
      </p:sp>
      <p:sp>
        <p:nvSpPr>
          <p:cNvPr id="4" name="Slide Number Placeholder 3"/>
          <p:cNvSpPr>
            <a:spLocks noGrp="1"/>
          </p:cNvSpPr>
          <p:nvPr>
            <p:ph type="sldNum" sz="quarter" idx="5"/>
          </p:nvPr>
        </p:nvSpPr>
        <p:spPr/>
        <p:txBody>
          <a:bodyPr/>
          <a:lstStyle/>
          <a:p>
            <a:fld id="{057D9047-80D4-4982-A992-13074D976FC0}" type="slidenum">
              <a:rPr lang="en-CA" smtClean="0"/>
              <a:pPr/>
              <a:t>46</a:t>
            </a:fld>
            <a:endParaRPr lang="en-CA"/>
          </a:p>
        </p:txBody>
      </p:sp>
    </p:spTree>
    <p:extLst>
      <p:ext uri="{BB962C8B-B14F-4D97-AF65-F5344CB8AC3E}">
        <p14:creationId xmlns:p14="http://schemas.microsoft.com/office/powerpoint/2010/main" val="40321477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Determine the older adult’s overall risk status by plotting the likelihood rating and severity rating from the previous decision tree into this matrix to determine if this is a low, medium or high risk situation.</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47</a:t>
            </a:fld>
            <a:endParaRPr lang="en-CA"/>
          </a:p>
        </p:txBody>
      </p:sp>
    </p:spTree>
    <p:extLst>
      <p:ext uri="{BB962C8B-B14F-4D97-AF65-F5344CB8AC3E}">
        <p14:creationId xmlns:p14="http://schemas.microsoft.com/office/powerpoint/2010/main" val="28261247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There are additional factors  especially for medium and high risk situations that might increase or decrease the person’s risk status. </a:t>
            </a:r>
          </a:p>
          <a:p>
            <a:endParaRPr lang="en-US" sz="1400" dirty="0"/>
          </a:p>
          <a:p>
            <a:r>
              <a:rPr lang="en-US" sz="1400" dirty="0"/>
              <a:t>For instance, </a:t>
            </a:r>
          </a:p>
          <a:p>
            <a:r>
              <a:rPr lang="en-US" sz="1400" dirty="0"/>
              <a:t>How frequently is the safety concern happening, if it isn’t happening frequently, this may reduce the overall level of risk</a:t>
            </a:r>
          </a:p>
          <a:p>
            <a:endParaRPr lang="en-US" sz="1400" dirty="0"/>
          </a:p>
          <a:p>
            <a:r>
              <a:rPr lang="en-US" sz="1400" dirty="0"/>
              <a:t>How imminent are the consequences of the concern? For instance, the consequences for malnutrition take longer to take affect versus the immediate effects of a fire or falls. If there is time to put into place recommendations to prevent the effects of the consequences, this might reduce the overall risk status. </a:t>
            </a:r>
          </a:p>
          <a:p>
            <a:endParaRPr lang="en-US" sz="1400" dirty="0"/>
          </a:p>
          <a:p>
            <a:r>
              <a:rPr lang="en-US" sz="1400" dirty="0"/>
              <a:t>Does the person have reliable, consistent support in place? If they do, this could reduce the level of risk. </a:t>
            </a:r>
          </a:p>
          <a:p>
            <a:endParaRPr lang="en-US" sz="1400" dirty="0"/>
          </a:p>
          <a:p>
            <a:r>
              <a:rPr lang="en-US" sz="1400" dirty="0"/>
              <a:t>Are there other concerns occurring? If there are, this might increase the level of risk. </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48</a:t>
            </a:fld>
            <a:endParaRPr lang="en-CA"/>
          </a:p>
        </p:txBody>
      </p:sp>
    </p:spTree>
    <p:extLst>
      <p:ext uri="{BB962C8B-B14F-4D97-AF65-F5344CB8AC3E}">
        <p14:creationId xmlns:p14="http://schemas.microsoft.com/office/powerpoint/2010/main" val="25802662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Here is where we would put the risk status into the Risk Analysis worksheet for the example of the older adult getting up at night to go to the washroom: </a:t>
            </a:r>
          </a:p>
          <a:p>
            <a:pPr marL="165518" indent="-165518">
              <a:buFontTx/>
              <a:buChar char="-"/>
            </a:pPr>
            <a:r>
              <a:rPr lang="en-US" sz="1400" dirty="0"/>
              <a:t>Here we have the clinician indicating moderate concern </a:t>
            </a:r>
          </a:p>
          <a:p>
            <a:pPr marL="165518" indent="-165518">
              <a:buFontTx/>
              <a:buChar char="-"/>
            </a:pPr>
            <a:r>
              <a:rPr lang="en-US" sz="1400" dirty="0"/>
              <a:t>We have the older adult indicating, by a green dot, as not concerned</a:t>
            </a:r>
          </a:p>
          <a:p>
            <a:pPr marL="165518" indent="-165518">
              <a:buFontTx/>
              <a:buChar char="-"/>
            </a:pPr>
            <a:r>
              <a:rPr lang="en-US" sz="1400" dirty="0"/>
              <a:t>And the caregiver as being moderately concerned </a:t>
            </a:r>
            <a:endParaRPr lang="en-US" baseline="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49</a:t>
            </a:fld>
            <a:endParaRPr lang="en-CA"/>
          </a:p>
        </p:txBody>
      </p:sp>
    </p:spTree>
    <p:extLst>
      <p:ext uri="{BB962C8B-B14F-4D97-AF65-F5344CB8AC3E}">
        <p14:creationId xmlns:p14="http://schemas.microsoft.com/office/powerpoint/2010/main" val="4015182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This is a great example that Heather had in her presentation and I kept it because I think that it’s so great!  She liked to lick the lid of the condensed milk can when she did her Christmas baking, but there’s a big risk of her cutting her tongue on the edges, but it’s SO worth it! </a:t>
            </a:r>
          </a:p>
          <a:p>
            <a:endParaRPr lang="en-US" sz="1400" dirty="0"/>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5</a:t>
            </a:fld>
            <a:endParaRPr lang="en-CA"/>
          </a:p>
        </p:txBody>
      </p:sp>
    </p:spTree>
    <p:extLst>
      <p:ext uri="{BB962C8B-B14F-4D97-AF65-F5344CB8AC3E}">
        <p14:creationId xmlns:p14="http://schemas.microsoft.com/office/powerpoint/2010/main" val="4382746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518" indent="-165518">
              <a:buFont typeface="Arial" panose="020B0604020202020204" pitchFamily="34" charset="0"/>
              <a:buChar char="•"/>
            </a:pPr>
            <a:r>
              <a:rPr lang="en-US" sz="1400" dirty="0"/>
              <a:t>Once you have an understanding of </a:t>
            </a:r>
          </a:p>
          <a:p>
            <a:pPr marL="606899" lvl="1" indent="-165518">
              <a:buFont typeface="Arial" panose="020B0604020202020204" pitchFamily="34" charset="0"/>
              <a:buChar char="•"/>
            </a:pPr>
            <a:r>
              <a:rPr lang="en-US" sz="1400" dirty="0"/>
              <a:t>what the older adult is at risk of, </a:t>
            </a:r>
          </a:p>
          <a:p>
            <a:pPr marL="606899" lvl="1" indent="-165518">
              <a:buFont typeface="Arial" panose="020B0604020202020204" pitchFamily="34" charset="0"/>
              <a:buChar char="•"/>
            </a:pPr>
            <a:r>
              <a:rPr lang="en-US" sz="1400" dirty="0"/>
              <a:t>who is concerned, </a:t>
            </a:r>
          </a:p>
          <a:p>
            <a:pPr marL="606899" lvl="1" indent="-165518">
              <a:buFont typeface="Arial" panose="020B0604020202020204" pitchFamily="34" charset="0"/>
              <a:buChar char="•"/>
            </a:pPr>
            <a:r>
              <a:rPr lang="en-US" sz="1400" dirty="0"/>
              <a:t>And what the overall risk status is, </a:t>
            </a:r>
          </a:p>
          <a:p>
            <a:r>
              <a:rPr lang="en-US" sz="1400" dirty="0"/>
              <a:t>We want to look at what can bed one about the concerns.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50</a:t>
            </a:fld>
            <a:endParaRPr lang="en-CA"/>
          </a:p>
        </p:txBody>
      </p:sp>
    </p:spTree>
    <p:extLst>
      <p:ext uri="{BB962C8B-B14F-4D97-AF65-F5344CB8AC3E}">
        <p14:creationId xmlns:p14="http://schemas.microsoft.com/office/powerpoint/2010/main" val="12259914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65518" indent="-165518">
              <a:buFont typeface="Arial" panose="020B0604020202020204" pitchFamily="34" charset="0"/>
              <a:buChar char="•"/>
            </a:pPr>
            <a:r>
              <a:rPr lang="en-US" sz="1400" dirty="0"/>
              <a:t>First and foremost we need to start with what the older adult wants</a:t>
            </a:r>
          </a:p>
          <a:p>
            <a:pPr marL="606899" lvl="1" indent="-165518">
              <a:buFont typeface="Arial" panose="020B0604020202020204" pitchFamily="34" charset="0"/>
              <a:buChar char="•"/>
            </a:pPr>
            <a:r>
              <a:rPr lang="en-US" sz="1400" dirty="0"/>
              <a:t>What matters most to them and how can we support this.</a:t>
            </a:r>
          </a:p>
          <a:p>
            <a:pPr marL="606899" lvl="1"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Then we can look at how we can support our older adult client goals by</a:t>
            </a:r>
          </a:p>
          <a:p>
            <a:pPr marL="606899" lvl="1" indent="-165518">
              <a:buFont typeface="Arial" panose="020B0604020202020204" pitchFamily="34" charset="0"/>
              <a:buChar char="•"/>
            </a:pPr>
            <a:r>
              <a:rPr lang="en-US" sz="1400" dirty="0"/>
              <a:t>Preventing the concerns</a:t>
            </a:r>
          </a:p>
          <a:p>
            <a:pPr marL="606899" lvl="1" indent="-165518">
              <a:buFont typeface="Arial" panose="020B0604020202020204" pitchFamily="34" charset="0"/>
              <a:buChar char="•"/>
            </a:pPr>
            <a:r>
              <a:rPr lang="en-US" sz="1400" dirty="0"/>
              <a:t>Minimizing the frequency of the concerns</a:t>
            </a:r>
          </a:p>
          <a:p>
            <a:pPr marL="606899" lvl="1" indent="-165518">
              <a:buFont typeface="Arial" panose="020B0604020202020204" pitchFamily="34" charset="0"/>
              <a:buChar char="•"/>
            </a:pPr>
            <a:r>
              <a:rPr lang="en-US" sz="1400" dirty="0"/>
              <a:t>Addressing  any impairments</a:t>
            </a:r>
          </a:p>
          <a:p>
            <a:pPr marL="606899" lvl="1" indent="-165518">
              <a:buFont typeface="Arial" panose="020B0604020202020204" pitchFamily="34" charset="0"/>
              <a:buChar char="•"/>
            </a:pPr>
            <a:r>
              <a:rPr lang="en-US" sz="1400" dirty="0"/>
              <a:t>Enhancing or leveraging their strengths</a:t>
            </a:r>
          </a:p>
          <a:p>
            <a:pPr marL="606899" lvl="1" indent="-165518">
              <a:buFont typeface="Arial" panose="020B0604020202020204" pitchFamily="34" charset="0"/>
              <a:buChar char="•"/>
            </a:pPr>
            <a:r>
              <a:rPr lang="en-US" sz="1400" dirty="0"/>
              <a:t>Adapting their environments or activities</a:t>
            </a:r>
          </a:p>
          <a:p>
            <a:pPr marL="606899" lvl="1" indent="-165518">
              <a:buFont typeface="Arial" panose="020B0604020202020204" pitchFamily="34" charset="0"/>
              <a:buChar char="•"/>
            </a:pPr>
            <a:r>
              <a:rPr lang="en-US" sz="1400" dirty="0"/>
              <a:t>Minimizing the negative consequences</a:t>
            </a:r>
          </a:p>
          <a:p>
            <a:pPr marL="606899" lvl="1" indent="-165518">
              <a:buFont typeface="Arial" panose="020B0604020202020204" pitchFamily="34" charset="0"/>
              <a:buChar char="•"/>
            </a:pPr>
            <a:r>
              <a:rPr lang="en-US" sz="1400" dirty="0"/>
              <a:t>Augmenting or highlighting the positive consequences</a:t>
            </a:r>
          </a:p>
          <a:p>
            <a:pPr marL="606899" lvl="1" indent="-165518">
              <a:buFont typeface="Arial" panose="020B0604020202020204" pitchFamily="34" charset="0"/>
              <a:buChar char="•"/>
            </a:pPr>
            <a:r>
              <a:rPr lang="en-US" sz="1400" dirty="0"/>
              <a:t>And Weighing the emotional and physical consequences</a:t>
            </a:r>
          </a:p>
          <a:p>
            <a:pPr marL="606899" lvl="1"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What can be done about the concerns are also based on </a:t>
            </a:r>
          </a:p>
          <a:p>
            <a:pPr marL="606899" lvl="1" indent="-165518">
              <a:buFont typeface="Arial" panose="020B0604020202020204" pitchFamily="34" charset="0"/>
              <a:buChar char="•"/>
            </a:pPr>
            <a:r>
              <a:rPr lang="en-US" sz="1400" dirty="0"/>
              <a:t>Your clinical role and program mandate</a:t>
            </a:r>
          </a:p>
          <a:p>
            <a:pPr marL="606899" lvl="1" indent="-165518">
              <a:buFont typeface="Arial" panose="020B0604020202020204" pitchFamily="34" charset="0"/>
              <a:buChar char="•"/>
            </a:pPr>
            <a:r>
              <a:rPr lang="en-US" sz="1400" dirty="0"/>
              <a:t>Resource availability related to the patient’s </a:t>
            </a:r>
          </a:p>
          <a:p>
            <a:pPr marL="1048280" lvl="2" indent="-165518">
              <a:buFont typeface="Arial" panose="020B0604020202020204" pitchFamily="34" charset="0"/>
              <a:buChar char="•"/>
            </a:pPr>
            <a:r>
              <a:rPr lang="en-US" sz="1400" dirty="0"/>
              <a:t>financial resources</a:t>
            </a:r>
          </a:p>
          <a:p>
            <a:pPr marL="1048280" lvl="2" indent="-165518">
              <a:buFont typeface="Arial" panose="020B0604020202020204" pitchFamily="34" charset="0"/>
              <a:buChar char="•"/>
            </a:pPr>
            <a:r>
              <a:rPr lang="en-US" sz="1400" dirty="0"/>
              <a:t>The program’s eligibility criteria and the </a:t>
            </a:r>
          </a:p>
          <a:p>
            <a:pPr marL="1048280" lvl="2" indent="-165518">
              <a:buFont typeface="Arial" panose="020B0604020202020204" pitchFamily="34" charset="0"/>
              <a:buChar char="•"/>
            </a:pPr>
            <a:r>
              <a:rPr lang="en-US" sz="1400" dirty="0"/>
              <a:t>Wait times for the resources</a:t>
            </a:r>
            <a:r>
              <a:rPr lang="en-US" dirty="0"/>
              <a:t> </a:t>
            </a:r>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51</a:t>
            </a:fld>
            <a:endParaRPr lang="en-CA"/>
          </a:p>
        </p:txBody>
      </p:sp>
    </p:spTree>
    <p:extLst>
      <p:ext uri="{BB962C8B-B14F-4D97-AF65-F5344CB8AC3E}">
        <p14:creationId xmlns:p14="http://schemas.microsoft.com/office/powerpoint/2010/main" val="30241801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Here are some examples on how to manage risks when addressing concerns.</a:t>
            </a:r>
          </a:p>
          <a:p>
            <a:endParaRPr lang="en-US" sz="1400" dirty="0"/>
          </a:p>
          <a:p>
            <a:pPr marL="165518" indent="-165518">
              <a:buFont typeface="Arial" panose="020B0604020202020204" pitchFamily="34" charset="0"/>
              <a:buChar char="•"/>
            </a:pPr>
            <a:r>
              <a:rPr lang="en-US" sz="1400" dirty="0"/>
              <a:t>For falls,  we can </a:t>
            </a:r>
          </a:p>
          <a:p>
            <a:pPr marL="606899" lvl="1" indent="-165518">
              <a:buFont typeface="Arial" panose="020B0604020202020204" pitchFamily="34" charset="0"/>
              <a:buChar char="•"/>
            </a:pPr>
            <a:r>
              <a:rPr lang="en-US" sz="1400" dirty="0"/>
              <a:t>Provide recommendations to optimize impairments by improving leg strength, diagnosing a cognitive impairment and optimizing brain health. </a:t>
            </a:r>
          </a:p>
          <a:p>
            <a:pPr marL="606899" lvl="1" indent="-165518">
              <a:buFont typeface="Arial" panose="020B0604020202020204" pitchFamily="34" charset="0"/>
              <a:buChar char="•"/>
            </a:pPr>
            <a:r>
              <a:rPr lang="en-US" sz="1400" dirty="0"/>
              <a:t>We can recommend adaptations to the older adult’s physical environment by decreasing any fall hazards </a:t>
            </a:r>
          </a:p>
          <a:p>
            <a:pPr marL="606899" lvl="1" indent="-165518">
              <a:buFont typeface="Arial" panose="020B0604020202020204" pitchFamily="34" charset="0"/>
              <a:buChar char="•"/>
            </a:pPr>
            <a:r>
              <a:rPr lang="en-US" sz="1400" dirty="0"/>
              <a:t>We can prevent the consequence of a fracture by recommending fracture prevention medication and </a:t>
            </a:r>
          </a:p>
          <a:p>
            <a:pPr marL="606899" lvl="1" indent="-165518">
              <a:buFont typeface="Arial" panose="020B0604020202020204" pitchFamily="34" charset="0"/>
              <a:buChar char="•"/>
            </a:pPr>
            <a:r>
              <a:rPr lang="en-US" sz="1400" dirty="0"/>
              <a:t>We can adapt the context of falls occurring at night when getting up to use the washroom by reducing liquid intake past 6:30 in the evening </a:t>
            </a:r>
          </a:p>
          <a:p>
            <a:pPr marL="606899" lvl="1"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I’ve also included examples on how we can address the concern of fires.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52</a:t>
            </a:fld>
            <a:endParaRPr lang="en-CA"/>
          </a:p>
        </p:txBody>
      </p:sp>
    </p:spTree>
    <p:extLst>
      <p:ext uri="{BB962C8B-B14F-4D97-AF65-F5344CB8AC3E}">
        <p14:creationId xmlns:p14="http://schemas.microsoft.com/office/powerpoint/2010/main" val="40144785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Your team can also develop more specific strategies for each concern based on the</a:t>
            </a:r>
            <a:r>
              <a:rPr lang="en-US" sz="1400" b="1" dirty="0"/>
              <a:t> cause </a:t>
            </a:r>
            <a:r>
              <a:rPr lang="en-US" sz="1400" dirty="0"/>
              <a:t>of the concern. </a:t>
            </a:r>
          </a:p>
          <a:p>
            <a:endParaRPr lang="en-US" sz="1400" dirty="0"/>
          </a:p>
          <a:p>
            <a:r>
              <a:rPr lang="en-US" sz="1400" dirty="0"/>
              <a:t>For instance is the older adult at risk of malnutrition due to </a:t>
            </a:r>
          </a:p>
          <a:p>
            <a:pPr marL="165518" indent="-165518">
              <a:buFont typeface="Arial" panose="020B0604020202020204" pitchFamily="34" charset="0"/>
              <a:buChar char="•"/>
            </a:pPr>
            <a:r>
              <a:rPr lang="en-US" sz="1400" dirty="0"/>
              <a:t>Medical causes?</a:t>
            </a:r>
          </a:p>
          <a:p>
            <a:pPr marL="165518" indent="-165518">
              <a:buFont typeface="Arial" panose="020B0604020202020204" pitchFamily="34" charset="0"/>
              <a:buChar char="•"/>
            </a:pPr>
            <a:r>
              <a:rPr lang="en-US" sz="1400" dirty="0"/>
              <a:t>Difficulty accessing food due to community mobility or financial difficulties?</a:t>
            </a:r>
          </a:p>
          <a:p>
            <a:pPr marL="165518" indent="-165518">
              <a:buFont typeface="Arial" panose="020B0604020202020204" pitchFamily="34" charset="0"/>
              <a:buChar char="•"/>
            </a:pPr>
            <a:r>
              <a:rPr lang="en-US" sz="1400" dirty="0"/>
              <a:t>Difficulties with meal planning and/or preparation?</a:t>
            </a:r>
          </a:p>
          <a:p>
            <a:pPr marL="165518" indent="-165518">
              <a:buFont typeface="Arial" panose="020B0604020202020204" pitchFamily="34" charset="0"/>
              <a:buChar char="•"/>
            </a:pPr>
            <a:r>
              <a:rPr lang="en-US" sz="1400" dirty="0"/>
              <a:t>Lack of education?</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53</a:t>
            </a:fld>
            <a:endParaRPr lang="en-CA"/>
          </a:p>
        </p:txBody>
      </p:sp>
    </p:spTree>
    <p:extLst>
      <p:ext uri="{BB962C8B-B14F-4D97-AF65-F5344CB8AC3E}">
        <p14:creationId xmlns:p14="http://schemas.microsoft.com/office/powerpoint/2010/main" val="9946326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Managing risks can also be finding an activity that is less risky to address an underlying psycho-social need.</a:t>
            </a:r>
          </a:p>
          <a:p>
            <a:r>
              <a:rPr lang="en-US" sz="1400" dirty="0"/>
              <a:t>For example, does the activity that’s considered risky provide the psycho-social need for love, comfort, occupation, inclusion, attachment or related to the environment? If so, how can you find another activity that addresses that same psycho-social need? </a:t>
            </a:r>
            <a:r>
              <a:rPr lang="en-US" dirty="0"/>
              <a:t> </a:t>
            </a:r>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54</a:t>
            </a:fld>
            <a:endParaRPr lang="en-CA"/>
          </a:p>
        </p:txBody>
      </p:sp>
    </p:spTree>
    <p:extLst>
      <p:ext uri="{BB962C8B-B14F-4D97-AF65-F5344CB8AC3E}">
        <p14:creationId xmlns:p14="http://schemas.microsoft.com/office/powerpoint/2010/main" val="34771944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When managing risk, you need to be intentional about what are you trying to accomplish with your recommendations or treatment. Is it realistic?</a:t>
            </a:r>
          </a:p>
          <a:p>
            <a:r>
              <a:rPr lang="en-US" sz="1400" dirty="0"/>
              <a:t>For instance, some recommendations decrease one potential for harm, but increases the risk for another potential for harm. </a:t>
            </a:r>
          </a:p>
        </p:txBody>
      </p:sp>
      <p:sp>
        <p:nvSpPr>
          <p:cNvPr id="4" name="Slide Number Placeholder 3"/>
          <p:cNvSpPr>
            <a:spLocks noGrp="1"/>
          </p:cNvSpPr>
          <p:nvPr>
            <p:ph type="sldNum" sz="quarter" idx="5"/>
          </p:nvPr>
        </p:nvSpPr>
        <p:spPr/>
        <p:txBody>
          <a:bodyPr/>
          <a:lstStyle/>
          <a:p>
            <a:fld id="{057D9047-80D4-4982-A992-13074D976FC0}" type="slidenum">
              <a:rPr lang="en-CA" smtClean="0"/>
              <a:pPr/>
              <a:t>55</a:t>
            </a:fld>
            <a:endParaRPr lang="en-CA"/>
          </a:p>
        </p:txBody>
      </p:sp>
    </p:spTree>
    <p:extLst>
      <p:ext uri="{BB962C8B-B14F-4D97-AF65-F5344CB8AC3E}">
        <p14:creationId xmlns:p14="http://schemas.microsoft.com/office/powerpoint/2010/main" val="21702143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 majority of clinicians wanted to manage risk by collaborating</a:t>
            </a:r>
            <a:r>
              <a:rPr lang="en-US" sz="1400" b="1" dirty="0"/>
              <a:t> with </a:t>
            </a:r>
            <a:r>
              <a:rPr lang="en-US" sz="1400" dirty="0"/>
              <a:t>older adults, caregivers and others, and when this wasn’t possible, they at least felt a need to inform the older adult. </a:t>
            </a:r>
          </a:p>
          <a:p>
            <a:r>
              <a:rPr lang="en-US" sz="1400" dirty="0"/>
              <a:t>For those who are working with the older adult over time, they could delay and wait, but only in times of imminent harm to self or others can we override the older adult’s wishes. </a:t>
            </a:r>
          </a:p>
        </p:txBody>
      </p:sp>
      <p:sp>
        <p:nvSpPr>
          <p:cNvPr id="4" name="Slide Number Placeholder 3"/>
          <p:cNvSpPr>
            <a:spLocks noGrp="1"/>
          </p:cNvSpPr>
          <p:nvPr>
            <p:ph type="sldNum" sz="quarter" idx="5"/>
          </p:nvPr>
        </p:nvSpPr>
        <p:spPr/>
        <p:txBody>
          <a:bodyPr/>
          <a:lstStyle/>
          <a:p>
            <a:fld id="{057D9047-80D4-4982-A992-13074D976FC0}" type="slidenum">
              <a:rPr lang="en-CA" smtClean="0"/>
              <a:pPr/>
              <a:t>56</a:t>
            </a:fld>
            <a:endParaRPr lang="en-CA"/>
          </a:p>
        </p:txBody>
      </p:sp>
    </p:spTree>
    <p:extLst>
      <p:ext uri="{BB962C8B-B14F-4D97-AF65-F5344CB8AC3E}">
        <p14:creationId xmlns:p14="http://schemas.microsoft.com/office/powerpoint/2010/main" val="25822702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So if we come back to our older adult who is falling at night when they’re getting up to go to the washroom, here’s where we put our recommendations on the Risk Analysis worksheet. </a:t>
            </a:r>
          </a:p>
          <a:p>
            <a:r>
              <a:rPr lang="en-US" sz="1400" dirty="0"/>
              <a:t>We could recommend a night light, a review of medication and recommend the use of walker. </a:t>
            </a:r>
          </a:p>
        </p:txBody>
      </p:sp>
      <p:sp>
        <p:nvSpPr>
          <p:cNvPr id="4" name="Slide Number Placeholder 3"/>
          <p:cNvSpPr>
            <a:spLocks noGrp="1"/>
          </p:cNvSpPr>
          <p:nvPr>
            <p:ph type="sldNum" sz="quarter" idx="5"/>
          </p:nvPr>
        </p:nvSpPr>
        <p:spPr/>
        <p:txBody>
          <a:bodyPr/>
          <a:lstStyle/>
          <a:p>
            <a:fld id="{057D9047-80D4-4982-A992-13074D976FC0}" type="slidenum">
              <a:rPr lang="en-CA" smtClean="0"/>
              <a:pPr/>
              <a:t>57</a:t>
            </a:fld>
            <a:endParaRPr lang="en-CA"/>
          </a:p>
        </p:txBody>
      </p:sp>
    </p:spTree>
    <p:extLst>
      <p:ext uri="{BB962C8B-B14F-4D97-AF65-F5344CB8AC3E}">
        <p14:creationId xmlns:p14="http://schemas.microsoft.com/office/powerpoint/2010/main" val="17237271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So the last step, of the 4 step approach,  is how to have a conversation about risks and how to address? </a:t>
            </a:r>
          </a:p>
          <a:p>
            <a:endParaRPr lang="en-US" dirty="0"/>
          </a:p>
          <a:p>
            <a:pPr marL="606899" lvl="1" indent="-165518">
              <a:buFont typeface="Arial" panose="020B0604020202020204" pitchFamily="34" charset="0"/>
              <a:buChar char="•"/>
            </a:pPr>
            <a:endParaRPr lang="en-US" dirty="0"/>
          </a:p>
          <a:p>
            <a:pPr marL="165518" indent="-165518">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58</a:t>
            </a:fld>
            <a:endParaRPr lang="en-CA"/>
          </a:p>
        </p:txBody>
      </p:sp>
    </p:spTree>
    <p:extLst>
      <p:ext uri="{BB962C8B-B14F-4D97-AF65-F5344CB8AC3E}">
        <p14:creationId xmlns:p14="http://schemas.microsoft.com/office/powerpoint/2010/main" val="28045856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So if we go back to our example, the older adult agreed with the night light, and the recommendation to have a medication review, but declined using a walker, as the walker does not fit in the bathroom.  But the older adult did agree to use a cane as an alternative.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59</a:t>
            </a:fld>
            <a:endParaRPr lang="en-CA"/>
          </a:p>
        </p:txBody>
      </p:sp>
    </p:spTree>
    <p:extLst>
      <p:ext uri="{BB962C8B-B14F-4D97-AF65-F5344CB8AC3E}">
        <p14:creationId xmlns:p14="http://schemas.microsoft.com/office/powerpoint/2010/main" val="353437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And now I’d like you to put in the chat </a:t>
            </a:r>
            <a:r>
              <a:rPr lang="en-US" sz="1400" b="1" dirty="0"/>
              <a:t>WHY</a:t>
            </a:r>
            <a:r>
              <a:rPr lang="en-US" sz="1400" dirty="0"/>
              <a:t> you took this risk</a:t>
            </a:r>
          </a:p>
          <a:p>
            <a:endParaRPr lang="en-US" dirty="0"/>
          </a:p>
        </p:txBody>
      </p:sp>
      <p:sp>
        <p:nvSpPr>
          <p:cNvPr id="4" name="Slide Number Placeholder 3"/>
          <p:cNvSpPr>
            <a:spLocks noGrp="1"/>
          </p:cNvSpPr>
          <p:nvPr>
            <p:ph type="sldNum" sz="quarter" idx="10"/>
          </p:nvPr>
        </p:nvSpPr>
        <p:spPr/>
        <p:txBody>
          <a:bodyPr/>
          <a:lstStyle/>
          <a:p>
            <a:fld id="{057D9047-80D4-4982-A992-13074D976FC0}" type="slidenum">
              <a:rPr lang="en-CA" smtClean="0"/>
              <a:pPr/>
              <a:t>6</a:t>
            </a:fld>
            <a:endParaRPr lang="en-CA"/>
          </a:p>
        </p:txBody>
      </p:sp>
    </p:spTree>
    <p:extLst>
      <p:ext uri="{BB962C8B-B14F-4D97-AF65-F5344CB8AC3E}">
        <p14:creationId xmlns:p14="http://schemas.microsoft.com/office/powerpoint/2010/main" val="31968182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When we fill out the Risk Analysis Worksheet it automatically fills in this summary table. It can be used to discuss with the older adult and family all the concerns they and the team had. This summary table was able to provide the rationales for the concerns and for their recommendations, which is information that older adults have indicated, in the most recent research project on the tool, stated that they would like. </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60</a:t>
            </a:fld>
            <a:endParaRPr lang="en-CA"/>
          </a:p>
        </p:txBody>
      </p:sp>
    </p:spTree>
    <p:extLst>
      <p:ext uri="{BB962C8B-B14F-4D97-AF65-F5344CB8AC3E}">
        <p14:creationId xmlns:p14="http://schemas.microsoft.com/office/powerpoint/2010/main" val="40220091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In order to support intentional and productive conversations with the older adult, their caregiver and/or your team, having a conversation is helpful. First steps are to </a:t>
            </a:r>
          </a:p>
          <a:p>
            <a:pPr marL="606899" lvl="1" indent="-165518">
              <a:buFont typeface="Arial" panose="020B0604020202020204" pitchFamily="34" charset="0"/>
              <a:buChar char="•"/>
            </a:pPr>
            <a:r>
              <a:rPr lang="en-US" sz="1400" dirty="0"/>
              <a:t>Complete the living with risk decision support tool summary table</a:t>
            </a:r>
          </a:p>
          <a:p>
            <a:pPr marL="606899" lvl="1" indent="-165518">
              <a:buFont typeface="Arial" panose="020B0604020202020204" pitchFamily="34" charset="0"/>
              <a:buChar char="•"/>
            </a:pPr>
            <a:r>
              <a:rPr lang="en-US" sz="1400" dirty="0"/>
              <a:t>And Discuss your rationales for </a:t>
            </a:r>
          </a:p>
          <a:p>
            <a:pPr marL="1048280" lvl="2" indent="-165518">
              <a:buFont typeface="Arial" panose="020B0604020202020204" pitchFamily="34" charset="0"/>
              <a:buChar char="•"/>
            </a:pPr>
            <a:r>
              <a:rPr lang="en-US" sz="1400" dirty="0"/>
              <a:t>Your concerns</a:t>
            </a:r>
          </a:p>
          <a:p>
            <a:pPr marL="1048280" lvl="2" indent="-165518">
              <a:buFont typeface="Arial" panose="020B0604020202020204" pitchFamily="34" charset="0"/>
              <a:buChar char="•"/>
            </a:pPr>
            <a:r>
              <a:rPr lang="en-US" sz="1400" dirty="0"/>
              <a:t>Your risk status determination</a:t>
            </a:r>
          </a:p>
          <a:p>
            <a:pPr marL="1048280" lvl="2" indent="-165518">
              <a:buFont typeface="Arial" panose="020B0604020202020204" pitchFamily="34" charset="0"/>
              <a:buChar char="•"/>
            </a:pPr>
            <a:r>
              <a:rPr lang="en-US" sz="1400" dirty="0"/>
              <a:t>And Your recommendations</a:t>
            </a:r>
          </a:p>
          <a:p>
            <a:pPr marL="606899" lvl="1" indent="-165518">
              <a:buFont typeface="Arial" panose="020B0604020202020204" pitchFamily="34" charset="0"/>
              <a:buChar char="•"/>
            </a:pPr>
            <a:r>
              <a:rPr lang="en-US" sz="1400" dirty="0"/>
              <a:t>Show how they support the older adult’s priorities</a:t>
            </a:r>
          </a:p>
          <a:p>
            <a:pPr marL="606899" lvl="1" indent="-165518">
              <a:buFont typeface="Arial" panose="020B0604020202020204" pitchFamily="34" charset="0"/>
              <a:buChar char="•"/>
            </a:pPr>
            <a:r>
              <a:rPr lang="en-US" sz="1400" dirty="0"/>
              <a:t>When there are disagreements or differences of opinions, </a:t>
            </a:r>
          </a:p>
          <a:p>
            <a:pPr marL="1048280" lvl="2" indent="-165518">
              <a:buFont typeface="Arial" panose="020B0604020202020204" pitchFamily="34" charset="0"/>
              <a:buChar char="•"/>
            </a:pPr>
            <a:r>
              <a:rPr lang="en-US" sz="1400" dirty="0"/>
              <a:t>support the discussions to understand </a:t>
            </a:r>
          </a:p>
          <a:p>
            <a:pPr marL="1048280" lvl="2" indent="-165518">
              <a:buFont typeface="Arial" panose="020B0604020202020204" pitchFamily="34" charset="0"/>
              <a:buChar char="•"/>
            </a:pPr>
            <a:r>
              <a:rPr lang="en-US" sz="1400" dirty="0"/>
              <a:t>Provide reasons and rationales for the divergence</a:t>
            </a:r>
          </a:p>
          <a:p>
            <a:pPr marL="1048280" lvl="2" indent="-165518">
              <a:buFont typeface="Arial" panose="020B0604020202020204" pitchFamily="34" charset="0"/>
              <a:buChar char="•"/>
            </a:pPr>
            <a:r>
              <a:rPr lang="en-US" sz="1400" dirty="0"/>
              <a:t>And Where the older adult is capable, accept their right to their decisions. </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61</a:t>
            </a:fld>
            <a:endParaRPr lang="en-CA"/>
          </a:p>
        </p:txBody>
      </p:sp>
    </p:spTree>
    <p:extLst>
      <p:ext uri="{BB962C8B-B14F-4D97-AF65-F5344CB8AC3E}">
        <p14:creationId xmlns:p14="http://schemas.microsoft.com/office/powerpoint/2010/main" val="29422404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400" dirty="0"/>
              <a:t>To recap the important points of supporting living with risk and building resilience; are as follows: </a:t>
            </a:r>
          </a:p>
          <a:p>
            <a:endParaRPr lang="en-US" sz="1400" dirty="0"/>
          </a:p>
          <a:p>
            <a:pPr marL="165518" indent="-165518">
              <a:buFont typeface="Arial" panose="020B0604020202020204" pitchFamily="34" charset="0"/>
              <a:buChar char="•"/>
            </a:pPr>
            <a:r>
              <a:rPr lang="en-US" sz="1400" dirty="0"/>
              <a:t>Make sure you know what are the patient’s goals and how can you support them. Is there a dissonance between what you are suggesting and what the family and patient want? How can you resolve this disagreement? Using the living with risk decision support approach can help ensure comprehensive and intentional discussions about the concerns and prove or disprove the validity to the concerns. </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Secondly, What are you calling risk? Is there an opportunity for clearer communication on what is being called risk?</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In your analysis have you acknowledged both the benefits of taking the risk and the consequences?</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And in your analysis have you acknowledged both the physical consequences and the emotional consequences of taking risks?</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Have you also acknowledged ways to optimize the patients health and environments and leverage their strengths?</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What can be recommended to minimize the concerns and in instances where we can what are the opportunities to minimize the negative consequences?</a:t>
            </a:r>
          </a:p>
          <a:p>
            <a:endParaRPr lang="en-US" sz="1400" dirty="0"/>
          </a:p>
          <a:p>
            <a:pPr marL="165518" indent="-165518">
              <a:buFont typeface="Arial" panose="020B0604020202020204" pitchFamily="34" charset="0"/>
              <a:buChar char="•"/>
            </a:pPr>
            <a:r>
              <a:rPr lang="en-US" sz="1400" dirty="0"/>
              <a:t>We are working with patients who are readjusting and redefining their new normal -  how does one know what their new boundaries or limitations are? Until you over-shoot them? </a:t>
            </a:r>
          </a:p>
          <a:p>
            <a:pPr marL="165518" indent="-165518">
              <a:buFont typeface="Arial" panose="020B0604020202020204" pitchFamily="34" charset="0"/>
              <a:buChar char="•"/>
            </a:pPr>
            <a:endParaRPr lang="en-US" sz="1400" dirty="0"/>
          </a:p>
          <a:p>
            <a:pPr marL="165518" indent="-165518">
              <a:buFont typeface="Arial" panose="020B0604020202020204" pitchFamily="34" charset="0"/>
              <a:buChar char="•"/>
            </a:pPr>
            <a:r>
              <a:rPr lang="en-US" sz="1400" dirty="0"/>
              <a:t>Lastly remember that</a:t>
            </a:r>
          </a:p>
          <a:p>
            <a:pPr marL="606899" lvl="1" indent="-165518">
              <a:buFont typeface="Arial" panose="020B0604020202020204" pitchFamily="34" charset="0"/>
              <a:buChar char="•"/>
            </a:pPr>
            <a:r>
              <a:rPr lang="en-US" sz="1400" dirty="0"/>
              <a:t>that risks have the potential for both negative and positive consequences</a:t>
            </a:r>
          </a:p>
          <a:p>
            <a:pPr marL="606899" lvl="1" indent="-165518">
              <a:buFont typeface="Arial" panose="020B0604020202020204" pitchFamily="34" charset="0"/>
              <a:buChar char="•"/>
            </a:pPr>
            <a:r>
              <a:rPr lang="en-US" sz="1400" dirty="0"/>
              <a:t>That people may make decisions rationally or emotionally</a:t>
            </a:r>
          </a:p>
          <a:p>
            <a:pPr marL="606899" lvl="1" indent="-165518">
              <a:buFont typeface="Arial" panose="020B0604020202020204" pitchFamily="34" charset="0"/>
              <a:buChar char="•"/>
            </a:pPr>
            <a:r>
              <a:rPr lang="en-US" sz="1400" dirty="0"/>
              <a:t>That health practitioners do not all define risk the same</a:t>
            </a:r>
          </a:p>
          <a:p>
            <a:endParaRPr lang="en-US" sz="1400"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62</a:t>
            </a:fld>
            <a:endParaRPr lang="en-CA"/>
          </a:p>
        </p:txBody>
      </p:sp>
    </p:spTree>
    <p:extLst>
      <p:ext uri="{BB962C8B-B14F-4D97-AF65-F5344CB8AC3E}">
        <p14:creationId xmlns:p14="http://schemas.microsoft.com/office/powerpoint/2010/main" val="164770012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7D9047-80D4-4982-A992-13074D976FC0}" type="slidenum">
              <a:rPr lang="en-CA" smtClean="0"/>
              <a:pPr/>
              <a:t>63</a:t>
            </a:fld>
            <a:endParaRPr lang="en-CA"/>
          </a:p>
        </p:txBody>
      </p:sp>
    </p:spTree>
    <p:extLst>
      <p:ext uri="{BB962C8B-B14F-4D97-AF65-F5344CB8AC3E}">
        <p14:creationId xmlns:p14="http://schemas.microsoft.com/office/powerpoint/2010/main" val="26195315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dirty="0"/>
              <a:t>Thank you and looking forward to your questions before we read the case study together.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64</a:t>
            </a:fld>
            <a:endParaRPr lang="en-CA"/>
          </a:p>
        </p:txBody>
      </p:sp>
    </p:spTree>
    <p:extLst>
      <p:ext uri="{BB962C8B-B14F-4D97-AF65-F5344CB8AC3E}">
        <p14:creationId xmlns:p14="http://schemas.microsoft.com/office/powerpoint/2010/main" val="39916993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7D9047-80D4-4982-A992-13074D976FC0}" type="slidenum">
              <a:rPr lang="en-CA" smtClean="0"/>
              <a:pPr/>
              <a:t>65</a:t>
            </a:fld>
            <a:endParaRPr lang="en-CA"/>
          </a:p>
        </p:txBody>
      </p:sp>
    </p:spTree>
    <p:extLst>
      <p:ext uri="{BB962C8B-B14F-4D97-AF65-F5344CB8AC3E}">
        <p14:creationId xmlns:p14="http://schemas.microsoft.com/office/powerpoint/2010/main" val="30752353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7D9047-80D4-4982-A992-13074D976FC0}" type="slidenum">
              <a:rPr lang="en-CA" smtClean="0"/>
              <a:pPr/>
              <a:t>66</a:t>
            </a:fld>
            <a:endParaRPr lang="en-CA"/>
          </a:p>
        </p:txBody>
      </p:sp>
    </p:spTree>
    <p:extLst>
      <p:ext uri="{BB962C8B-B14F-4D97-AF65-F5344CB8AC3E}">
        <p14:creationId xmlns:p14="http://schemas.microsoft.com/office/powerpoint/2010/main" val="401757533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7D9047-80D4-4982-A992-13074D976FC0}" type="slidenum">
              <a:rPr lang="en-CA" smtClean="0"/>
              <a:pPr/>
              <a:t>67</a:t>
            </a:fld>
            <a:endParaRPr lang="en-CA"/>
          </a:p>
        </p:txBody>
      </p:sp>
    </p:spTree>
    <p:extLst>
      <p:ext uri="{BB962C8B-B14F-4D97-AF65-F5344CB8AC3E}">
        <p14:creationId xmlns:p14="http://schemas.microsoft.com/office/powerpoint/2010/main" val="1199262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a:t>My hope is that by the end of this session you will: </a:t>
            </a:r>
          </a:p>
          <a:p>
            <a:endParaRPr lang="en-US" sz="1400" b="1" dirty="0"/>
          </a:p>
          <a:p>
            <a:pPr>
              <a:spcAft>
                <a:spcPts val="579"/>
              </a:spcAft>
            </a:pPr>
            <a:r>
              <a:rPr lang="en-US" sz="1400" dirty="0"/>
              <a:t>- Understand risk, living WITH risk and resilience</a:t>
            </a:r>
          </a:p>
          <a:p>
            <a:pPr>
              <a:spcAft>
                <a:spcPts val="579"/>
              </a:spcAft>
            </a:pPr>
            <a:r>
              <a:rPr lang="en-US" sz="1400" dirty="0"/>
              <a:t>- Learn about the </a:t>
            </a:r>
            <a:r>
              <a:rPr lang="en-US" sz="1400" b="1" dirty="0"/>
              <a:t>Living with Risk: </a:t>
            </a:r>
            <a:r>
              <a:rPr lang="en-US" sz="1400" b="1" i="1" dirty="0"/>
              <a:t>Decision Support Tool</a:t>
            </a:r>
          </a:p>
          <a:p>
            <a:pPr lvl="1">
              <a:spcAft>
                <a:spcPts val="579"/>
              </a:spcAft>
            </a:pPr>
            <a:r>
              <a:rPr lang="en-US" sz="1400" dirty="0"/>
              <a:t>Which is a 4 step approach to:</a:t>
            </a:r>
          </a:p>
          <a:p>
            <a:pPr lvl="2">
              <a:spcAft>
                <a:spcPts val="579"/>
              </a:spcAft>
            </a:pPr>
            <a:r>
              <a:rPr lang="en-US" sz="1400" dirty="0">
                <a:solidFill>
                  <a:schemeClr val="tx2">
                    <a:lumMod val="75000"/>
                  </a:schemeClr>
                </a:solidFill>
              </a:rPr>
              <a:t>- Objectively evaluate an older adult’s risk status</a:t>
            </a:r>
          </a:p>
          <a:p>
            <a:pPr lvl="2">
              <a:spcAft>
                <a:spcPts val="579"/>
              </a:spcAft>
            </a:pPr>
            <a:r>
              <a:rPr lang="en-US" sz="1400" dirty="0">
                <a:solidFill>
                  <a:schemeClr val="tx2">
                    <a:lumMod val="75000"/>
                  </a:schemeClr>
                </a:solidFill>
              </a:rPr>
              <a:t>- Identify several strategies for working with older adults on managing risk</a:t>
            </a:r>
          </a:p>
          <a:p>
            <a:pPr defTabSz="882762">
              <a:defRPr/>
            </a:pPr>
            <a:r>
              <a:rPr lang="en-US" sz="1400" dirty="0"/>
              <a:t>And then apply these concepts to the case study later today. </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7</a:t>
            </a:fld>
            <a:endParaRPr lang="en-CA"/>
          </a:p>
        </p:txBody>
      </p:sp>
    </p:spTree>
    <p:extLst>
      <p:ext uri="{BB962C8B-B14F-4D97-AF65-F5344CB8AC3E}">
        <p14:creationId xmlns:p14="http://schemas.microsoft.com/office/powerpoint/2010/main" val="2322419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sz="1400" dirty="0"/>
              <a:t>So what do we know about living</a:t>
            </a:r>
            <a:r>
              <a:rPr lang="en-US" sz="1400" b="1" dirty="0"/>
              <a:t> with </a:t>
            </a:r>
            <a:r>
              <a:rPr lang="en-US" sz="1400" dirty="0"/>
              <a:t>risk?</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8</a:t>
            </a:fld>
            <a:endParaRPr lang="en-CA"/>
          </a:p>
        </p:txBody>
      </p:sp>
    </p:spTree>
    <p:extLst>
      <p:ext uri="{BB962C8B-B14F-4D97-AF65-F5344CB8AC3E}">
        <p14:creationId xmlns:p14="http://schemas.microsoft.com/office/powerpoint/2010/main" val="3187081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518" indent="-165518">
              <a:buFont typeface="Arial" panose="020B0604020202020204" pitchFamily="34" charset="0"/>
              <a:buChar char="•"/>
            </a:pPr>
            <a:r>
              <a:rPr lang="en-US" sz="1400" dirty="0"/>
              <a:t>We know that </a:t>
            </a:r>
          </a:p>
          <a:p>
            <a:pPr marL="606899" lvl="1" indent="-165518">
              <a:buFont typeface="Arial" panose="020B0604020202020204" pitchFamily="34" charset="0"/>
              <a:buChar char="•"/>
            </a:pPr>
            <a:r>
              <a:rPr lang="en-US" sz="1400" dirty="0"/>
              <a:t>the majority of older adults not only want to remain at home for as long as possible </a:t>
            </a:r>
          </a:p>
          <a:p>
            <a:pPr marL="606899" lvl="1" indent="-165518">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9</a:t>
            </a:fld>
            <a:endParaRPr lang="en-CA"/>
          </a:p>
        </p:txBody>
      </p:sp>
    </p:spTree>
    <p:extLst>
      <p:ext uri="{BB962C8B-B14F-4D97-AF65-F5344CB8AC3E}">
        <p14:creationId xmlns:p14="http://schemas.microsoft.com/office/powerpoint/2010/main" val="37126709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77FB04C1-2011-0178-F35A-EB1CD0F1EDF8}"/>
              </a:ext>
            </a:extLst>
          </p:cNvPr>
          <p:cNvSpPr/>
          <p:nvPr/>
        </p:nvSpPr>
        <p:spPr>
          <a:xfrm>
            <a:off x="2466380" y="0"/>
            <a:ext cx="4211241" cy="5143500"/>
          </a:xfrm>
          <a:custGeom>
            <a:avLst/>
            <a:gdLst/>
            <a:ahLst/>
            <a:cxnLst/>
            <a:rect l="l" t="t" r="r" b="b"/>
            <a:pathLst>
              <a:path w="8422481" h="10287000">
                <a:moveTo>
                  <a:pt x="0" y="0"/>
                </a:moveTo>
                <a:lnTo>
                  <a:pt x="8422482" y="0"/>
                </a:lnTo>
                <a:lnTo>
                  <a:pt x="8422482" y="10287000"/>
                </a:lnTo>
                <a:lnTo>
                  <a:pt x="0" y="1028700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txBody>
          <a:bodyPr/>
          <a:lstStyle/>
          <a:p>
            <a:endParaRPr lang="en-US" sz="900"/>
          </a:p>
        </p:txBody>
      </p:sp>
      <p:sp>
        <p:nvSpPr>
          <p:cNvPr id="9" name="Freeform 4">
            <a:extLst>
              <a:ext uri="{FF2B5EF4-FFF2-40B4-BE49-F238E27FC236}">
                <a16:creationId xmlns:a16="http://schemas.microsoft.com/office/drawing/2014/main" id="{069FDD12-51B0-3480-B40E-C0A9AD1C779B}"/>
              </a:ext>
            </a:extLst>
          </p:cNvPr>
          <p:cNvSpPr/>
          <p:nvPr/>
        </p:nvSpPr>
        <p:spPr>
          <a:xfrm>
            <a:off x="6303439" y="2352649"/>
            <a:ext cx="2840561" cy="2790851"/>
          </a:xfrm>
          <a:custGeom>
            <a:avLst/>
            <a:gdLst/>
            <a:ahLst/>
            <a:cxnLst/>
            <a:rect l="l" t="t" r="r" b="b"/>
            <a:pathLst>
              <a:path w="5681122" h="5581702">
                <a:moveTo>
                  <a:pt x="0" y="0"/>
                </a:moveTo>
                <a:lnTo>
                  <a:pt x="5681122" y="0"/>
                </a:lnTo>
                <a:lnTo>
                  <a:pt x="5681122" y="5581702"/>
                </a:lnTo>
                <a:lnTo>
                  <a:pt x="0" y="55817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900"/>
          </a:p>
        </p:txBody>
      </p:sp>
      <p:grpSp>
        <p:nvGrpSpPr>
          <p:cNvPr id="11" name="Group 6">
            <a:extLst>
              <a:ext uri="{FF2B5EF4-FFF2-40B4-BE49-F238E27FC236}">
                <a16:creationId xmlns:a16="http://schemas.microsoft.com/office/drawing/2014/main" id="{B2270C40-DC0E-D19B-87F7-D3E6D749BF4D}"/>
              </a:ext>
            </a:extLst>
          </p:cNvPr>
          <p:cNvGrpSpPr/>
          <p:nvPr/>
        </p:nvGrpSpPr>
        <p:grpSpPr>
          <a:xfrm>
            <a:off x="6992401" y="54577"/>
            <a:ext cx="2092900" cy="473450"/>
            <a:chOff x="0" y="0"/>
            <a:chExt cx="812800" cy="183869"/>
          </a:xfrm>
        </p:grpSpPr>
        <p:sp>
          <p:nvSpPr>
            <p:cNvPr id="12" name="Freeform 7">
              <a:extLst>
                <a:ext uri="{FF2B5EF4-FFF2-40B4-BE49-F238E27FC236}">
                  <a16:creationId xmlns:a16="http://schemas.microsoft.com/office/drawing/2014/main" id="{EEFB1DC7-AB85-D008-21C0-EBC01623A985}"/>
                </a:ext>
              </a:extLst>
            </p:cNvPr>
            <p:cNvSpPr/>
            <p:nvPr/>
          </p:nvSpPr>
          <p:spPr>
            <a:xfrm>
              <a:off x="0" y="0"/>
              <a:ext cx="812800" cy="183869"/>
            </a:xfrm>
            <a:custGeom>
              <a:avLst/>
              <a:gdLst/>
              <a:ahLst/>
              <a:cxnLst/>
              <a:rect l="l" t="t" r="r" b="b"/>
              <a:pathLst>
                <a:path w="812800" h="183869">
                  <a:moveTo>
                    <a:pt x="733382" y="0"/>
                  </a:moveTo>
                  <a:lnTo>
                    <a:pt x="79418" y="0"/>
                  </a:lnTo>
                  <a:cubicBezTo>
                    <a:pt x="79418" y="43699"/>
                    <a:pt x="44079" y="79418"/>
                    <a:pt x="0" y="79418"/>
                  </a:cubicBezTo>
                  <a:lnTo>
                    <a:pt x="0" y="104451"/>
                  </a:lnTo>
                  <a:cubicBezTo>
                    <a:pt x="43699" y="104451"/>
                    <a:pt x="79418" y="139790"/>
                    <a:pt x="79418" y="183869"/>
                  </a:cubicBezTo>
                  <a:lnTo>
                    <a:pt x="733382" y="183869"/>
                  </a:lnTo>
                  <a:cubicBezTo>
                    <a:pt x="733382" y="140170"/>
                    <a:pt x="768721" y="104451"/>
                    <a:pt x="812800" y="104451"/>
                  </a:cubicBezTo>
                  <a:lnTo>
                    <a:pt x="812800" y="79418"/>
                  </a:lnTo>
                  <a:cubicBezTo>
                    <a:pt x="769101" y="79418"/>
                    <a:pt x="733382" y="44079"/>
                    <a:pt x="733382" y="0"/>
                  </a:cubicBezTo>
                  <a:close/>
                </a:path>
              </a:pathLst>
            </a:custGeom>
            <a:solidFill>
              <a:srgbClr val="004F7C"/>
            </a:solidFill>
          </p:spPr>
          <p:txBody>
            <a:bodyPr/>
            <a:lstStyle/>
            <a:p>
              <a:endParaRPr lang="en-US" sz="900"/>
            </a:p>
          </p:txBody>
        </p:sp>
        <p:sp>
          <p:nvSpPr>
            <p:cNvPr id="13" name="TextBox 8">
              <a:extLst>
                <a:ext uri="{FF2B5EF4-FFF2-40B4-BE49-F238E27FC236}">
                  <a16:creationId xmlns:a16="http://schemas.microsoft.com/office/drawing/2014/main" id="{7F541944-91CA-691E-8A89-1B31EDB91F52}"/>
                </a:ext>
              </a:extLst>
            </p:cNvPr>
            <p:cNvSpPr txBox="1"/>
            <p:nvPr/>
          </p:nvSpPr>
          <p:spPr>
            <a:xfrm>
              <a:off x="38100" y="-28575"/>
              <a:ext cx="736600" cy="174344"/>
            </a:xfrm>
            <a:prstGeom prst="rect">
              <a:avLst/>
            </a:prstGeom>
          </p:spPr>
          <p:txBody>
            <a:bodyPr lIns="50800" tIns="50800" rIns="50800" bIns="50800" rtlCol="0" anchor="ctr"/>
            <a:lstStyle/>
            <a:p>
              <a:pPr algn="ctr">
                <a:lnSpc>
                  <a:spcPts val="1660"/>
                </a:lnSpc>
              </a:pPr>
              <a:endParaRPr sz="900"/>
            </a:p>
          </p:txBody>
        </p:sp>
      </p:grpSp>
      <p:sp>
        <p:nvSpPr>
          <p:cNvPr id="14" name="TextBox 9">
            <a:extLst>
              <a:ext uri="{FF2B5EF4-FFF2-40B4-BE49-F238E27FC236}">
                <a16:creationId xmlns:a16="http://schemas.microsoft.com/office/drawing/2014/main" id="{E2512F9C-5FE7-0C6E-D00F-D82E77614C5A}"/>
              </a:ext>
            </a:extLst>
          </p:cNvPr>
          <p:cNvSpPr txBox="1"/>
          <p:nvPr/>
        </p:nvSpPr>
        <p:spPr>
          <a:xfrm>
            <a:off x="7228941" y="164301"/>
            <a:ext cx="1619820" cy="209609"/>
          </a:xfrm>
          <a:prstGeom prst="rect">
            <a:avLst/>
          </a:prstGeom>
        </p:spPr>
        <p:txBody>
          <a:bodyPr lIns="0" tIns="0" rIns="0" bIns="0" rtlCol="0" anchor="t">
            <a:spAutoFit/>
          </a:bodyPr>
          <a:lstStyle/>
          <a:p>
            <a:pPr algn="ctr">
              <a:lnSpc>
                <a:spcPts val="1750"/>
              </a:lnSpc>
            </a:pPr>
            <a:r>
              <a:rPr lang="en-US" sz="1250">
                <a:solidFill>
                  <a:srgbClr val="FFFFFF"/>
                </a:solidFill>
                <a:latin typeface="Helios Extended"/>
                <a:ea typeface="Helios Extended"/>
                <a:cs typeface="Helios Extended"/>
                <a:sym typeface="Helios Extended"/>
              </a:rPr>
              <a:t>www.rgpeo.com</a:t>
            </a:r>
          </a:p>
        </p:txBody>
      </p:sp>
      <p:sp>
        <p:nvSpPr>
          <p:cNvPr id="15" name="TextBox 10">
            <a:extLst>
              <a:ext uri="{FF2B5EF4-FFF2-40B4-BE49-F238E27FC236}">
                <a16:creationId xmlns:a16="http://schemas.microsoft.com/office/drawing/2014/main" id="{86569747-92BA-242D-93EC-479189CEA282}"/>
              </a:ext>
            </a:extLst>
          </p:cNvPr>
          <p:cNvSpPr txBox="1"/>
          <p:nvPr/>
        </p:nvSpPr>
        <p:spPr>
          <a:xfrm>
            <a:off x="3428239" y="4414952"/>
            <a:ext cx="2287523" cy="209609"/>
          </a:xfrm>
          <a:prstGeom prst="rect">
            <a:avLst/>
          </a:prstGeom>
        </p:spPr>
        <p:txBody>
          <a:bodyPr lIns="0" tIns="0" rIns="0" bIns="0" rtlCol="0" anchor="t">
            <a:spAutoFit/>
          </a:bodyPr>
          <a:lstStyle/>
          <a:p>
            <a:pPr algn="ctr">
              <a:lnSpc>
                <a:spcPts val="1750"/>
              </a:lnSpc>
            </a:pPr>
            <a:r>
              <a:rPr lang="en-US" sz="1250">
                <a:solidFill>
                  <a:srgbClr val="0B1320"/>
                </a:solidFill>
                <a:latin typeface="Helios Extended"/>
                <a:ea typeface="Helios Extended"/>
                <a:cs typeface="Helios Extended"/>
                <a:sym typeface="Helios Extended"/>
              </a:rPr>
              <a:t>NOVEMBER 2024</a:t>
            </a:r>
          </a:p>
        </p:txBody>
      </p:sp>
      <p:sp>
        <p:nvSpPr>
          <p:cNvPr id="2" name="Title 1">
            <a:extLst>
              <a:ext uri="{FF2B5EF4-FFF2-40B4-BE49-F238E27FC236}">
                <a16:creationId xmlns:a16="http://schemas.microsoft.com/office/drawing/2014/main" id="{EC2AD356-3E18-C0CF-2FAA-5E5438296EE6}"/>
              </a:ext>
            </a:extLst>
          </p:cNvPr>
          <p:cNvSpPr>
            <a:spLocks noGrp="1"/>
          </p:cNvSpPr>
          <p:nvPr>
            <p:ph type="title" hasCustomPrompt="1"/>
          </p:nvPr>
        </p:nvSpPr>
        <p:spPr>
          <a:xfrm>
            <a:off x="628650" y="1954070"/>
            <a:ext cx="7886700" cy="994569"/>
          </a:xfrm>
          <a:prstGeom prst="rect">
            <a:avLst/>
          </a:prstGeom>
        </p:spPr>
        <p:txBody>
          <a:bodyPr/>
          <a:lstStyle>
            <a:lvl1pPr>
              <a:defRPr sz="6000">
                <a:latin typeface="League Spartan" panose="020B0604020202020204" charset="0"/>
              </a:defRPr>
            </a:lvl1pPr>
          </a:lstStyle>
          <a:p>
            <a:r>
              <a:rPr lang="en-US"/>
              <a:t>TOPIC TITLE</a:t>
            </a:r>
          </a:p>
        </p:txBody>
      </p:sp>
      <p:sp>
        <p:nvSpPr>
          <p:cNvPr id="19" name="Text Placeholder 18">
            <a:extLst>
              <a:ext uri="{FF2B5EF4-FFF2-40B4-BE49-F238E27FC236}">
                <a16:creationId xmlns:a16="http://schemas.microsoft.com/office/drawing/2014/main" id="{97D2E173-2FCC-8B30-B4B2-3ECE163ED5CC}"/>
              </a:ext>
            </a:extLst>
          </p:cNvPr>
          <p:cNvSpPr>
            <a:spLocks noGrp="1"/>
          </p:cNvSpPr>
          <p:nvPr>
            <p:ph type="body" sz="quarter" idx="10" hasCustomPrompt="1"/>
          </p:nvPr>
        </p:nvSpPr>
        <p:spPr>
          <a:xfrm>
            <a:off x="2776239" y="3045440"/>
            <a:ext cx="3591521" cy="457200"/>
          </a:xfrm>
          <a:prstGeom prst="rect">
            <a:avLst/>
          </a:prstGeom>
        </p:spPr>
        <p:txBody>
          <a:bodyPr/>
          <a:lstStyle>
            <a:lvl1pPr marL="0" indent="0" algn="ctr">
              <a:buNone/>
              <a:defRPr sz="2200" b="0">
                <a:latin typeface="Helios Extended" panose="020B0604020202020204" charset="0"/>
              </a:defRPr>
            </a:lvl1pPr>
          </a:lstStyle>
          <a:p>
            <a:pPr lvl="0"/>
            <a:r>
              <a:rPr lang="en-US"/>
              <a:t>AUTHOR(S) NAMES</a:t>
            </a:r>
          </a:p>
        </p:txBody>
      </p:sp>
      <p:pic>
        <p:nvPicPr>
          <p:cNvPr id="3" name="Picture 2" descr="A black background with text and a silhouette of a tree&#10;&#10;Description automatically generated">
            <a:extLst>
              <a:ext uri="{FF2B5EF4-FFF2-40B4-BE49-F238E27FC236}">
                <a16:creationId xmlns:a16="http://schemas.microsoft.com/office/drawing/2014/main" id="{71357F34-8453-76FC-BD4B-97D8CB9BD20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09002" y="164301"/>
            <a:ext cx="2046518" cy="873918"/>
          </a:xfrm>
          <a:prstGeom prst="rect">
            <a:avLst/>
          </a:prstGeom>
        </p:spPr>
      </p:pic>
      <p:sp>
        <p:nvSpPr>
          <p:cNvPr id="25" name="Rectangle 24">
            <a:extLst>
              <a:ext uri="{FF2B5EF4-FFF2-40B4-BE49-F238E27FC236}">
                <a16:creationId xmlns:a16="http://schemas.microsoft.com/office/drawing/2014/main" id="{A87491CC-0C13-ADE1-D7A7-B8E0FADE7BF2}"/>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Box 19">
            <a:extLst>
              <a:ext uri="{FF2B5EF4-FFF2-40B4-BE49-F238E27FC236}">
                <a16:creationId xmlns:a16="http://schemas.microsoft.com/office/drawing/2014/main" id="{FD09504C-0048-5A39-AF3F-EC56A3812072}"/>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494128048"/>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07157" y="4925160"/>
            <a:ext cx="4662487" cy="174278"/>
          </a:xfrm>
          <a:prstGeom prst="rect">
            <a:avLst/>
          </a:prstGeom>
          <a:noFill/>
        </p:spPr>
        <p:txBody>
          <a:bodyPr wrap="square">
            <a:spAutoFit/>
          </a:bodyPr>
          <a:lstStyle/>
          <a:p>
            <a:pPr algn="l">
              <a:lnSpc>
                <a:spcPts val="700"/>
              </a:lnSpc>
              <a:spcBef>
                <a:spcPct val="0"/>
              </a:spcBef>
            </a:pPr>
            <a:r>
              <a:rPr lang="en-US" sz="500">
                <a:solidFill>
                  <a:srgbClr val="000000"/>
                </a:solidFill>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96768" y="2102408"/>
            <a:ext cx="4948715" cy="3041092"/>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704975" y="-1"/>
            <a:ext cx="10410825" cy="5167804"/>
            <a:chOff x="0" y="0"/>
            <a:chExt cx="769039" cy="480605"/>
          </a:xfrm>
        </p:grpSpPr>
        <p:sp>
          <p:nvSpPr>
            <p:cNvPr id="12" name="Freeform 4">
              <a:extLst>
                <a:ext uri="{FF2B5EF4-FFF2-40B4-BE49-F238E27FC236}">
                  <a16:creationId xmlns:a16="http://schemas.microsoft.com/office/drawing/2014/main" id="{09158DE2-A929-69E7-F401-54DE5E2DA906}"/>
                </a:ext>
              </a:extLst>
            </p:cNvPr>
            <p:cNvSpPr/>
            <p:nvPr/>
          </p:nvSpPr>
          <p:spPr>
            <a:xfrm>
              <a:off x="0" y="0"/>
              <a:ext cx="769039"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900"/>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1660"/>
                </a:lnSpc>
              </a:pPr>
              <a:endParaRPr sz="900"/>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6458" y="2498499"/>
            <a:ext cx="2122403" cy="2122403"/>
          </a:xfrm>
          <a:prstGeom prst="rect">
            <a:avLst/>
          </a:prstGeom>
        </p:spPr>
      </p:pic>
      <p:sp>
        <p:nvSpPr>
          <p:cNvPr id="2" name="Title 1">
            <a:extLst>
              <a:ext uri="{FF2B5EF4-FFF2-40B4-BE49-F238E27FC236}">
                <a16:creationId xmlns:a16="http://schemas.microsoft.com/office/drawing/2014/main" id="{CF94298C-835A-FD0A-031A-ED328978F60D}"/>
              </a:ext>
            </a:extLst>
          </p:cNvPr>
          <p:cNvSpPr>
            <a:spLocks noGrp="1"/>
          </p:cNvSpPr>
          <p:nvPr>
            <p:ph type="title" hasCustomPrompt="1"/>
          </p:nvPr>
        </p:nvSpPr>
        <p:spPr>
          <a:xfrm>
            <a:off x="0" y="1187665"/>
            <a:ext cx="3400425" cy="914744"/>
          </a:xfrm>
          <a:prstGeom prst="rect">
            <a:avLst/>
          </a:prstGeom>
        </p:spPr>
        <p:txBody>
          <a:bodyPr anchor="ctr"/>
          <a:lstStyle>
            <a:lvl1pPr algn="ctr">
              <a:defRPr sz="7200" b="1">
                <a:latin typeface="Helios Extended" panose="020B0604020202020204" charset="0"/>
                <a:cs typeface="Helios Extended" panose="020B0604020202020204" charset="0"/>
              </a:defRPr>
            </a:lvl1pPr>
          </a:lstStyle>
          <a:p>
            <a:r>
              <a:rPr lang="en-US" dirty="0"/>
              <a:t>Q&amp;A</a:t>
            </a:r>
          </a:p>
        </p:txBody>
      </p:sp>
      <p:pic>
        <p:nvPicPr>
          <p:cNvPr id="3" name="Picture 2" descr="A black background with text and a silhouette of a tree&#10;&#10;Description automatically generated">
            <a:extLst>
              <a:ext uri="{FF2B5EF4-FFF2-40B4-BE49-F238E27FC236}">
                <a16:creationId xmlns:a16="http://schemas.microsoft.com/office/drawing/2014/main" id="{3C54487E-153E-735F-2607-C9E4BCA7BC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9429" y="143779"/>
            <a:ext cx="1511547" cy="645471"/>
          </a:xfrm>
          <a:prstGeom prst="rect">
            <a:avLst/>
          </a:prstGeom>
        </p:spPr>
      </p:pic>
      <p:sp>
        <p:nvSpPr>
          <p:cNvPr id="15" name="Text Placeholder 14">
            <a:extLst>
              <a:ext uri="{FF2B5EF4-FFF2-40B4-BE49-F238E27FC236}">
                <a16:creationId xmlns:a16="http://schemas.microsoft.com/office/drawing/2014/main" id="{FEEC235A-18E6-DA67-5F21-41C47307DE32}"/>
              </a:ext>
            </a:extLst>
          </p:cNvPr>
          <p:cNvSpPr>
            <a:spLocks noGrp="1"/>
          </p:cNvSpPr>
          <p:nvPr>
            <p:ph type="body" sz="quarter" idx="10"/>
          </p:nvPr>
        </p:nvSpPr>
        <p:spPr>
          <a:xfrm>
            <a:off x="3943350" y="276226"/>
            <a:ext cx="4662488" cy="4648200"/>
          </a:xfrm>
          <a:prstGeom prst="rect">
            <a:avLst/>
          </a:prstGeom>
        </p:spPr>
        <p:txBody>
          <a:bodyPr/>
          <a:lstStyle>
            <a:lvl1pPr marL="285750" indent="-285750">
              <a:buFont typeface="Arial" panose="020B0604020202020204" pitchFamily="34" charset="0"/>
              <a:buChar char="•"/>
              <a:defRPr>
                <a:latin typeface="League Spartan" panose="020B0604020202020204" charset="0"/>
                <a:cs typeface="League Spartan" panose="020B0604020202020204" charset="0"/>
              </a:defRPr>
            </a:lvl1pPr>
            <a:lvl2pPr>
              <a:defRPr>
                <a:latin typeface="League Spartan" panose="020B0604020202020204" charset="0"/>
                <a:cs typeface="League Spartan" panose="020B0604020202020204" charset="0"/>
              </a:defRPr>
            </a:lvl2pPr>
            <a:lvl3pPr>
              <a:defRPr>
                <a:latin typeface="League Spartan" panose="020B0604020202020204" charset="0"/>
                <a:cs typeface="League Spartan" panose="020B0604020202020204" charset="0"/>
              </a:defRPr>
            </a:lvl3pPr>
            <a:lvl4pPr>
              <a:defRPr>
                <a:latin typeface="League Spartan" panose="020B0604020202020204" charset="0"/>
                <a:cs typeface="League Spartan" panose="020B0604020202020204" charset="0"/>
              </a:defRPr>
            </a:lvl4pPr>
            <a:lvl5pPr>
              <a:defRPr>
                <a:latin typeface="League Spartan" panose="020B0604020202020204" charset="0"/>
                <a:cs typeface="League Spartan" panose="020B0604020202020204" charset="0"/>
              </a:defRPr>
            </a:lvl5pPr>
          </a:lstStyle>
          <a:p>
            <a:pPr lvl="0"/>
            <a:endParaRPr lang="en-US" dirty="0"/>
          </a:p>
          <a:p>
            <a:pPr lvl="0"/>
            <a:endParaRPr lang="en-US" dirty="0"/>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Rectangle 15">
            <a:extLst>
              <a:ext uri="{FF2B5EF4-FFF2-40B4-BE49-F238E27FC236}">
                <a16:creationId xmlns:a16="http://schemas.microsoft.com/office/drawing/2014/main" id="{4B9FEE02-80EB-40B5-F0B7-EC8FA1D22989}"/>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Box 19">
            <a:extLst>
              <a:ext uri="{FF2B5EF4-FFF2-40B4-BE49-F238E27FC236}">
                <a16:creationId xmlns:a16="http://schemas.microsoft.com/office/drawing/2014/main" id="{9E2D5E6C-763D-7B8D-1672-85FA594B7294}"/>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00732131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07157" y="4925160"/>
            <a:ext cx="4662487" cy="174278"/>
          </a:xfrm>
          <a:prstGeom prst="rect">
            <a:avLst/>
          </a:prstGeom>
          <a:noFill/>
        </p:spPr>
        <p:txBody>
          <a:bodyPr wrap="square">
            <a:spAutoFit/>
          </a:bodyPr>
          <a:lstStyle/>
          <a:p>
            <a:pPr algn="l">
              <a:lnSpc>
                <a:spcPts val="700"/>
              </a:lnSpc>
              <a:spcBef>
                <a:spcPct val="0"/>
              </a:spcBef>
            </a:pPr>
            <a:r>
              <a:rPr lang="en-US" sz="500">
                <a:solidFill>
                  <a:srgbClr val="000000"/>
                </a:solidFill>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35958" y="1640206"/>
            <a:ext cx="4948715" cy="3503294"/>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005841" y="-1"/>
            <a:ext cx="11109960" cy="5167804"/>
            <a:chOff x="0" y="0"/>
            <a:chExt cx="769039" cy="480605"/>
          </a:xfrm>
        </p:grpSpPr>
        <p:sp>
          <p:nvSpPr>
            <p:cNvPr id="12" name="Freeform 4">
              <a:extLst>
                <a:ext uri="{FF2B5EF4-FFF2-40B4-BE49-F238E27FC236}">
                  <a16:creationId xmlns:a16="http://schemas.microsoft.com/office/drawing/2014/main" id="{09158DE2-A929-69E7-F401-54DE5E2DA906}"/>
                </a:ext>
              </a:extLst>
            </p:cNvPr>
            <p:cNvSpPr/>
            <p:nvPr/>
          </p:nvSpPr>
          <p:spPr>
            <a:xfrm>
              <a:off x="0" y="0"/>
              <a:ext cx="769039"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900"/>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1660"/>
                </a:lnSpc>
              </a:pPr>
              <a:endParaRPr sz="900"/>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618" y="2330651"/>
            <a:ext cx="2122403" cy="2122403"/>
          </a:xfrm>
          <a:prstGeom prst="rect">
            <a:avLst/>
          </a:prstGeom>
        </p:spPr>
      </p:pic>
      <p:pic>
        <p:nvPicPr>
          <p:cNvPr id="3" name="Picture 2" descr="A black background with text and a silhouette of a tree&#10;&#10;Description automatically generated">
            <a:extLst>
              <a:ext uri="{FF2B5EF4-FFF2-40B4-BE49-F238E27FC236}">
                <a16:creationId xmlns:a16="http://schemas.microsoft.com/office/drawing/2014/main" id="{3C54487E-153E-735F-2607-C9E4BCA7BC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8009" y="245922"/>
            <a:ext cx="2857435" cy="1220201"/>
          </a:xfrm>
          <a:prstGeom prst="rect">
            <a:avLst/>
          </a:prstGeom>
        </p:spPr>
      </p:pic>
      <p:sp>
        <p:nvSpPr>
          <p:cNvPr id="16" name="Rectangle 15">
            <a:extLst>
              <a:ext uri="{FF2B5EF4-FFF2-40B4-BE49-F238E27FC236}">
                <a16:creationId xmlns:a16="http://schemas.microsoft.com/office/drawing/2014/main" id="{4B9FEE02-80EB-40B5-F0B7-EC8FA1D22989}"/>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itle 1">
            <a:extLst>
              <a:ext uri="{FF2B5EF4-FFF2-40B4-BE49-F238E27FC236}">
                <a16:creationId xmlns:a16="http://schemas.microsoft.com/office/drawing/2014/main" id="{E26B5C56-3932-E4FF-2A91-5249B86E218C}"/>
              </a:ext>
            </a:extLst>
          </p:cNvPr>
          <p:cNvSpPr txBox="1">
            <a:spLocks/>
          </p:cNvSpPr>
          <p:nvPr userDrawn="1"/>
        </p:nvSpPr>
        <p:spPr>
          <a:xfrm>
            <a:off x="2008079" y="2879359"/>
            <a:ext cx="7780866" cy="2182234"/>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6600" b="1" dirty="0">
                <a:latin typeface="League Spartan" panose="020B0604020202020204" charset="0"/>
                <a:cs typeface="League Spartan" panose="020B0604020202020204" charset="0"/>
              </a:rPr>
              <a:t>QUESTIONS?</a:t>
            </a:r>
          </a:p>
        </p:txBody>
      </p:sp>
      <p:sp>
        <p:nvSpPr>
          <p:cNvPr id="5" name="Speech Bubble: Rectangle with Corners Rounded 4">
            <a:extLst>
              <a:ext uri="{FF2B5EF4-FFF2-40B4-BE49-F238E27FC236}">
                <a16:creationId xmlns:a16="http://schemas.microsoft.com/office/drawing/2014/main" id="{9197BCB3-8C08-3CE8-3359-6D5892634BBD}"/>
              </a:ext>
            </a:extLst>
          </p:cNvPr>
          <p:cNvSpPr/>
          <p:nvPr userDrawn="1"/>
        </p:nvSpPr>
        <p:spPr>
          <a:xfrm>
            <a:off x="4442665" y="411376"/>
            <a:ext cx="3875721" cy="1252290"/>
          </a:xfrm>
          <a:prstGeom prst="wedgeRoundRectCallout">
            <a:avLst>
              <a:gd name="adj1" fmla="val -20101"/>
              <a:gd name="adj2" fmla="val 78432"/>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EF20119-78F8-DA87-4751-90EE0382A238}"/>
              </a:ext>
            </a:extLst>
          </p:cNvPr>
          <p:cNvSpPr txBox="1"/>
          <p:nvPr userDrawn="1"/>
        </p:nvSpPr>
        <p:spPr>
          <a:xfrm>
            <a:off x="4027699" y="670047"/>
            <a:ext cx="4705651" cy="769441"/>
          </a:xfrm>
          <a:prstGeom prst="rect">
            <a:avLst/>
          </a:prstGeom>
          <a:noFill/>
        </p:spPr>
        <p:txBody>
          <a:bodyPr wrap="square" rtlCol="0">
            <a:spAutoFit/>
          </a:bodyPr>
          <a:lstStyle/>
          <a:p>
            <a:pPr algn="ctr"/>
            <a:r>
              <a:rPr lang="en-US" sz="4400" dirty="0">
                <a:solidFill>
                  <a:schemeClr val="bg2"/>
                </a:solidFill>
                <a:latin typeface="Bauhaus 93" panose="04030905020B02020C02" pitchFamily="82" charset="0"/>
              </a:rPr>
              <a:t>THANK YOU!</a:t>
            </a:r>
          </a:p>
        </p:txBody>
      </p:sp>
      <p:sp>
        <p:nvSpPr>
          <p:cNvPr id="2" name="TextBox 19">
            <a:extLst>
              <a:ext uri="{FF2B5EF4-FFF2-40B4-BE49-F238E27FC236}">
                <a16:creationId xmlns:a16="http://schemas.microsoft.com/office/drawing/2014/main" id="{3A42EC71-3F78-E9A3-136E-F096FB6098AF}"/>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25973282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143000" y="1162050"/>
            <a:ext cx="7322972" cy="398145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endParaRPr lang="en-US" sz="900"/>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algn="ctr">
                <a:lnSpc>
                  <a:spcPts val="1660"/>
                </a:lnSpc>
              </a:pPr>
              <a:endParaRPr sz="900"/>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4362774" y="0"/>
            <a:ext cx="4781226" cy="51435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sz="900"/>
            </a:p>
          </p:txBody>
        </p:sp>
      </p:grpSp>
      <p:grpSp>
        <p:nvGrpSpPr>
          <p:cNvPr id="36" name="Group 6">
            <a:extLst>
              <a:ext uri="{FF2B5EF4-FFF2-40B4-BE49-F238E27FC236}">
                <a16:creationId xmlns:a16="http://schemas.microsoft.com/office/drawing/2014/main" id="{3BDFDCF8-EB4D-A5D8-1FF1-882DB26E5566}"/>
              </a:ext>
            </a:extLst>
          </p:cNvPr>
          <p:cNvGrpSpPr/>
          <p:nvPr/>
        </p:nvGrpSpPr>
        <p:grpSpPr>
          <a:xfrm>
            <a:off x="863574" y="3045747"/>
            <a:ext cx="293790" cy="293790"/>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900"/>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algn="ctr">
                <a:lnSpc>
                  <a:spcPts val="714"/>
                </a:lnSpc>
              </a:pPr>
              <a:endParaRPr sz="900"/>
            </a:p>
          </p:txBody>
        </p:sp>
      </p:grpSp>
      <p:grpSp>
        <p:nvGrpSpPr>
          <p:cNvPr id="39" name="Group 9">
            <a:extLst>
              <a:ext uri="{FF2B5EF4-FFF2-40B4-BE49-F238E27FC236}">
                <a16:creationId xmlns:a16="http://schemas.microsoft.com/office/drawing/2014/main" id="{BBC6DB1C-9D80-6B31-AA77-5731B2405F16}"/>
              </a:ext>
            </a:extLst>
          </p:cNvPr>
          <p:cNvGrpSpPr/>
          <p:nvPr/>
        </p:nvGrpSpPr>
        <p:grpSpPr>
          <a:xfrm>
            <a:off x="863574" y="2571750"/>
            <a:ext cx="293790" cy="293790"/>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900"/>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algn="ctr">
                <a:lnSpc>
                  <a:spcPts val="714"/>
                </a:lnSpc>
              </a:pPr>
              <a:endParaRPr sz="900"/>
            </a:p>
          </p:txBody>
        </p:sp>
      </p:grpSp>
      <p:sp>
        <p:nvSpPr>
          <p:cNvPr id="42" name="Freeform 12">
            <a:extLst>
              <a:ext uri="{FF2B5EF4-FFF2-40B4-BE49-F238E27FC236}">
                <a16:creationId xmlns:a16="http://schemas.microsoft.com/office/drawing/2014/main" id="{F26E0473-8F6B-5B64-E148-EDBDFA03A061}"/>
              </a:ext>
            </a:extLst>
          </p:cNvPr>
          <p:cNvSpPr/>
          <p:nvPr/>
        </p:nvSpPr>
        <p:spPr>
          <a:xfrm>
            <a:off x="914665" y="2645954"/>
            <a:ext cx="191609" cy="145383"/>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43" name="Freeform 13">
            <a:extLst>
              <a:ext uri="{FF2B5EF4-FFF2-40B4-BE49-F238E27FC236}">
                <a16:creationId xmlns:a16="http://schemas.microsoft.com/office/drawing/2014/main" id="{733CEFAE-2338-68BF-7B0A-141416EE5E5D}"/>
              </a:ext>
            </a:extLst>
          </p:cNvPr>
          <p:cNvSpPr/>
          <p:nvPr/>
        </p:nvSpPr>
        <p:spPr>
          <a:xfrm>
            <a:off x="919221" y="3101394"/>
            <a:ext cx="182496" cy="182496"/>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900"/>
          </a:p>
        </p:txBody>
      </p:sp>
      <p:sp>
        <p:nvSpPr>
          <p:cNvPr id="52" name="TextBox 22">
            <a:extLst>
              <a:ext uri="{FF2B5EF4-FFF2-40B4-BE49-F238E27FC236}">
                <a16:creationId xmlns:a16="http://schemas.microsoft.com/office/drawing/2014/main" id="{39E660EC-C5DC-59F0-CD19-A89E7AA01375}"/>
              </a:ext>
            </a:extLst>
          </p:cNvPr>
          <p:cNvSpPr txBox="1"/>
          <p:nvPr/>
        </p:nvSpPr>
        <p:spPr>
          <a:xfrm>
            <a:off x="863574" y="1503675"/>
            <a:ext cx="3261473" cy="558423"/>
          </a:xfrm>
          <a:prstGeom prst="rect">
            <a:avLst/>
          </a:prstGeom>
        </p:spPr>
        <p:txBody>
          <a:bodyPr lIns="0" tIns="0" rIns="0" bIns="0" rtlCol="0" anchor="t">
            <a:spAutoFit/>
          </a:bodyPr>
          <a:lstStyle/>
          <a:p>
            <a:pPr algn="l">
              <a:lnSpc>
                <a:spcPts val="4735"/>
              </a:lnSpc>
            </a:pPr>
            <a:r>
              <a:rPr lang="en-US" sz="3642">
                <a:solidFill>
                  <a:srgbClr val="004F7C"/>
                </a:solidFill>
                <a:latin typeface="League Spartan"/>
                <a:ea typeface="League Spartan"/>
                <a:cs typeface="League Spartan"/>
                <a:sym typeface="League Spartan"/>
              </a:rPr>
              <a:t>Contact Me</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299297" y="2550604"/>
            <a:ext cx="3261473" cy="314935"/>
          </a:xfrm>
          <a:prstGeom prst="rect">
            <a:avLst/>
          </a:prstGeom>
        </p:spPr>
        <p:txBody>
          <a:bodyPr/>
          <a:lstStyle>
            <a:lvl1pPr marL="0" indent="0">
              <a:buNone/>
              <a:defRPr sz="1600">
                <a:latin typeface="Helios Extended" panose="020B0604020202020204" charset="0"/>
              </a:defRPr>
            </a:lvl1pPr>
          </a:lstStyle>
          <a:p>
            <a:pPr lvl="0"/>
            <a:r>
              <a:rPr lang="en-US"/>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299297" y="3074580"/>
            <a:ext cx="3261473" cy="314935"/>
          </a:xfrm>
          <a:prstGeom prst="rect">
            <a:avLst/>
          </a:prstGeom>
        </p:spPr>
        <p:txBody>
          <a:bodyPr/>
          <a:lstStyle>
            <a:lvl1pPr marL="0" indent="0">
              <a:buNone/>
              <a:defRPr sz="1600">
                <a:latin typeface="Helios Extended" panose="020B0604020202020204" charset="0"/>
              </a:defRPr>
            </a:lvl1pPr>
          </a:lstStyle>
          <a:p>
            <a:pPr lvl="0"/>
            <a:r>
              <a:rPr lang="en-US"/>
              <a:t>Enter organization website</a:t>
            </a:r>
          </a:p>
        </p:txBody>
      </p:sp>
      <p:sp>
        <p:nvSpPr>
          <p:cNvPr id="2" name="Rectangle 1">
            <a:extLst>
              <a:ext uri="{FF2B5EF4-FFF2-40B4-BE49-F238E27FC236}">
                <a16:creationId xmlns:a16="http://schemas.microsoft.com/office/drawing/2014/main" id="{8655E2B2-A97D-6325-415E-ECB6E44903E8}"/>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A black background with text and a silhouette of a tree&#10;&#10;Description automatically generated">
            <a:extLst>
              <a:ext uri="{FF2B5EF4-FFF2-40B4-BE49-F238E27FC236}">
                <a16:creationId xmlns:a16="http://schemas.microsoft.com/office/drawing/2014/main" id="{9C4BCA59-C7A9-3204-9BA5-4A9EFD71C26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79429" y="143779"/>
            <a:ext cx="1511547" cy="645471"/>
          </a:xfrm>
          <a:prstGeom prst="rect">
            <a:avLst/>
          </a:prstGeom>
        </p:spPr>
      </p:pic>
      <p:cxnSp>
        <p:nvCxnSpPr>
          <p:cNvPr id="6" name="Straight Connector 5">
            <a:extLst>
              <a:ext uri="{FF2B5EF4-FFF2-40B4-BE49-F238E27FC236}">
                <a16:creationId xmlns:a16="http://schemas.microsoft.com/office/drawing/2014/main" id="{6350F64E-C2EF-D2CC-A184-CBD0E646F72A}"/>
              </a:ext>
            </a:extLst>
          </p:cNvPr>
          <p:cNvCxnSpPr>
            <a:cxnSpLocks/>
          </p:cNvCxnSpPr>
          <p:nvPr userDrawn="1"/>
        </p:nvCxnSpPr>
        <p:spPr>
          <a:xfrm>
            <a:off x="863574" y="2092578"/>
            <a:ext cx="3792246" cy="0"/>
          </a:xfrm>
          <a:prstGeom prst="line">
            <a:avLst/>
          </a:prstGeom>
          <a:ln w="38100"/>
        </p:spPr>
        <p:style>
          <a:lnRef idx="1">
            <a:schemeClr val="dk1"/>
          </a:lnRef>
          <a:fillRef idx="0">
            <a:schemeClr val="dk1"/>
          </a:fillRef>
          <a:effectRef idx="0">
            <a:schemeClr val="dk1"/>
          </a:effectRef>
          <a:fontRef idx="minor">
            <a:schemeClr val="tx1"/>
          </a:fontRef>
        </p:style>
      </p:cxnSp>
      <p:sp>
        <p:nvSpPr>
          <p:cNvPr id="7" name="TextBox 19">
            <a:extLst>
              <a:ext uri="{FF2B5EF4-FFF2-40B4-BE49-F238E27FC236}">
                <a16:creationId xmlns:a16="http://schemas.microsoft.com/office/drawing/2014/main" id="{85E8888E-F173-59D6-8D46-768581080803}"/>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57779359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B04E5E14-B5E0-C5A8-A60F-D4413F25575B}"/>
              </a:ext>
            </a:extLst>
          </p:cNvPr>
          <p:cNvGrpSpPr/>
          <p:nvPr userDrawn="1"/>
        </p:nvGrpSpPr>
        <p:grpSpPr>
          <a:xfrm>
            <a:off x="514350" y="1814338"/>
            <a:ext cx="8017504" cy="2814812"/>
            <a:chOff x="0" y="-265937"/>
            <a:chExt cx="3578071" cy="1123487"/>
          </a:xfrm>
        </p:grpSpPr>
        <p:sp>
          <p:nvSpPr>
            <p:cNvPr id="3" name="Freeform 6">
              <a:extLst>
                <a:ext uri="{FF2B5EF4-FFF2-40B4-BE49-F238E27FC236}">
                  <a16:creationId xmlns:a16="http://schemas.microsoft.com/office/drawing/2014/main" id="{A9DC551A-98D0-BBFB-7652-C381F71AE820}"/>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algn="ctr" defTabSz="457189">
                <a:defRPr/>
              </a:pPr>
              <a:endParaRPr lang="en-US" sz="4500" b="1" dirty="0">
                <a:solidFill>
                  <a:srgbClr val="004F7C"/>
                </a:solidFill>
                <a:latin typeface="Helios Extended" panose="020B0604020202020204" charset="0"/>
                <a:cs typeface="Helios Extended" panose="020B0604020202020204" charset="0"/>
              </a:endParaRPr>
            </a:p>
          </p:txBody>
        </p:sp>
        <p:sp>
          <p:nvSpPr>
            <p:cNvPr id="4" name="TextBox 7">
              <a:extLst>
                <a:ext uri="{FF2B5EF4-FFF2-40B4-BE49-F238E27FC236}">
                  <a16:creationId xmlns:a16="http://schemas.microsoft.com/office/drawing/2014/main" id="{DF098DB8-6940-3AA5-E89A-BDE1260A50B1}"/>
                </a:ext>
              </a:extLst>
            </p:cNvPr>
            <p:cNvSpPr txBox="1"/>
            <p:nvPr/>
          </p:nvSpPr>
          <p:spPr>
            <a:xfrm>
              <a:off x="0" y="-66675"/>
              <a:ext cx="2422979" cy="924225"/>
            </a:xfrm>
            <a:prstGeom prst="rect">
              <a:avLst/>
            </a:prstGeom>
          </p:spPr>
          <p:txBody>
            <a:bodyPr lIns="38100" tIns="38100" rIns="38100" bIns="38100" rtlCol="0" anchor="ctr"/>
            <a:lstStyle/>
            <a:p>
              <a:pPr defTabSz="457189">
                <a:lnSpc>
                  <a:spcPts val="1660"/>
                </a:lnSpc>
                <a:defRPr/>
              </a:pPr>
              <a:endParaRPr sz="900">
                <a:solidFill>
                  <a:srgbClr val="004F7C"/>
                </a:solidFill>
                <a:latin typeface="Calibri"/>
              </a:endParaRPr>
            </a:p>
          </p:txBody>
        </p:sp>
      </p:grpSp>
      <p:pic>
        <p:nvPicPr>
          <p:cNvPr id="8" name="Picture 7" descr="A black background with text and a silhouette of a tree&#10;&#10;Description automatically generated">
            <a:extLst>
              <a:ext uri="{FF2B5EF4-FFF2-40B4-BE49-F238E27FC236}">
                <a16:creationId xmlns:a16="http://schemas.microsoft.com/office/drawing/2014/main" id="{64AA3148-A549-790B-95EC-5D135D2A25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429" y="143779"/>
            <a:ext cx="1511547" cy="645471"/>
          </a:xfrm>
          <a:prstGeom prst="rect">
            <a:avLst/>
          </a:prstGeom>
        </p:spPr>
      </p:pic>
      <p:sp>
        <p:nvSpPr>
          <p:cNvPr id="9" name="Rectangle 8">
            <a:extLst>
              <a:ext uri="{FF2B5EF4-FFF2-40B4-BE49-F238E27FC236}">
                <a16:creationId xmlns:a16="http://schemas.microsoft.com/office/drawing/2014/main" id="{5FB5859C-E0CD-37EF-49A5-58CEFF9685B3}"/>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TextBox 19">
            <a:extLst>
              <a:ext uri="{FF2B5EF4-FFF2-40B4-BE49-F238E27FC236}">
                <a16:creationId xmlns:a16="http://schemas.microsoft.com/office/drawing/2014/main" id="{702583DA-EA24-ED41-C829-A8EB0694759D}"/>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350960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9144000" cy="51435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42305094-6851-6F47-AB6F-0ADD472FC844}"/>
              </a:ext>
            </a:extLst>
          </p:cNvPr>
          <p:cNvSpPr/>
          <p:nvPr userDrawn="1"/>
        </p:nvSpPr>
        <p:spPr>
          <a:xfrm>
            <a:off x="0" y="1691858"/>
            <a:ext cx="9144000" cy="3462750"/>
          </a:xfrm>
          <a:prstGeom prst="rect">
            <a:avLst/>
          </a:prstGeom>
          <a:solidFill>
            <a:srgbClr val="004F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 name="Title 1"/>
          <p:cNvSpPr>
            <a:spLocks noGrp="1"/>
          </p:cNvSpPr>
          <p:nvPr>
            <p:ph type="ctrTitle" hasCustomPrompt="1"/>
          </p:nvPr>
        </p:nvSpPr>
        <p:spPr>
          <a:xfrm>
            <a:off x="647271" y="2077278"/>
            <a:ext cx="3924729" cy="3066223"/>
          </a:xfrm>
          <a:prstGeom prst="rect">
            <a:avLst/>
          </a:prstGeom>
        </p:spPr>
        <p:txBody>
          <a:bodyPr wrap="square" lIns="0" tIns="0" rIns="0" bIns="0" anchor="t" anchorCtr="0">
            <a:noAutofit/>
          </a:bodyPr>
          <a:lstStyle>
            <a:lvl1pPr>
              <a:lnSpc>
                <a:spcPct val="80000"/>
              </a:lnSpc>
              <a:defRPr sz="36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647271" y="3022663"/>
            <a:ext cx="3770646" cy="858954"/>
          </a:xfrm>
          <a:prstGeom prst="rect">
            <a:avLst/>
          </a:prstGeom>
        </p:spPr>
        <p:txBody>
          <a:bodyPr wrap="square" lIns="0" tIns="0" rIns="0" bIns="0" anchor="t" anchorCtr="0">
            <a:normAutofit/>
          </a:bodyPr>
          <a:lstStyle>
            <a:lvl1pPr marL="0" indent="0" algn="l">
              <a:lnSpc>
                <a:spcPct val="80000"/>
              </a:lnSpc>
              <a:spcAft>
                <a:spcPts val="0"/>
              </a:spcAft>
              <a:buNone/>
              <a:defRPr sz="2400" b="0" i="0" cap="none" spc="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flipH="1">
            <a:off x="4000073" y="0"/>
            <a:ext cx="5143927" cy="1691858"/>
          </a:xfrm>
          <a:prstGeom prst="rect">
            <a:avLst/>
          </a:prstGeom>
        </p:spPr>
      </p:pic>
      <p:pic>
        <p:nvPicPr>
          <p:cNvPr id="5" name="Picture 4" descr="A close-up of text&#10;&#10;Description automatically generated">
            <a:extLst>
              <a:ext uri="{FF2B5EF4-FFF2-40B4-BE49-F238E27FC236}">
                <a16:creationId xmlns:a16="http://schemas.microsoft.com/office/drawing/2014/main" id="{F32D5C39-7549-5437-5B13-A4CCD1D041C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5101" y="328473"/>
            <a:ext cx="3444844" cy="1111069"/>
          </a:xfrm>
          <a:prstGeom prst="rect">
            <a:avLst/>
          </a:prstGeom>
        </p:spPr>
      </p:pic>
    </p:spTree>
    <p:extLst>
      <p:ext uri="{BB962C8B-B14F-4D97-AF65-F5344CB8AC3E}">
        <p14:creationId xmlns:p14="http://schemas.microsoft.com/office/powerpoint/2010/main" val="2280085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9144000" cy="51435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42305094-6851-6F47-AB6F-0ADD472FC844}"/>
              </a:ext>
            </a:extLst>
          </p:cNvPr>
          <p:cNvSpPr/>
          <p:nvPr userDrawn="1"/>
        </p:nvSpPr>
        <p:spPr>
          <a:xfrm>
            <a:off x="0" y="-11108"/>
            <a:ext cx="9144000" cy="3451643"/>
          </a:xfrm>
          <a:prstGeom prst="rect">
            <a:avLst/>
          </a:prstGeom>
          <a:solidFill>
            <a:srgbClr val="004F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 name="Title 1"/>
          <p:cNvSpPr>
            <a:spLocks noGrp="1"/>
          </p:cNvSpPr>
          <p:nvPr>
            <p:ph type="ctrTitle" hasCustomPrompt="1"/>
          </p:nvPr>
        </p:nvSpPr>
        <p:spPr>
          <a:xfrm>
            <a:off x="647271" y="374313"/>
            <a:ext cx="3924729" cy="2994530"/>
          </a:xfrm>
          <a:prstGeom prst="rect">
            <a:avLst/>
          </a:prstGeom>
        </p:spPr>
        <p:txBody>
          <a:bodyPr wrap="square" lIns="0" tIns="0" rIns="0" bIns="0" anchor="t" anchorCtr="0">
            <a:noAutofit/>
          </a:bodyPr>
          <a:lstStyle>
            <a:lvl1pPr>
              <a:lnSpc>
                <a:spcPct val="80000"/>
              </a:lnSpc>
              <a:defRPr sz="36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647271" y="1319697"/>
            <a:ext cx="3770646" cy="858954"/>
          </a:xfrm>
          <a:prstGeom prst="rect">
            <a:avLst/>
          </a:prstGeom>
        </p:spPr>
        <p:txBody>
          <a:bodyPr wrap="square" lIns="0" tIns="0" rIns="0" bIns="0" anchor="t" anchorCtr="0">
            <a:normAutofit/>
          </a:bodyPr>
          <a:lstStyle>
            <a:lvl1pPr marL="0" indent="0" algn="l">
              <a:lnSpc>
                <a:spcPct val="80000"/>
              </a:lnSpc>
              <a:spcAft>
                <a:spcPts val="0"/>
              </a:spcAft>
              <a:buNone/>
              <a:defRPr sz="2400" b="0" i="0" cap="none" spc="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flipH="1">
            <a:off x="4000073" y="3440535"/>
            <a:ext cx="5143927" cy="1691858"/>
          </a:xfrm>
          <a:prstGeom prst="rect">
            <a:avLst/>
          </a:prstGeom>
        </p:spPr>
      </p:pic>
      <p:pic>
        <p:nvPicPr>
          <p:cNvPr id="4" name="Picture 3" descr="A close-up of text&#10;&#10;Description automatically generated">
            <a:extLst>
              <a:ext uri="{FF2B5EF4-FFF2-40B4-BE49-F238E27FC236}">
                <a16:creationId xmlns:a16="http://schemas.microsoft.com/office/drawing/2014/main" id="{0497E54F-4106-AF43-1126-55A5036C588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5101" y="3814848"/>
            <a:ext cx="3444844" cy="1111069"/>
          </a:xfrm>
          <a:prstGeom prst="rect">
            <a:avLst/>
          </a:prstGeom>
        </p:spPr>
      </p:pic>
    </p:spTree>
    <p:extLst>
      <p:ext uri="{BB962C8B-B14F-4D97-AF65-F5344CB8AC3E}">
        <p14:creationId xmlns:p14="http://schemas.microsoft.com/office/powerpoint/2010/main" val="22497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9DF56B66-8984-48B3-A480-0C5426E6ED2F}"/>
              </a:ext>
            </a:extLst>
          </p:cNvPr>
          <p:cNvGraphicFramePr>
            <a:graphicFrameLocks/>
          </p:cNvGraphicFramePr>
          <p:nvPr userDrawn="1">
            <p:extLst>
              <p:ext uri="{D42A27DB-BD31-4B8C-83A1-F6EECF244321}">
                <p14:modId xmlns:p14="http://schemas.microsoft.com/office/powerpoint/2010/main" val="4089397866"/>
              </p:ext>
            </p:extLst>
          </p:nvPr>
        </p:nvGraphicFramePr>
        <p:xfrm>
          <a:off x="4574948" y="1428058"/>
          <a:ext cx="3779838" cy="3421063"/>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C636D9C9-C419-482E-821F-FF00D3E1867D}"/>
              </a:ext>
            </a:extLst>
          </p:cNvPr>
          <p:cNvSpPr>
            <a:spLocks noGrp="1"/>
          </p:cNvSpPr>
          <p:nvPr>
            <p:ph idx="13"/>
          </p:nvPr>
        </p:nvSpPr>
        <p:spPr>
          <a:xfrm>
            <a:off x="631371" y="1434431"/>
            <a:ext cx="3780000" cy="3408319"/>
          </a:xfrm>
          <a:prstGeom prst="rect">
            <a:avLst/>
          </a:prstGeom>
        </p:spPr>
        <p:txBody>
          <a:bodyPr>
            <a:noAutofit/>
          </a:bodyPr>
          <a:lstStyle>
            <a:lvl1pPr>
              <a:defRPr>
                <a:solidFill>
                  <a:schemeClr val="tx2">
                    <a:lumMod val="75000"/>
                  </a:schemeClr>
                </a:solidFill>
              </a:defRPr>
            </a:lvl1pPr>
          </a:lstStyle>
          <a:p>
            <a:pPr lvl="0"/>
            <a:r>
              <a:rPr lang="en-US" sz="2200">
                <a:solidFill>
                  <a:schemeClr val="tx2">
                    <a:lumMod val="75000"/>
                  </a:schemeClr>
                </a:solidFill>
              </a:rPr>
              <a:t>Click to edit Master text styles</a:t>
            </a:r>
          </a:p>
          <a:p>
            <a:pPr lvl="1"/>
            <a:r>
              <a:rPr lang="en-US" sz="2200">
                <a:solidFill>
                  <a:schemeClr val="tx2">
                    <a:lumMod val="75000"/>
                  </a:schemeClr>
                </a:solidFill>
              </a:rPr>
              <a:t>Second level</a:t>
            </a:r>
          </a:p>
        </p:txBody>
      </p:sp>
      <p:sp>
        <p:nvSpPr>
          <p:cNvPr id="6" name="Title Placeholder 1">
            <a:extLst>
              <a:ext uri="{FF2B5EF4-FFF2-40B4-BE49-F238E27FC236}">
                <a16:creationId xmlns:a16="http://schemas.microsoft.com/office/drawing/2014/main" id="{DB0991E2-D9C6-4945-B43D-443A76AAC561}"/>
              </a:ext>
            </a:extLst>
          </p:cNvPr>
          <p:cNvSpPr>
            <a:spLocks noGrp="1"/>
          </p:cNvSpPr>
          <p:nvPr>
            <p:ph type="title" hasCustomPrompt="1"/>
          </p:nvPr>
        </p:nvSpPr>
        <p:spPr>
          <a:xfrm>
            <a:off x="631371" y="102492"/>
            <a:ext cx="7723415" cy="992884"/>
          </a:xfrm>
          <a:prstGeom prst="rect">
            <a:avLst/>
          </a:prstGeom>
        </p:spPr>
        <p:txBody>
          <a:bodyPr vert="horz" lIns="0" tIns="0" rIns="0" bIns="0" rtlCol="0" anchor="b" anchorCtr="0">
            <a:normAutofit/>
          </a:bodyPr>
          <a:lstStyle>
            <a:lvl1pPr>
              <a:defRPr/>
            </a:lvl1pPr>
          </a:lstStyle>
          <a:p>
            <a:r>
              <a:rPr lang="en-US"/>
              <a:t>Click to edit master title </a:t>
            </a:r>
          </a:p>
        </p:txBody>
      </p:sp>
    </p:spTree>
    <p:extLst>
      <p:ext uri="{BB962C8B-B14F-4D97-AF65-F5344CB8AC3E}">
        <p14:creationId xmlns:p14="http://schemas.microsoft.com/office/powerpoint/2010/main" val="357190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with title and No log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B660F3-47AF-451D-AFFF-FDA71639D8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93202" y="2119518"/>
            <a:ext cx="4741035" cy="4619115"/>
          </a:xfrm>
          <a:prstGeom prst="rect">
            <a:avLst/>
          </a:prstGeom>
        </p:spPr>
      </p:pic>
      <p:sp>
        <p:nvSpPr>
          <p:cNvPr id="5" name="Title Placeholder 1">
            <a:extLst>
              <a:ext uri="{FF2B5EF4-FFF2-40B4-BE49-F238E27FC236}">
                <a16:creationId xmlns:a16="http://schemas.microsoft.com/office/drawing/2014/main" id="{B80A4E6E-9DFA-4A89-975D-36C769895C67}"/>
              </a:ext>
            </a:extLst>
          </p:cNvPr>
          <p:cNvSpPr>
            <a:spLocks noGrp="1"/>
          </p:cNvSpPr>
          <p:nvPr>
            <p:ph type="title" hasCustomPrompt="1"/>
          </p:nvPr>
        </p:nvSpPr>
        <p:spPr>
          <a:xfrm>
            <a:off x="631371" y="102492"/>
            <a:ext cx="7723415" cy="992884"/>
          </a:xfrm>
          <a:prstGeom prst="rect">
            <a:avLst/>
          </a:prstGeom>
        </p:spPr>
        <p:txBody>
          <a:bodyPr vert="horz" lIns="0" tIns="0" rIns="0" bIns="0" rtlCol="0" anchor="b" anchorCtr="0">
            <a:normAutofit/>
          </a:bodyPr>
          <a:lstStyle>
            <a:lvl1pPr>
              <a:defRPr/>
            </a:lvl1pPr>
          </a:lstStyle>
          <a:p>
            <a:r>
              <a:rPr lang="en-US"/>
              <a:t>Click to edit master title </a:t>
            </a:r>
          </a:p>
        </p:txBody>
      </p:sp>
      <p:graphicFrame>
        <p:nvGraphicFramePr>
          <p:cNvPr id="4" name="Content Placeholder 4">
            <a:extLst>
              <a:ext uri="{FF2B5EF4-FFF2-40B4-BE49-F238E27FC236}">
                <a16:creationId xmlns:a16="http://schemas.microsoft.com/office/drawing/2014/main" id="{45D932F1-0730-4FEF-8263-62BE5CD9D8C8}"/>
              </a:ext>
            </a:extLst>
          </p:cNvPr>
          <p:cNvGraphicFramePr>
            <a:graphicFrameLocks/>
          </p:cNvGraphicFramePr>
          <p:nvPr userDrawn="1">
            <p:extLst>
              <p:ext uri="{D42A27DB-BD31-4B8C-83A1-F6EECF244321}">
                <p14:modId xmlns:p14="http://schemas.microsoft.com/office/powerpoint/2010/main" val="2994005001"/>
              </p:ext>
            </p:extLst>
          </p:nvPr>
        </p:nvGraphicFramePr>
        <p:xfrm>
          <a:off x="647700" y="1349375"/>
          <a:ext cx="7745413" cy="3387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1593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with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7B130-83CB-41B9-8BE1-B41DF2892808}"/>
              </a:ext>
            </a:extLst>
          </p:cNvPr>
          <p:cNvSpPr/>
          <p:nvPr userDrawn="1"/>
        </p:nvSpPr>
        <p:spPr>
          <a:xfrm>
            <a:off x="-114300" y="-101600"/>
            <a:ext cx="9398000" cy="5638800"/>
          </a:xfrm>
          <a:prstGeom prst="rect">
            <a:avLst/>
          </a:prstGeom>
          <a:solidFill>
            <a:srgbClr val="004F7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355600" y="622300"/>
            <a:ext cx="4420507" cy="4259007"/>
          </a:xfrm>
          <a:prstGeom prst="rect">
            <a:avLst/>
          </a:prstGeom>
        </p:spPr>
        <p:txBody>
          <a:bodyPr vert="horz" lIns="0" tIns="0" rIns="0" bIns="0" rtlCol="0" anchor="ctr" anchorCtr="1">
            <a:normAutofit/>
          </a:bodyPr>
          <a:lstStyle>
            <a:lvl1pPr algn="ctr">
              <a:defRPr sz="4400">
                <a:solidFill>
                  <a:schemeClr val="bg1"/>
                </a:solidFill>
              </a:defRPr>
            </a:lvl1pPr>
          </a:lstStyle>
          <a:p>
            <a:r>
              <a:rPr lang="en-US"/>
              <a:t>Emphasis or “</a:t>
            </a:r>
            <a:r>
              <a:rPr lang="en-US" err="1"/>
              <a:t>quote”slide</a:t>
            </a:r>
            <a:endParaRPr lang="en-US"/>
          </a:p>
        </p:txBody>
      </p:sp>
      <p:pic>
        <p:nvPicPr>
          <p:cNvPr id="16" name="Picture 15">
            <a:extLst>
              <a:ext uri="{FF2B5EF4-FFF2-40B4-BE49-F238E27FC236}">
                <a16:creationId xmlns:a16="http://schemas.microsoft.com/office/drawing/2014/main" id="{70392685-1981-4810-92E2-28D952651AA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09"/>
          <a:stretch/>
        </p:blipFill>
        <p:spPr>
          <a:xfrm>
            <a:off x="5246007" y="988332"/>
            <a:ext cx="3458936" cy="34589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31347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with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7B130-83CB-41B9-8BE1-B41DF2892808}"/>
              </a:ext>
            </a:extLst>
          </p:cNvPr>
          <p:cNvSpPr/>
          <p:nvPr userDrawn="1"/>
        </p:nvSpPr>
        <p:spPr>
          <a:xfrm>
            <a:off x="-114300" y="-101600"/>
            <a:ext cx="9398000" cy="5638800"/>
          </a:xfrm>
          <a:prstGeom prst="rect">
            <a:avLst/>
          </a:prstGeom>
          <a:solidFill>
            <a:srgbClr val="47697E"/>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355600" y="622300"/>
            <a:ext cx="8421007" cy="4259007"/>
          </a:xfrm>
          <a:prstGeom prst="rect">
            <a:avLst/>
          </a:prstGeom>
        </p:spPr>
        <p:txBody>
          <a:bodyPr vert="horz" lIns="0" tIns="0" rIns="0" bIns="0" rtlCol="0" anchor="ctr" anchorCtr="1">
            <a:normAutofit/>
          </a:bodyPr>
          <a:lstStyle>
            <a:lvl1pPr algn="ctr">
              <a:defRPr sz="4400">
                <a:solidFill>
                  <a:schemeClr val="bg1"/>
                </a:solidFill>
              </a:defRPr>
            </a:lvl1pPr>
          </a:lstStyle>
          <a:p>
            <a:r>
              <a:rPr lang="en-US"/>
              <a:t>Emphasis or “</a:t>
            </a:r>
            <a:r>
              <a:rPr lang="en-US" err="1"/>
              <a:t>quote”slide</a:t>
            </a:r>
            <a:endParaRPr lang="en-US"/>
          </a:p>
        </p:txBody>
      </p:sp>
    </p:spTree>
    <p:extLst>
      <p:ext uri="{BB962C8B-B14F-4D97-AF65-F5344CB8AC3E}">
        <p14:creationId xmlns:p14="http://schemas.microsoft.com/office/powerpoint/2010/main" val="807797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peaker Slide">
    <p:spTree>
      <p:nvGrpSpPr>
        <p:cNvPr id="1" name=""/>
        <p:cNvGrpSpPr/>
        <p:nvPr/>
      </p:nvGrpSpPr>
      <p:grpSpPr>
        <a:xfrm>
          <a:off x="0" y="0"/>
          <a:ext cx="0" cy="0"/>
          <a:chOff x="0" y="0"/>
          <a:chExt cx="0" cy="0"/>
        </a:xfrm>
      </p:grpSpPr>
      <p:grpSp>
        <p:nvGrpSpPr>
          <p:cNvPr id="35" name="Group 2">
            <a:extLst>
              <a:ext uri="{FF2B5EF4-FFF2-40B4-BE49-F238E27FC236}">
                <a16:creationId xmlns:a16="http://schemas.microsoft.com/office/drawing/2014/main" id="{B9880C3D-957D-B3C1-2137-1CA6721CC5D1}"/>
              </a:ext>
            </a:extLst>
          </p:cNvPr>
          <p:cNvGrpSpPr/>
          <p:nvPr/>
        </p:nvGrpSpPr>
        <p:grpSpPr>
          <a:xfrm>
            <a:off x="0" y="-14574"/>
            <a:ext cx="9144000" cy="2586324"/>
            <a:chOff x="0" y="0"/>
            <a:chExt cx="4816593" cy="1590418"/>
          </a:xfrm>
        </p:grpSpPr>
        <p:sp>
          <p:nvSpPr>
            <p:cNvPr id="36" name="Freeform 3">
              <a:extLst>
                <a:ext uri="{FF2B5EF4-FFF2-40B4-BE49-F238E27FC236}">
                  <a16:creationId xmlns:a16="http://schemas.microsoft.com/office/drawing/2014/main" id="{81164FEE-03A0-6E9C-387F-A8D98E2D6002}"/>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endParaRPr lang="en-US" sz="900" b="1"/>
            </a:p>
          </p:txBody>
        </p:sp>
        <p:sp>
          <p:nvSpPr>
            <p:cNvPr id="37" name="TextBox 4">
              <a:extLst>
                <a:ext uri="{FF2B5EF4-FFF2-40B4-BE49-F238E27FC236}">
                  <a16:creationId xmlns:a16="http://schemas.microsoft.com/office/drawing/2014/main" id="{8FC6087B-B62F-EF1D-434F-96BD1D20B88C}"/>
                </a:ext>
              </a:extLst>
            </p:cNvPr>
            <p:cNvSpPr txBox="1"/>
            <p:nvPr/>
          </p:nvSpPr>
          <p:spPr>
            <a:xfrm>
              <a:off x="0" y="-66675"/>
              <a:ext cx="4816593" cy="1657093"/>
            </a:xfrm>
            <a:prstGeom prst="rect">
              <a:avLst/>
            </a:prstGeom>
          </p:spPr>
          <p:txBody>
            <a:bodyPr lIns="50800" tIns="50800" rIns="50800" bIns="50800" rtlCol="0" anchor="ctr"/>
            <a:lstStyle/>
            <a:p>
              <a:pPr algn="ctr">
                <a:lnSpc>
                  <a:spcPts val="1660"/>
                </a:lnSpc>
              </a:pPr>
              <a:endParaRPr sz="900" b="1"/>
            </a:p>
          </p:txBody>
        </p:sp>
      </p:grpSp>
      <p:sp>
        <p:nvSpPr>
          <p:cNvPr id="52" name="TextBox 19">
            <a:extLst>
              <a:ext uri="{FF2B5EF4-FFF2-40B4-BE49-F238E27FC236}">
                <a16:creationId xmlns:a16="http://schemas.microsoft.com/office/drawing/2014/main" id="{DF9FD200-E6F7-E95F-036E-50395CC9714B}"/>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
        <p:nvSpPr>
          <p:cNvPr id="4" name="Picture Placeholder 3">
            <a:extLst>
              <a:ext uri="{FF2B5EF4-FFF2-40B4-BE49-F238E27FC236}">
                <a16:creationId xmlns:a16="http://schemas.microsoft.com/office/drawing/2014/main" id="{009CFE9B-D953-7E56-196C-90515A83EDAE}"/>
              </a:ext>
            </a:extLst>
          </p:cNvPr>
          <p:cNvSpPr>
            <a:spLocks noGrp="1"/>
          </p:cNvSpPr>
          <p:nvPr>
            <p:ph type="pic" sz="quarter" idx="10"/>
          </p:nvPr>
        </p:nvSpPr>
        <p:spPr>
          <a:xfrm>
            <a:off x="5943600" y="1314450"/>
            <a:ext cx="2628900" cy="2133600"/>
          </a:xfrm>
          <a:prstGeom prst="rect">
            <a:avLst/>
          </a:prstGeom>
        </p:spPr>
        <p:txBody>
          <a:bodyPr/>
          <a:lstStyle/>
          <a:p>
            <a:r>
              <a:rPr lang="en-US"/>
              <a:t>Click icon to add picture</a:t>
            </a:r>
          </a:p>
        </p:txBody>
      </p:sp>
      <p:sp>
        <p:nvSpPr>
          <p:cNvPr id="13" name="Text Placeholder 4">
            <a:extLst>
              <a:ext uri="{FF2B5EF4-FFF2-40B4-BE49-F238E27FC236}">
                <a16:creationId xmlns:a16="http://schemas.microsoft.com/office/drawing/2014/main" id="{34F57794-7FC3-A741-6EDE-74CF66E7166F}"/>
              </a:ext>
            </a:extLst>
          </p:cNvPr>
          <p:cNvSpPr>
            <a:spLocks noGrp="1"/>
          </p:cNvSpPr>
          <p:nvPr>
            <p:ph type="body" sz="quarter" idx="11" hasCustomPrompt="1"/>
          </p:nvPr>
        </p:nvSpPr>
        <p:spPr>
          <a:xfrm>
            <a:off x="514350" y="2719054"/>
            <a:ext cx="5010150" cy="1986297"/>
          </a:xfrm>
          <a:prstGeom prst="rect">
            <a:avLst/>
          </a:prstGeom>
        </p:spPr>
        <p:txBody>
          <a:bodyPr/>
          <a:lstStyle>
            <a:lvl1pPr marL="0" indent="0">
              <a:buNone/>
              <a:defRPr>
                <a:latin typeface="Helios Extended" panose="020B0604020202020204" charset="0"/>
              </a:defRPr>
            </a:lvl1pPr>
          </a:lstStyle>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r>
              <a:rPr lang="en-US" sz="1600" dirty="0">
                <a:solidFill>
                  <a:srgbClr val="0B1320"/>
                </a:solidFill>
                <a:latin typeface="Helios Extended"/>
                <a:ea typeface="Helios Extended"/>
                <a:cs typeface="Helios Extended"/>
                <a:sym typeface="Helios Extended"/>
              </a:rPr>
              <a:t>Here you can put a little something to introduce yourself as the speaker. Try and keep this brief (we can add more details in the MC notes)</a:t>
            </a:r>
          </a:p>
        </p:txBody>
      </p:sp>
      <p:sp>
        <p:nvSpPr>
          <p:cNvPr id="15" name="Content Placeholder 2">
            <a:extLst>
              <a:ext uri="{FF2B5EF4-FFF2-40B4-BE49-F238E27FC236}">
                <a16:creationId xmlns:a16="http://schemas.microsoft.com/office/drawing/2014/main" id="{C4151E6A-741F-00D2-56A0-B28D272EF623}"/>
              </a:ext>
            </a:extLst>
          </p:cNvPr>
          <p:cNvSpPr>
            <a:spLocks noGrp="1"/>
          </p:cNvSpPr>
          <p:nvPr>
            <p:ph sz="quarter" idx="12" hasCustomPrompt="1"/>
          </p:nvPr>
        </p:nvSpPr>
        <p:spPr>
          <a:xfrm>
            <a:off x="500872" y="1061038"/>
            <a:ext cx="3771900" cy="4572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dirty="0" err="1"/>
              <a:t>firstname</a:t>
            </a:r>
            <a:endParaRPr lang="en-US" dirty="0"/>
          </a:p>
        </p:txBody>
      </p:sp>
      <p:sp>
        <p:nvSpPr>
          <p:cNvPr id="16" name="Content Placeholder 6">
            <a:extLst>
              <a:ext uri="{FF2B5EF4-FFF2-40B4-BE49-F238E27FC236}">
                <a16:creationId xmlns:a16="http://schemas.microsoft.com/office/drawing/2014/main" id="{D2E5E45B-6E05-E05C-E65E-0F185614318F}"/>
              </a:ext>
            </a:extLst>
          </p:cNvPr>
          <p:cNvSpPr>
            <a:spLocks noGrp="1"/>
          </p:cNvSpPr>
          <p:nvPr>
            <p:ph sz="quarter" idx="13" hasCustomPrompt="1"/>
          </p:nvPr>
        </p:nvSpPr>
        <p:spPr>
          <a:xfrm>
            <a:off x="500872" y="1614294"/>
            <a:ext cx="3771900" cy="505452"/>
          </a:xfrm>
          <a:prstGeom prst="rect">
            <a:avLst/>
          </a:prstGeom>
        </p:spPr>
        <p:txBody>
          <a:bodyPr/>
          <a:lstStyle>
            <a:lvl1pPr marL="0" indent="0">
              <a:buNone/>
              <a:defRPr sz="3400">
                <a:latin typeface="League Spartan" panose="020B0604020202020204" charset="0"/>
              </a:defRPr>
            </a:lvl1pPr>
          </a:lstStyle>
          <a:p>
            <a:pPr lvl="0"/>
            <a:r>
              <a:rPr lang="en-US" dirty="0" err="1"/>
              <a:t>lastname</a:t>
            </a:r>
            <a:endParaRPr lang="en-US" dirty="0"/>
          </a:p>
        </p:txBody>
      </p:sp>
      <p:cxnSp>
        <p:nvCxnSpPr>
          <p:cNvPr id="2" name="Straight Connector 1">
            <a:extLst>
              <a:ext uri="{FF2B5EF4-FFF2-40B4-BE49-F238E27FC236}">
                <a16:creationId xmlns:a16="http://schemas.microsoft.com/office/drawing/2014/main" id="{4B25E028-F9C8-A821-A369-A38E9FC13E5A}"/>
              </a:ext>
            </a:extLst>
          </p:cNvPr>
          <p:cNvCxnSpPr>
            <a:cxnSpLocks/>
          </p:cNvCxnSpPr>
          <p:nvPr userDrawn="1"/>
        </p:nvCxnSpPr>
        <p:spPr>
          <a:xfrm>
            <a:off x="500872" y="2197100"/>
            <a:ext cx="5023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AC0D3708-F027-8487-D18A-C865A51C6D17}"/>
              </a:ext>
            </a:extLst>
          </p:cNvPr>
          <p:cNvSpPr txBox="1">
            <a:spLocks/>
          </p:cNvSpPr>
          <p:nvPr userDrawn="1"/>
        </p:nvSpPr>
        <p:spPr>
          <a:xfrm>
            <a:off x="1690976" y="12835"/>
            <a:ext cx="5343038" cy="850628"/>
          </a:xfrm>
          <a:prstGeom prst="rect">
            <a:avLst/>
          </a:prstGeom>
        </p:spPr>
        <p:txBody>
          <a:bodyPr anchor="ct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4800" b="1" dirty="0">
                <a:latin typeface="Helios Extended" panose="020B0604020202020204" charset="0"/>
                <a:cs typeface="Helios Extended" panose="020B0604020202020204" charset="0"/>
              </a:rPr>
              <a:t>INTRODUCING</a:t>
            </a:r>
          </a:p>
        </p:txBody>
      </p:sp>
      <p:cxnSp>
        <p:nvCxnSpPr>
          <p:cNvPr id="6" name="Straight Connector 5">
            <a:extLst>
              <a:ext uri="{FF2B5EF4-FFF2-40B4-BE49-F238E27FC236}">
                <a16:creationId xmlns:a16="http://schemas.microsoft.com/office/drawing/2014/main" id="{50307B15-A702-66AA-15F1-DDF8B2619889}"/>
              </a:ext>
            </a:extLst>
          </p:cNvPr>
          <p:cNvCxnSpPr>
            <a:cxnSpLocks/>
          </p:cNvCxnSpPr>
          <p:nvPr userDrawn="1"/>
        </p:nvCxnSpPr>
        <p:spPr>
          <a:xfrm>
            <a:off x="1410407" y="729151"/>
            <a:ext cx="7219243" cy="0"/>
          </a:xfrm>
          <a:prstGeom prst="line">
            <a:avLst/>
          </a:prstGeom>
        </p:spPr>
        <p:style>
          <a:lnRef idx="1">
            <a:schemeClr val="dk1"/>
          </a:lnRef>
          <a:fillRef idx="0">
            <a:schemeClr val="dk1"/>
          </a:fillRef>
          <a:effectRef idx="0">
            <a:schemeClr val="dk1"/>
          </a:effectRef>
          <a:fontRef idx="minor">
            <a:schemeClr val="tx1"/>
          </a:fontRef>
        </p:style>
      </p:cxnSp>
      <p:pic>
        <p:nvPicPr>
          <p:cNvPr id="7" name="Picture 6" descr="A black background with text and a silhouette of a tree&#10;&#10;Description automatically generated">
            <a:extLst>
              <a:ext uri="{FF2B5EF4-FFF2-40B4-BE49-F238E27FC236}">
                <a16:creationId xmlns:a16="http://schemas.microsoft.com/office/drawing/2014/main" id="{3F33DF25-7E20-1716-EB61-A7DC59B226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429" y="143779"/>
            <a:ext cx="1511547" cy="645471"/>
          </a:xfrm>
          <a:prstGeom prst="rect">
            <a:avLst/>
          </a:prstGeom>
        </p:spPr>
      </p:pic>
      <p:sp>
        <p:nvSpPr>
          <p:cNvPr id="10" name="Rectangle 9">
            <a:extLst>
              <a:ext uri="{FF2B5EF4-FFF2-40B4-BE49-F238E27FC236}">
                <a16:creationId xmlns:a16="http://schemas.microsoft.com/office/drawing/2014/main" id="{C25CEBB7-1221-20C9-84C0-C7F4D1F736A5}"/>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ext Placeholder 11">
            <a:extLst>
              <a:ext uri="{FF2B5EF4-FFF2-40B4-BE49-F238E27FC236}">
                <a16:creationId xmlns:a16="http://schemas.microsoft.com/office/drawing/2014/main" id="{82D725D7-4C0A-D70B-ED86-8B3090573D7A}"/>
              </a:ext>
            </a:extLst>
          </p:cNvPr>
          <p:cNvSpPr>
            <a:spLocks noGrp="1"/>
          </p:cNvSpPr>
          <p:nvPr>
            <p:ph type="body" sz="quarter" idx="14"/>
          </p:nvPr>
        </p:nvSpPr>
        <p:spPr>
          <a:xfrm>
            <a:off x="5943600" y="3589338"/>
            <a:ext cx="2628900" cy="11160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7666957"/>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Blank with No logo">
    <p:bg>
      <p:bgPr>
        <a:solidFill>
          <a:srgbClr val="47697E"/>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4654898" y="581884"/>
            <a:ext cx="4278085" cy="4259007"/>
          </a:xfrm>
          <a:prstGeom prst="rect">
            <a:avLst/>
          </a:prstGeom>
        </p:spPr>
        <p:txBody>
          <a:bodyPr vert="horz" lIns="0" tIns="0" rIns="0" bIns="0" rtlCol="0" anchor="ctr" anchorCtr="1">
            <a:normAutofit/>
          </a:bodyPr>
          <a:lstStyle>
            <a:lvl1pPr algn="ctr">
              <a:defRPr sz="4400">
                <a:solidFill>
                  <a:schemeClr val="bg1"/>
                </a:solidFill>
              </a:defRPr>
            </a:lvl1pPr>
          </a:lstStyle>
          <a:p>
            <a:r>
              <a:rPr lang="en-US"/>
              <a:t>Emphasis or “</a:t>
            </a:r>
            <a:r>
              <a:rPr lang="en-US" err="1"/>
              <a:t>quote”slide</a:t>
            </a:r>
            <a:endParaRPr lang="en-US"/>
          </a:p>
        </p:txBody>
      </p:sp>
      <p:pic>
        <p:nvPicPr>
          <p:cNvPr id="4" name="Picture 3">
            <a:extLst>
              <a:ext uri="{FF2B5EF4-FFF2-40B4-BE49-F238E27FC236}">
                <a16:creationId xmlns:a16="http://schemas.microsoft.com/office/drawing/2014/main" id="{ECD51CE3-E3A5-4CA7-8467-8F91BCD82B9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4299" y="581884"/>
            <a:ext cx="4278085" cy="4271831"/>
          </a:xfrm>
          <a:prstGeom prst="rect">
            <a:avLst/>
          </a:prstGeom>
        </p:spPr>
      </p:pic>
    </p:spTree>
    <p:extLst>
      <p:ext uri="{BB962C8B-B14F-4D97-AF65-F5344CB8AC3E}">
        <p14:creationId xmlns:p14="http://schemas.microsoft.com/office/powerpoint/2010/main" val="347427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631371" y="182879"/>
            <a:ext cx="7723415" cy="936349"/>
          </a:xfrm>
          <a:prstGeom prst="rect">
            <a:avLst/>
          </a:prstGeom>
        </p:spPr>
        <p:txBody>
          <a:bodyPr vert="horz" lIns="0" tIns="0" rIns="0" bIns="0" rtlCol="0" anchor="b" anchorCtr="0">
            <a:normAutofit/>
          </a:bodyPr>
          <a:lstStyle>
            <a:lvl1pPr>
              <a:defRPr/>
            </a:lvl1pPr>
          </a:lstStyle>
          <a:p>
            <a:r>
              <a:rPr lang="en-US"/>
              <a:t>Click to edit master title </a:t>
            </a:r>
          </a:p>
        </p:txBody>
      </p:sp>
      <p:pic>
        <p:nvPicPr>
          <p:cNvPr id="3" name="Picture 2" descr="A couple of people posing for the camera&#10;&#10;Description automatically generated">
            <a:extLst>
              <a:ext uri="{FF2B5EF4-FFF2-40B4-BE49-F238E27FC236}">
                <a16:creationId xmlns:a16="http://schemas.microsoft.com/office/drawing/2014/main" id="{E3C5F444-F6FD-4C5D-9641-4CCC35C46C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9982" y="1597688"/>
            <a:ext cx="8332083" cy="2777744"/>
          </a:xfrm>
          <a:prstGeom prst="rect">
            <a:avLst/>
          </a:prstGeom>
        </p:spPr>
      </p:pic>
    </p:spTree>
    <p:extLst>
      <p:ext uri="{BB962C8B-B14F-4D97-AF65-F5344CB8AC3E}">
        <p14:creationId xmlns:p14="http://schemas.microsoft.com/office/powerpoint/2010/main" val="2343738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8" y="245279"/>
            <a:ext cx="8571009" cy="99377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4663109" y="1468005"/>
            <a:ext cx="3780000" cy="3284865"/>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group of people posing for a picture&#10;&#10;Description automatically generated">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23943" y="1468005"/>
            <a:ext cx="3284865" cy="3284865"/>
          </a:xfrm>
          <a:prstGeom prst="rect">
            <a:avLst/>
          </a:prstGeom>
        </p:spPr>
      </p:pic>
    </p:spTree>
    <p:extLst>
      <p:ext uri="{BB962C8B-B14F-4D97-AF65-F5344CB8AC3E}">
        <p14:creationId xmlns:p14="http://schemas.microsoft.com/office/powerpoint/2010/main" val="3155244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8" y="245279"/>
            <a:ext cx="8571009" cy="99377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254938" y="1468003"/>
            <a:ext cx="4100494" cy="3284865"/>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3A6F1C96-FB73-485A-A355-F016EFE9C19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788570" y="1503360"/>
            <a:ext cx="3962400" cy="3214153"/>
          </a:xfrm>
          <a:prstGeom prst="rect">
            <a:avLst/>
          </a:prstGeom>
        </p:spPr>
      </p:pic>
    </p:spTree>
    <p:extLst>
      <p:ext uri="{BB962C8B-B14F-4D97-AF65-F5344CB8AC3E}">
        <p14:creationId xmlns:p14="http://schemas.microsoft.com/office/powerpoint/2010/main" val="2900673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8" y="245279"/>
            <a:ext cx="8571009" cy="99377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4663109" y="1468005"/>
            <a:ext cx="3780000" cy="3284865"/>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25761" y="1471962"/>
            <a:ext cx="3653870" cy="3280908"/>
          </a:xfrm>
          <a:prstGeom prst="rect">
            <a:avLst/>
          </a:prstGeom>
        </p:spPr>
      </p:pic>
    </p:spTree>
    <p:extLst>
      <p:ext uri="{BB962C8B-B14F-4D97-AF65-F5344CB8AC3E}">
        <p14:creationId xmlns:p14="http://schemas.microsoft.com/office/powerpoint/2010/main" val="23985404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30287-808D-FF4D-AB4A-01AF94B25CF2}"/>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A41B0F-F30C-69A8-1C66-4282FB219A36}"/>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4A4BE9-850B-D551-0810-6661982CBC54}"/>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5" name="Footer Placeholder 4">
            <a:extLst>
              <a:ext uri="{FF2B5EF4-FFF2-40B4-BE49-F238E27FC236}">
                <a16:creationId xmlns:a16="http://schemas.microsoft.com/office/drawing/2014/main" id="{27CAAF12-C597-2516-27D6-19E40A1319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6FCB49-D490-3C86-382D-EA8D3086CA4D}"/>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1836094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C42DE-11C9-E762-5B54-45499A5B67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A67D95-D21E-AB8B-428C-4CE0CCF7DF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81549D-A6E7-79F9-7905-1FED5846BD94}"/>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5" name="Footer Placeholder 4">
            <a:extLst>
              <a:ext uri="{FF2B5EF4-FFF2-40B4-BE49-F238E27FC236}">
                <a16:creationId xmlns:a16="http://schemas.microsoft.com/office/drawing/2014/main" id="{C5DFE86B-DD7B-C71E-05F1-261694EA6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57FBB4-8ACC-EE64-352F-B26BAB547B7C}"/>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19177285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D613D-0443-5354-F4EA-1F0E4BB9ECF5}"/>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49A2F6-DA18-E8BC-FCE9-6B53F135C13C}"/>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174E5C-BD39-A0CF-553B-F206FC1C36D5}"/>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5" name="Footer Placeholder 4">
            <a:extLst>
              <a:ext uri="{FF2B5EF4-FFF2-40B4-BE49-F238E27FC236}">
                <a16:creationId xmlns:a16="http://schemas.microsoft.com/office/drawing/2014/main" id="{0C6A4756-DB19-8035-81F4-3319AA430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BDC184-FC04-2226-90B3-DBF59BF8C55A}"/>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8921618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4FDC2-7969-CC34-6BA2-8082CF21DD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02F459-E095-7CD4-F96B-067458D6FE1D}"/>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759C75-C178-0FF2-4149-A6BAC30C9852}"/>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4B2478-0129-AD11-6AC8-7EFCD2F4546A}"/>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6" name="Footer Placeholder 5">
            <a:extLst>
              <a:ext uri="{FF2B5EF4-FFF2-40B4-BE49-F238E27FC236}">
                <a16:creationId xmlns:a16="http://schemas.microsoft.com/office/drawing/2014/main" id="{EB117DAA-6DA8-01B0-418D-4627055488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4F88FD-2D7B-A5CF-2B5A-837325FBC89E}"/>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1788531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A4CF2-38D0-21C3-5B8B-9D6EC4D6EEF7}"/>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5BB052-42E4-2E05-D2BA-60EB4904C5CE}"/>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583C58-C162-8CFD-4EC5-02558569D783}"/>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8F5B8F-525D-3982-D741-E2006EAE982D}"/>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6799B9-C1E1-524A-C4D8-9ADFCFF53C88}"/>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C3ED6C-B0B5-AEDE-D8A9-631D397F5E3B}"/>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8" name="Footer Placeholder 7">
            <a:extLst>
              <a:ext uri="{FF2B5EF4-FFF2-40B4-BE49-F238E27FC236}">
                <a16:creationId xmlns:a16="http://schemas.microsoft.com/office/drawing/2014/main" id="{324F0359-59BC-E96F-9A51-A1CFF11A85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2B18C3-E833-AE6A-CFD0-E6D62D517A11}"/>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171486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 Table of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F996D30-ED52-C5AA-7856-06E3745F30CF}"/>
              </a:ext>
            </a:extLst>
          </p:cNvPr>
          <p:cNvGrpSpPr/>
          <p:nvPr userDrawn="1"/>
        </p:nvGrpSpPr>
        <p:grpSpPr>
          <a:xfrm>
            <a:off x="0" y="-66675"/>
            <a:ext cx="2762893" cy="5210176"/>
            <a:chOff x="0" y="0"/>
            <a:chExt cx="4816593" cy="1590418"/>
          </a:xfrm>
        </p:grpSpPr>
        <p:sp>
          <p:nvSpPr>
            <p:cNvPr id="4" name="Freeform 3">
              <a:extLst>
                <a:ext uri="{FF2B5EF4-FFF2-40B4-BE49-F238E27FC236}">
                  <a16:creationId xmlns:a16="http://schemas.microsoft.com/office/drawing/2014/main" id="{1975BF2D-08B2-24EF-AF75-1ACFE8D1587C}"/>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endParaRPr lang="en-US" sz="900" b="1" dirty="0"/>
            </a:p>
          </p:txBody>
        </p:sp>
        <p:sp>
          <p:nvSpPr>
            <p:cNvPr id="6" name="TextBox 4">
              <a:extLst>
                <a:ext uri="{FF2B5EF4-FFF2-40B4-BE49-F238E27FC236}">
                  <a16:creationId xmlns:a16="http://schemas.microsoft.com/office/drawing/2014/main" id="{09CEF3A9-9184-293A-28A0-285F67DBE6CF}"/>
                </a:ext>
              </a:extLst>
            </p:cNvPr>
            <p:cNvSpPr txBox="1"/>
            <p:nvPr/>
          </p:nvSpPr>
          <p:spPr>
            <a:xfrm>
              <a:off x="0" y="-66675"/>
              <a:ext cx="4816593" cy="1657093"/>
            </a:xfrm>
            <a:prstGeom prst="rect">
              <a:avLst/>
            </a:prstGeom>
          </p:spPr>
          <p:txBody>
            <a:bodyPr lIns="50800" tIns="50800" rIns="50800" bIns="50800" rtlCol="0" anchor="ctr"/>
            <a:lstStyle/>
            <a:p>
              <a:pPr algn="ctr">
                <a:lnSpc>
                  <a:spcPts val="1660"/>
                </a:lnSpc>
              </a:pPr>
              <a:endParaRPr sz="900" b="1"/>
            </a:p>
          </p:txBody>
        </p:sp>
      </p:grpSp>
      <p:sp>
        <p:nvSpPr>
          <p:cNvPr id="10" name="Title 1">
            <a:extLst>
              <a:ext uri="{FF2B5EF4-FFF2-40B4-BE49-F238E27FC236}">
                <a16:creationId xmlns:a16="http://schemas.microsoft.com/office/drawing/2014/main" id="{1DE170A9-9A75-D935-0642-B6B365AE6488}"/>
              </a:ext>
            </a:extLst>
          </p:cNvPr>
          <p:cNvSpPr txBox="1">
            <a:spLocks/>
          </p:cNvSpPr>
          <p:nvPr userDrawn="1"/>
        </p:nvSpPr>
        <p:spPr>
          <a:xfrm>
            <a:off x="3075164" y="152000"/>
            <a:ext cx="6010990" cy="704394"/>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3600" b="1" dirty="0">
                <a:latin typeface="Helios Extended" panose="020B0604020202020204" charset="0"/>
                <a:cs typeface="Helios Extended" panose="020B0604020202020204" charset="0"/>
              </a:rPr>
              <a:t>LEARNING OBJECTIVES</a:t>
            </a:r>
          </a:p>
        </p:txBody>
      </p:sp>
      <p:cxnSp>
        <p:nvCxnSpPr>
          <p:cNvPr id="13" name="Straight Connector 12">
            <a:extLst>
              <a:ext uri="{FF2B5EF4-FFF2-40B4-BE49-F238E27FC236}">
                <a16:creationId xmlns:a16="http://schemas.microsoft.com/office/drawing/2014/main" id="{CB3F149E-C166-A489-35D8-AF988B9DEB66}"/>
              </a:ext>
            </a:extLst>
          </p:cNvPr>
          <p:cNvCxnSpPr>
            <a:cxnSpLocks/>
          </p:cNvCxnSpPr>
          <p:nvPr userDrawn="1"/>
        </p:nvCxnSpPr>
        <p:spPr>
          <a:xfrm>
            <a:off x="3075165" y="814130"/>
            <a:ext cx="5706885" cy="0"/>
          </a:xfrm>
          <a:prstGeom prst="line">
            <a:avLst/>
          </a:prstGeom>
        </p:spPr>
        <p:style>
          <a:lnRef idx="1">
            <a:schemeClr val="dk1"/>
          </a:lnRef>
          <a:fillRef idx="0">
            <a:schemeClr val="dk1"/>
          </a:fillRef>
          <a:effectRef idx="0">
            <a:schemeClr val="dk1"/>
          </a:effectRef>
          <a:fontRef idx="minor">
            <a:schemeClr val="tx1"/>
          </a:fontRef>
        </p:style>
      </p:cxnSp>
      <p:pic>
        <p:nvPicPr>
          <p:cNvPr id="14" name="Graphic 13" descr="Idea outline">
            <a:extLst>
              <a:ext uri="{FF2B5EF4-FFF2-40B4-BE49-F238E27FC236}">
                <a16:creationId xmlns:a16="http://schemas.microsoft.com/office/drawing/2014/main" id="{6BCB8B1D-9DD6-E579-F09A-807DA361739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6644" y="1985971"/>
            <a:ext cx="2229603" cy="2229603"/>
          </a:xfrm>
          <a:prstGeom prst="rect">
            <a:avLst/>
          </a:prstGeom>
        </p:spPr>
      </p:pic>
      <p:pic>
        <p:nvPicPr>
          <p:cNvPr id="23" name="Picture 22" descr="A black background with text and a silhouette of a tree&#10;&#10;Description automatically generated">
            <a:extLst>
              <a:ext uri="{FF2B5EF4-FFF2-40B4-BE49-F238E27FC236}">
                <a16:creationId xmlns:a16="http://schemas.microsoft.com/office/drawing/2014/main" id="{D3013EE9-8CC1-F882-E9AF-EB54E8BBA8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0571" y="152000"/>
            <a:ext cx="2121750" cy="906044"/>
          </a:xfrm>
          <a:prstGeom prst="rect">
            <a:avLst/>
          </a:prstGeom>
        </p:spPr>
      </p:pic>
      <p:sp>
        <p:nvSpPr>
          <p:cNvPr id="30" name="Text Placeholder 29">
            <a:extLst>
              <a:ext uri="{FF2B5EF4-FFF2-40B4-BE49-F238E27FC236}">
                <a16:creationId xmlns:a16="http://schemas.microsoft.com/office/drawing/2014/main" id="{56F89C1A-26C3-99BF-FF25-948C5B2B8BF9}"/>
              </a:ext>
            </a:extLst>
          </p:cNvPr>
          <p:cNvSpPr>
            <a:spLocks noGrp="1"/>
          </p:cNvSpPr>
          <p:nvPr>
            <p:ph type="body" sz="quarter" idx="10"/>
          </p:nvPr>
        </p:nvSpPr>
        <p:spPr>
          <a:xfrm>
            <a:off x="3162300" y="1276350"/>
            <a:ext cx="5619750" cy="34956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Rectangle 31">
            <a:extLst>
              <a:ext uri="{FF2B5EF4-FFF2-40B4-BE49-F238E27FC236}">
                <a16:creationId xmlns:a16="http://schemas.microsoft.com/office/drawing/2014/main" id="{F02334D4-A6A8-4827-16C1-F8A25D356F68}"/>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extBox 19">
            <a:extLst>
              <a:ext uri="{FF2B5EF4-FFF2-40B4-BE49-F238E27FC236}">
                <a16:creationId xmlns:a16="http://schemas.microsoft.com/office/drawing/2014/main" id="{79E763FC-FBC8-7D83-EA67-D772D8D6DF98}"/>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654307589"/>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4C947-FB9B-D6D5-DAB4-38C492C110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A40EFA-A502-860A-E90D-B9D148509CBD}"/>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4" name="Footer Placeholder 3">
            <a:extLst>
              <a:ext uri="{FF2B5EF4-FFF2-40B4-BE49-F238E27FC236}">
                <a16:creationId xmlns:a16="http://schemas.microsoft.com/office/drawing/2014/main" id="{A6632D63-5C88-974B-97AF-81483D69E4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67E448-C904-8798-07CC-D6279DE0DC55}"/>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7027583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32E758-16A2-D638-8B53-2E778E07DB94}"/>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3" name="Footer Placeholder 2">
            <a:extLst>
              <a:ext uri="{FF2B5EF4-FFF2-40B4-BE49-F238E27FC236}">
                <a16:creationId xmlns:a16="http://schemas.microsoft.com/office/drawing/2014/main" id="{050A5E9D-5277-7ED8-97B3-390791A05D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98EC1F-7768-E90C-76D7-941A4EBD44CA}"/>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3694736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32622-1241-ED7D-611C-03CB9E9DC55E}"/>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A16EC0-4E0D-F245-0C6F-63718A12C89E}"/>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EABD8A-B515-0465-2986-3ACFE5C4675A}"/>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ADEBF7-3470-71B8-5558-9212ECBCA2DD}"/>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6" name="Footer Placeholder 5">
            <a:extLst>
              <a:ext uri="{FF2B5EF4-FFF2-40B4-BE49-F238E27FC236}">
                <a16:creationId xmlns:a16="http://schemas.microsoft.com/office/drawing/2014/main" id="{3D12C52F-2E2E-E888-0E2F-D97612BC21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CB7E80-1475-5A72-1445-3D72EAB6D200}"/>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19470552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FABD5-BD03-37B5-8DC5-17854D02EBC4}"/>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2F45F0-B8DA-09BF-D3BD-EB6F219E3ACD}"/>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D7A1DD-831C-F4DE-96EF-99452FF90BEA}"/>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4AC2D2-4354-D044-1DC3-9EFE65E28E66}"/>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6" name="Footer Placeholder 5">
            <a:extLst>
              <a:ext uri="{FF2B5EF4-FFF2-40B4-BE49-F238E27FC236}">
                <a16:creationId xmlns:a16="http://schemas.microsoft.com/office/drawing/2014/main" id="{19C2F3CA-F0D7-8980-10D4-4BA706D7CE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40A31-4BC7-9B57-AF9F-9EC80BF943BB}"/>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30878478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05357-E036-D6AA-E358-985915CEA6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FE825D-AFD4-B3A8-B893-9EAE21046F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15646D-1091-D19F-8BB3-7E3D01549E9A}"/>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5" name="Footer Placeholder 4">
            <a:extLst>
              <a:ext uri="{FF2B5EF4-FFF2-40B4-BE49-F238E27FC236}">
                <a16:creationId xmlns:a16="http://schemas.microsoft.com/office/drawing/2014/main" id="{FD2B80EA-B676-3D4F-6896-A166C3FF83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310A8F-A152-2826-1526-66ADD9F08AEC}"/>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32431156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8FD587-51D0-2BB3-932D-0BDF7D97E1B1}"/>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CDDBF1-573E-FE6F-4E51-18F665B94BA4}"/>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E2514D-5B2D-F8FA-F9B4-C5023A8783A9}"/>
              </a:ext>
            </a:extLst>
          </p:cNvPr>
          <p:cNvSpPr>
            <a:spLocks noGrp="1"/>
          </p:cNvSpPr>
          <p:nvPr>
            <p:ph type="dt" sz="half" idx="10"/>
          </p:nvPr>
        </p:nvSpPr>
        <p:spPr/>
        <p:txBody>
          <a:bodyPr/>
          <a:lstStyle/>
          <a:p>
            <a:fld id="{7A84E4CD-6C9A-4CF4-A738-4491B2B3B116}" type="datetimeFigureOut">
              <a:rPr lang="en-US" smtClean="0"/>
              <a:t>3/12/2025</a:t>
            </a:fld>
            <a:endParaRPr lang="en-US"/>
          </a:p>
        </p:txBody>
      </p:sp>
      <p:sp>
        <p:nvSpPr>
          <p:cNvPr id="5" name="Footer Placeholder 4">
            <a:extLst>
              <a:ext uri="{FF2B5EF4-FFF2-40B4-BE49-F238E27FC236}">
                <a16:creationId xmlns:a16="http://schemas.microsoft.com/office/drawing/2014/main" id="{B60F4986-BFCD-61E0-7EE6-83D4A1ED6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DA688B-E6EF-83CE-8EF6-C15DB979AE9C}"/>
              </a:ext>
            </a:extLst>
          </p:cNvPr>
          <p:cNvSpPr>
            <a:spLocks noGrp="1"/>
          </p:cNvSpPr>
          <p:nvPr>
            <p:ph type="sldNum" sz="quarter" idx="12"/>
          </p:nvPr>
        </p:nvSpPr>
        <p:spPr/>
        <p:txBody>
          <a:bodyPr/>
          <a:lstStyle/>
          <a:p>
            <a:fld id="{2685978D-F92B-4BEA-A7BF-F895CC00C7A6}" type="slidenum">
              <a:rPr lang="en-US" smtClean="0"/>
              <a:t>‹#›</a:t>
            </a:fld>
            <a:endParaRPr lang="en-US"/>
          </a:p>
        </p:txBody>
      </p:sp>
    </p:spTree>
    <p:extLst>
      <p:ext uri="{BB962C8B-B14F-4D97-AF65-F5344CB8AC3E}">
        <p14:creationId xmlns:p14="http://schemas.microsoft.com/office/powerpoint/2010/main" val="196544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1">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5BCCC556-84A9-38AF-21D3-F73F8FE45E81}"/>
              </a:ext>
            </a:extLst>
          </p:cNvPr>
          <p:cNvGrpSpPr/>
          <p:nvPr/>
        </p:nvGrpSpPr>
        <p:grpSpPr>
          <a:xfrm>
            <a:off x="5760761" y="0"/>
            <a:ext cx="5576673" cy="5143500"/>
            <a:chOff x="0" y="0"/>
            <a:chExt cx="521080" cy="480605"/>
          </a:xfrm>
        </p:grpSpPr>
        <p:sp>
          <p:nvSpPr>
            <p:cNvPr id="33" name="Freeform 3">
              <a:extLst>
                <a:ext uri="{FF2B5EF4-FFF2-40B4-BE49-F238E27FC236}">
                  <a16:creationId xmlns:a16="http://schemas.microsoft.com/office/drawing/2014/main" id="{8C329448-08EF-A84D-F669-B034F72A6614}"/>
                </a:ext>
              </a:extLst>
            </p:cNvPr>
            <p:cNvSpPr/>
            <p:nvPr/>
          </p:nvSpPr>
          <p:spPr>
            <a:xfrm>
              <a:off x="0" y="0"/>
              <a:ext cx="521080" cy="480605"/>
            </a:xfrm>
            <a:custGeom>
              <a:avLst/>
              <a:gdLst/>
              <a:ahLst/>
              <a:cxnLst/>
              <a:rect l="l" t="t" r="r" b="b"/>
              <a:pathLst>
                <a:path w="521080" h="480605">
                  <a:moveTo>
                    <a:pt x="203200" y="0"/>
                  </a:moveTo>
                  <a:lnTo>
                    <a:pt x="521080" y="0"/>
                  </a:lnTo>
                  <a:lnTo>
                    <a:pt x="317880" y="480605"/>
                  </a:lnTo>
                  <a:lnTo>
                    <a:pt x="0" y="480605"/>
                  </a:lnTo>
                  <a:lnTo>
                    <a:pt x="203200" y="0"/>
                  </a:lnTo>
                  <a:close/>
                </a:path>
              </a:pathLst>
            </a:custGeom>
            <a:solidFill>
              <a:srgbClr val="AFC1D0"/>
            </a:solidFill>
          </p:spPr>
          <p:txBody>
            <a:bodyPr/>
            <a:lstStyle/>
            <a:p>
              <a:endParaRPr lang="en-US" sz="900"/>
            </a:p>
          </p:txBody>
        </p:sp>
        <p:sp>
          <p:nvSpPr>
            <p:cNvPr id="34" name="TextBox 4">
              <a:extLst>
                <a:ext uri="{FF2B5EF4-FFF2-40B4-BE49-F238E27FC236}">
                  <a16:creationId xmlns:a16="http://schemas.microsoft.com/office/drawing/2014/main" id="{A791BC1B-0CC0-847F-57C4-CAA464CB8C55}"/>
                </a:ext>
              </a:extLst>
            </p:cNvPr>
            <p:cNvSpPr txBox="1"/>
            <p:nvPr/>
          </p:nvSpPr>
          <p:spPr>
            <a:xfrm>
              <a:off x="101600" y="-66675"/>
              <a:ext cx="317880" cy="547280"/>
            </a:xfrm>
            <a:prstGeom prst="rect">
              <a:avLst/>
            </a:prstGeom>
          </p:spPr>
          <p:txBody>
            <a:bodyPr lIns="50800" tIns="50800" rIns="50800" bIns="50800" rtlCol="0" anchor="ctr"/>
            <a:lstStyle/>
            <a:p>
              <a:pPr algn="ctr">
                <a:lnSpc>
                  <a:spcPts val="1660"/>
                </a:lnSpc>
              </a:pPr>
              <a:endParaRPr sz="900"/>
            </a:p>
          </p:txBody>
        </p:sp>
      </p:grpSp>
      <p:grpSp>
        <p:nvGrpSpPr>
          <p:cNvPr id="35" name="Group 5">
            <a:extLst>
              <a:ext uri="{FF2B5EF4-FFF2-40B4-BE49-F238E27FC236}">
                <a16:creationId xmlns:a16="http://schemas.microsoft.com/office/drawing/2014/main" id="{3C950F6C-A9A4-23B7-24FA-F37870E5FA98}"/>
              </a:ext>
            </a:extLst>
          </p:cNvPr>
          <p:cNvGrpSpPr/>
          <p:nvPr/>
        </p:nvGrpSpPr>
        <p:grpSpPr>
          <a:xfrm>
            <a:off x="500872" y="2313573"/>
            <a:ext cx="5442728" cy="2315576"/>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sp>
        <p:nvSpPr>
          <p:cNvPr id="43" name="TextBox 13">
            <a:extLst>
              <a:ext uri="{FF2B5EF4-FFF2-40B4-BE49-F238E27FC236}">
                <a16:creationId xmlns:a16="http://schemas.microsoft.com/office/drawing/2014/main" id="{7A576B38-2032-90A4-620D-643036FCE99F}"/>
              </a:ext>
            </a:extLst>
          </p:cNvPr>
          <p:cNvSpPr txBox="1"/>
          <p:nvPr/>
        </p:nvSpPr>
        <p:spPr>
          <a:xfrm>
            <a:off x="514350" y="1067980"/>
            <a:ext cx="3977322" cy="497508"/>
          </a:xfrm>
          <a:prstGeom prst="rect">
            <a:avLst/>
          </a:prstGeom>
        </p:spPr>
        <p:txBody>
          <a:bodyPr wrap="square" lIns="0" tIns="0" rIns="0" bIns="0" rtlCol="0" anchor="t">
            <a:spAutoFit/>
          </a:bodyPr>
          <a:lstStyle/>
          <a:p>
            <a:pPr algn="l">
              <a:lnSpc>
                <a:spcPts val="4162"/>
              </a:lnSpc>
            </a:pPr>
            <a:endParaRPr lang="en-US" sz="3202">
              <a:solidFill>
                <a:srgbClr val="0B1320"/>
              </a:solidFill>
              <a:latin typeface="League Spartan"/>
              <a:ea typeface="League Spartan"/>
              <a:cs typeface="League Spartan"/>
              <a:sym typeface="League Spartan"/>
            </a:endParaRPr>
          </a:p>
        </p:txBody>
      </p:sp>
      <p:sp>
        <p:nvSpPr>
          <p:cNvPr id="3" name="Content Placeholder 2">
            <a:extLst>
              <a:ext uri="{FF2B5EF4-FFF2-40B4-BE49-F238E27FC236}">
                <a16:creationId xmlns:a16="http://schemas.microsoft.com/office/drawing/2014/main" id="{5878C0A5-6E3C-E50F-D655-39CDE32623FC}"/>
              </a:ext>
            </a:extLst>
          </p:cNvPr>
          <p:cNvSpPr>
            <a:spLocks noGrp="1"/>
          </p:cNvSpPr>
          <p:nvPr>
            <p:ph sz="quarter" idx="10" hasCustomPrompt="1"/>
          </p:nvPr>
        </p:nvSpPr>
        <p:spPr>
          <a:xfrm>
            <a:off x="500872" y="1061038"/>
            <a:ext cx="3771900" cy="4572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a:t>Section Header</a:t>
            </a:r>
          </a:p>
        </p:txBody>
      </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500872" y="1614294"/>
            <a:ext cx="3771900" cy="505452"/>
          </a:xfrm>
          <a:prstGeom prst="rect">
            <a:avLst/>
          </a:prstGeom>
        </p:spPr>
        <p:txBody>
          <a:bodyPr/>
          <a:lstStyle>
            <a:lvl1pPr marL="0" indent="0">
              <a:buNone/>
              <a:defRPr sz="3400">
                <a:latin typeface="League Spartan" panose="020B0604020202020204" charset="0"/>
              </a:defRPr>
            </a:lvl1pPr>
          </a:lstStyle>
          <a:p>
            <a:pPr lvl="0"/>
            <a:r>
              <a:rPr lang="en-US"/>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609600" y="2571750"/>
            <a:ext cx="5029200" cy="194350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C85A2CD0-ADD0-88C2-01A6-CAA2A6D76551}"/>
              </a:ext>
            </a:extLst>
          </p:cNvPr>
          <p:cNvSpPr>
            <a:spLocks noGrp="1"/>
          </p:cNvSpPr>
          <p:nvPr>
            <p:ph type="pic" sz="quarter" idx="13"/>
          </p:nvPr>
        </p:nvSpPr>
        <p:spPr>
          <a:xfrm>
            <a:off x="5930107" y="628650"/>
            <a:ext cx="2498873" cy="4000500"/>
          </a:xfrm>
          <a:prstGeom prst="rect">
            <a:avLst/>
          </a:prstGeom>
        </p:spPr>
        <p:txBody>
          <a:bodyPr/>
          <a:lstStyle/>
          <a:p>
            <a:r>
              <a:rPr lang="en-US" dirty="0"/>
              <a:t>Click icon to add picture</a:t>
            </a:r>
          </a:p>
        </p:txBody>
      </p:sp>
      <p:pic>
        <p:nvPicPr>
          <p:cNvPr id="2" name="Picture 1" descr="A black background with text and a silhouette of a tree&#10;&#10;Description automatically generated">
            <a:extLst>
              <a:ext uri="{FF2B5EF4-FFF2-40B4-BE49-F238E27FC236}">
                <a16:creationId xmlns:a16="http://schemas.microsoft.com/office/drawing/2014/main" id="{89442CF4-3849-2DFF-2A6F-F0E99752E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492" y="166829"/>
            <a:ext cx="1576744" cy="673312"/>
          </a:xfrm>
          <a:prstGeom prst="rect">
            <a:avLst/>
          </a:prstGeom>
        </p:spPr>
      </p:pic>
      <p:cxnSp>
        <p:nvCxnSpPr>
          <p:cNvPr id="4" name="Straight Connector 3">
            <a:extLst>
              <a:ext uri="{FF2B5EF4-FFF2-40B4-BE49-F238E27FC236}">
                <a16:creationId xmlns:a16="http://schemas.microsoft.com/office/drawing/2014/main" id="{91CFF77A-DFE2-712A-9498-A78B8EDAD533}"/>
              </a:ext>
            </a:extLst>
          </p:cNvPr>
          <p:cNvCxnSpPr>
            <a:cxnSpLocks/>
          </p:cNvCxnSpPr>
          <p:nvPr userDrawn="1"/>
        </p:nvCxnSpPr>
        <p:spPr>
          <a:xfrm>
            <a:off x="514350" y="2207347"/>
            <a:ext cx="54086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878AA03-1544-4648-C499-04D548F69247}"/>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TextBox 19">
            <a:extLst>
              <a:ext uri="{FF2B5EF4-FFF2-40B4-BE49-F238E27FC236}">
                <a16:creationId xmlns:a16="http://schemas.microsoft.com/office/drawing/2014/main" id="{CAAD8638-93A8-50A5-60B4-4162352DCEF6}"/>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92874571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1">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5BCCC556-84A9-38AF-21D3-F73F8FE45E81}"/>
              </a:ext>
            </a:extLst>
          </p:cNvPr>
          <p:cNvGrpSpPr/>
          <p:nvPr/>
        </p:nvGrpSpPr>
        <p:grpSpPr>
          <a:xfrm>
            <a:off x="-2420713" y="-419386"/>
            <a:ext cx="6011813" cy="5647305"/>
            <a:chOff x="0" y="0"/>
            <a:chExt cx="521080" cy="480605"/>
          </a:xfrm>
        </p:grpSpPr>
        <p:sp>
          <p:nvSpPr>
            <p:cNvPr id="33" name="Freeform 3">
              <a:extLst>
                <a:ext uri="{FF2B5EF4-FFF2-40B4-BE49-F238E27FC236}">
                  <a16:creationId xmlns:a16="http://schemas.microsoft.com/office/drawing/2014/main" id="{8C329448-08EF-A84D-F669-B034F72A6614}"/>
                </a:ext>
              </a:extLst>
            </p:cNvPr>
            <p:cNvSpPr/>
            <p:nvPr/>
          </p:nvSpPr>
          <p:spPr>
            <a:xfrm>
              <a:off x="0" y="0"/>
              <a:ext cx="521080" cy="480605"/>
            </a:xfrm>
            <a:custGeom>
              <a:avLst/>
              <a:gdLst/>
              <a:ahLst/>
              <a:cxnLst/>
              <a:rect l="l" t="t" r="r" b="b"/>
              <a:pathLst>
                <a:path w="521080" h="480605">
                  <a:moveTo>
                    <a:pt x="203200" y="0"/>
                  </a:moveTo>
                  <a:lnTo>
                    <a:pt x="521080" y="0"/>
                  </a:lnTo>
                  <a:lnTo>
                    <a:pt x="317880" y="480605"/>
                  </a:lnTo>
                  <a:lnTo>
                    <a:pt x="0" y="480605"/>
                  </a:lnTo>
                  <a:lnTo>
                    <a:pt x="203200" y="0"/>
                  </a:lnTo>
                  <a:close/>
                </a:path>
              </a:pathLst>
            </a:custGeom>
            <a:solidFill>
              <a:srgbClr val="AFC1D0"/>
            </a:solidFill>
          </p:spPr>
          <p:txBody>
            <a:bodyPr/>
            <a:lstStyle/>
            <a:p>
              <a:endParaRPr lang="en-US" sz="900"/>
            </a:p>
          </p:txBody>
        </p:sp>
        <p:sp>
          <p:nvSpPr>
            <p:cNvPr id="34" name="TextBox 4">
              <a:extLst>
                <a:ext uri="{FF2B5EF4-FFF2-40B4-BE49-F238E27FC236}">
                  <a16:creationId xmlns:a16="http://schemas.microsoft.com/office/drawing/2014/main" id="{A791BC1B-0CC0-847F-57C4-CAA464CB8C55}"/>
                </a:ext>
              </a:extLst>
            </p:cNvPr>
            <p:cNvSpPr txBox="1"/>
            <p:nvPr/>
          </p:nvSpPr>
          <p:spPr>
            <a:xfrm>
              <a:off x="101600" y="-66675"/>
              <a:ext cx="317880" cy="547280"/>
            </a:xfrm>
            <a:prstGeom prst="rect">
              <a:avLst/>
            </a:prstGeom>
          </p:spPr>
          <p:txBody>
            <a:bodyPr lIns="50800" tIns="50800" rIns="50800" bIns="50800" rtlCol="0" anchor="ctr"/>
            <a:lstStyle/>
            <a:p>
              <a:pPr algn="ctr">
                <a:lnSpc>
                  <a:spcPts val="1660"/>
                </a:lnSpc>
              </a:pPr>
              <a:endParaRPr sz="900"/>
            </a:p>
          </p:txBody>
        </p:sp>
      </p:grpSp>
      <p:grpSp>
        <p:nvGrpSpPr>
          <p:cNvPr id="35" name="Group 5">
            <a:extLst>
              <a:ext uri="{FF2B5EF4-FFF2-40B4-BE49-F238E27FC236}">
                <a16:creationId xmlns:a16="http://schemas.microsoft.com/office/drawing/2014/main" id="{3C950F6C-A9A4-23B7-24FA-F37870E5FA98}"/>
              </a:ext>
            </a:extLst>
          </p:cNvPr>
          <p:cNvGrpSpPr/>
          <p:nvPr/>
        </p:nvGrpSpPr>
        <p:grpSpPr>
          <a:xfrm>
            <a:off x="3457215" y="2168552"/>
            <a:ext cx="5442728" cy="2315576"/>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sp>
        <p:nvSpPr>
          <p:cNvPr id="43" name="TextBox 13">
            <a:extLst>
              <a:ext uri="{FF2B5EF4-FFF2-40B4-BE49-F238E27FC236}">
                <a16:creationId xmlns:a16="http://schemas.microsoft.com/office/drawing/2014/main" id="{7A576B38-2032-90A4-620D-643036FCE99F}"/>
              </a:ext>
            </a:extLst>
          </p:cNvPr>
          <p:cNvSpPr txBox="1"/>
          <p:nvPr/>
        </p:nvSpPr>
        <p:spPr>
          <a:xfrm>
            <a:off x="514350" y="1067980"/>
            <a:ext cx="3977322" cy="497508"/>
          </a:xfrm>
          <a:prstGeom prst="rect">
            <a:avLst/>
          </a:prstGeom>
        </p:spPr>
        <p:txBody>
          <a:bodyPr wrap="square" lIns="0" tIns="0" rIns="0" bIns="0" rtlCol="0" anchor="t">
            <a:spAutoFit/>
          </a:bodyPr>
          <a:lstStyle/>
          <a:p>
            <a:pPr algn="l">
              <a:lnSpc>
                <a:spcPts val="4162"/>
              </a:lnSpc>
            </a:pPr>
            <a:endParaRPr lang="en-US" sz="3202">
              <a:solidFill>
                <a:srgbClr val="0B1320"/>
              </a:solidFill>
              <a:latin typeface="League Spartan"/>
              <a:ea typeface="League Spartan"/>
              <a:cs typeface="League Spartan"/>
              <a:sym typeface="League Spartan"/>
            </a:endParaRPr>
          </a:p>
        </p:txBody>
      </p:sp>
      <p:sp>
        <p:nvSpPr>
          <p:cNvPr id="3" name="Content Placeholder 2">
            <a:extLst>
              <a:ext uri="{FF2B5EF4-FFF2-40B4-BE49-F238E27FC236}">
                <a16:creationId xmlns:a16="http://schemas.microsoft.com/office/drawing/2014/main" id="{5878C0A5-6E3C-E50F-D655-39CDE32623FC}"/>
              </a:ext>
            </a:extLst>
          </p:cNvPr>
          <p:cNvSpPr>
            <a:spLocks noGrp="1"/>
          </p:cNvSpPr>
          <p:nvPr>
            <p:ph sz="quarter" idx="10" hasCustomPrompt="1"/>
          </p:nvPr>
        </p:nvSpPr>
        <p:spPr>
          <a:xfrm>
            <a:off x="5128043" y="1061038"/>
            <a:ext cx="3771900" cy="4572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dirty="0"/>
              <a:t>Section Header</a:t>
            </a:r>
          </a:p>
        </p:txBody>
      </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5128043" y="1614294"/>
            <a:ext cx="3771900" cy="505452"/>
          </a:xfrm>
          <a:prstGeom prst="rect">
            <a:avLst/>
          </a:prstGeom>
        </p:spPr>
        <p:txBody>
          <a:bodyPr/>
          <a:lstStyle>
            <a:lvl1pPr marL="0" indent="0">
              <a:buNone/>
              <a:defRPr sz="3400">
                <a:latin typeface="League Spartan" panose="020B0604020202020204" charset="0"/>
              </a:defRPr>
            </a:lvl1pPr>
          </a:lstStyle>
          <a:p>
            <a:pPr lvl="0"/>
            <a:r>
              <a:rPr lang="en-US" dirty="0"/>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3591100" y="2426729"/>
            <a:ext cx="5174765" cy="194350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descr="A black background with text and a silhouette of a tree&#10;&#10;Description automatically generated">
            <a:extLst>
              <a:ext uri="{FF2B5EF4-FFF2-40B4-BE49-F238E27FC236}">
                <a16:creationId xmlns:a16="http://schemas.microsoft.com/office/drawing/2014/main" id="{89442CF4-3849-2DFF-2A6F-F0E99752E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492" y="166829"/>
            <a:ext cx="1576744" cy="673312"/>
          </a:xfrm>
          <a:prstGeom prst="rect">
            <a:avLst/>
          </a:prstGeom>
        </p:spPr>
      </p:pic>
      <p:cxnSp>
        <p:nvCxnSpPr>
          <p:cNvPr id="4" name="Straight Connector 3">
            <a:extLst>
              <a:ext uri="{FF2B5EF4-FFF2-40B4-BE49-F238E27FC236}">
                <a16:creationId xmlns:a16="http://schemas.microsoft.com/office/drawing/2014/main" id="{91CFF77A-DFE2-712A-9498-A78B8EDAD533}"/>
              </a:ext>
            </a:extLst>
          </p:cNvPr>
          <p:cNvCxnSpPr>
            <a:cxnSpLocks/>
          </p:cNvCxnSpPr>
          <p:nvPr userDrawn="1"/>
        </p:nvCxnSpPr>
        <p:spPr>
          <a:xfrm>
            <a:off x="3491307" y="2207347"/>
            <a:ext cx="54086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878AA03-1544-4648-C499-04D548F69247}"/>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Picture Placeholder 10">
            <a:extLst>
              <a:ext uri="{FF2B5EF4-FFF2-40B4-BE49-F238E27FC236}">
                <a16:creationId xmlns:a16="http://schemas.microsoft.com/office/drawing/2014/main" id="{2E8287B2-199F-3B2F-50FD-F278AAF9AF92}"/>
              </a:ext>
            </a:extLst>
          </p:cNvPr>
          <p:cNvSpPr>
            <a:spLocks noGrp="1"/>
          </p:cNvSpPr>
          <p:nvPr>
            <p:ph type="pic" sz="quarter" idx="13"/>
          </p:nvPr>
        </p:nvSpPr>
        <p:spPr>
          <a:xfrm>
            <a:off x="871834" y="628650"/>
            <a:ext cx="2498873" cy="4000500"/>
          </a:xfrm>
          <a:prstGeom prst="rect">
            <a:avLst/>
          </a:prstGeom>
        </p:spPr>
        <p:txBody>
          <a:bodyPr/>
          <a:lstStyle/>
          <a:p>
            <a:r>
              <a:rPr lang="en-US" dirty="0"/>
              <a:t>Click icon to add picture</a:t>
            </a:r>
          </a:p>
        </p:txBody>
      </p:sp>
      <p:sp>
        <p:nvSpPr>
          <p:cNvPr id="5" name="TextBox 19">
            <a:extLst>
              <a:ext uri="{FF2B5EF4-FFF2-40B4-BE49-F238E27FC236}">
                <a16:creationId xmlns:a16="http://schemas.microsoft.com/office/drawing/2014/main" id="{A74D5EBD-927E-3A74-880B-7581AECF1D13}"/>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97916544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Slide">
    <p:spTree>
      <p:nvGrpSpPr>
        <p:cNvPr id="1" name=""/>
        <p:cNvGrpSpPr/>
        <p:nvPr/>
      </p:nvGrpSpPr>
      <p:grpSpPr>
        <a:xfrm>
          <a:off x="0" y="0"/>
          <a:ext cx="0" cy="0"/>
          <a:chOff x="0" y="0"/>
          <a:chExt cx="0" cy="0"/>
        </a:xfrm>
      </p:grpSpPr>
      <p:grpSp>
        <p:nvGrpSpPr>
          <p:cNvPr id="10" name="Group 5">
            <a:extLst>
              <a:ext uri="{FF2B5EF4-FFF2-40B4-BE49-F238E27FC236}">
                <a16:creationId xmlns:a16="http://schemas.microsoft.com/office/drawing/2014/main" id="{600B0B91-25BE-D825-12FE-234BB31F44CA}"/>
              </a:ext>
            </a:extLst>
          </p:cNvPr>
          <p:cNvGrpSpPr/>
          <p:nvPr/>
        </p:nvGrpSpPr>
        <p:grpSpPr>
          <a:xfrm>
            <a:off x="267976" y="1004397"/>
            <a:ext cx="4304025" cy="3890852"/>
            <a:chOff x="0" y="0"/>
            <a:chExt cx="2422979" cy="857550"/>
          </a:xfrm>
        </p:grpSpPr>
        <p:sp>
          <p:nvSpPr>
            <p:cNvPr id="11" name="Freeform 6">
              <a:extLst>
                <a:ext uri="{FF2B5EF4-FFF2-40B4-BE49-F238E27FC236}">
                  <a16:creationId xmlns:a16="http://schemas.microsoft.com/office/drawing/2014/main" id="{83EC32C6-471E-4378-AD1D-029192143A9A}"/>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12" name="TextBox 7">
              <a:extLst>
                <a:ext uri="{FF2B5EF4-FFF2-40B4-BE49-F238E27FC236}">
                  <a16:creationId xmlns:a16="http://schemas.microsoft.com/office/drawing/2014/main" id="{ABCE235B-1A9D-AE0A-5D9C-1FE5A8E12C1A}"/>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grpSp>
        <p:nvGrpSpPr>
          <p:cNvPr id="17" name="Group 5">
            <a:extLst>
              <a:ext uri="{FF2B5EF4-FFF2-40B4-BE49-F238E27FC236}">
                <a16:creationId xmlns:a16="http://schemas.microsoft.com/office/drawing/2014/main" id="{A808627F-3817-0743-692B-7B1D9383A830}"/>
              </a:ext>
            </a:extLst>
          </p:cNvPr>
          <p:cNvGrpSpPr/>
          <p:nvPr/>
        </p:nvGrpSpPr>
        <p:grpSpPr>
          <a:xfrm>
            <a:off x="4695824" y="1004396"/>
            <a:ext cx="4180201" cy="3890853"/>
            <a:chOff x="0" y="0"/>
            <a:chExt cx="2422979" cy="857550"/>
          </a:xfrm>
        </p:grpSpPr>
        <p:sp>
          <p:nvSpPr>
            <p:cNvPr id="18" name="Freeform 6">
              <a:extLst>
                <a:ext uri="{FF2B5EF4-FFF2-40B4-BE49-F238E27FC236}">
                  <a16:creationId xmlns:a16="http://schemas.microsoft.com/office/drawing/2014/main" id="{635442CB-2958-CBF8-AE09-711308390C2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19" name="TextBox 7">
              <a:extLst>
                <a:ext uri="{FF2B5EF4-FFF2-40B4-BE49-F238E27FC236}">
                  <a16:creationId xmlns:a16="http://schemas.microsoft.com/office/drawing/2014/main" id="{11D3A344-3DDE-7F5C-9E12-BB2E01C8230F}"/>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sp>
        <p:nvSpPr>
          <p:cNvPr id="2" name="Title 1">
            <a:extLst>
              <a:ext uri="{FF2B5EF4-FFF2-40B4-BE49-F238E27FC236}">
                <a16:creationId xmlns:a16="http://schemas.microsoft.com/office/drawing/2014/main" id="{3F6861B5-2863-A0BA-6FA1-5105781D62A1}"/>
              </a:ext>
            </a:extLst>
          </p:cNvPr>
          <p:cNvSpPr>
            <a:spLocks noGrp="1"/>
          </p:cNvSpPr>
          <p:nvPr>
            <p:ph type="title" hasCustomPrompt="1"/>
          </p:nvPr>
        </p:nvSpPr>
        <p:spPr>
          <a:xfrm>
            <a:off x="1690976" y="116488"/>
            <a:ext cx="6995824" cy="621506"/>
          </a:xfrm>
          <a:prstGeom prst="rect">
            <a:avLst/>
          </a:prstGeom>
        </p:spPr>
        <p:txBody>
          <a:bodyPr/>
          <a:lstStyle>
            <a:lvl1pPr algn="l">
              <a:defRPr sz="3400">
                <a:latin typeface="League Spartan" panose="020B0604020202020204" charset="0"/>
              </a:defRPr>
            </a:lvl1pPr>
          </a:lstStyle>
          <a:p>
            <a:r>
              <a:rPr lang="en-US" dirty="0"/>
              <a:t>TITLE</a:t>
            </a:r>
          </a:p>
        </p:txBody>
      </p:sp>
      <p:sp>
        <p:nvSpPr>
          <p:cNvPr id="4" name="Content Placeholder 3">
            <a:extLst>
              <a:ext uri="{FF2B5EF4-FFF2-40B4-BE49-F238E27FC236}">
                <a16:creationId xmlns:a16="http://schemas.microsoft.com/office/drawing/2014/main" id="{A1BF316A-109D-9409-1B57-66C52FDD84B4}"/>
              </a:ext>
            </a:extLst>
          </p:cNvPr>
          <p:cNvSpPr>
            <a:spLocks noGrp="1"/>
          </p:cNvSpPr>
          <p:nvPr>
            <p:ph sz="quarter" idx="10"/>
          </p:nvPr>
        </p:nvSpPr>
        <p:spPr>
          <a:xfrm>
            <a:off x="342900" y="1085850"/>
            <a:ext cx="4152900" cy="3733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45A21FE-DE52-BEB9-8EE9-39B443B3E979}"/>
              </a:ext>
            </a:extLst>
          </p:cNvPr>
          <p:cNvSpPr>
            <a:spLocks noGrp="1"/>
          </p:cNvSpPr>
          <p:nvPr>
            <p:ph sz="quarter" idx="11"/>
          </p:nvPr>
        </p:nvSpPr>
        <p:spPr>
          <a:xfrm>
            <a:off x="4762500" y="1085850"/>
            <a:ext cx="4038600" cy="3733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53B8064D-8D41-2E4E-84FD-B65CCC365852}"/>
              </a:ext>
            </a:extLst>
          </p:cNvPr>
          <p:cNvCxnSpPr>
            <a:cxnSpLocks/>
          </p:cNvCxnSpPr>
          <p:nvPr userDrawn="1"/>
        </p:nvCxnSpPr>
        <p:spPr>
          <a:xfrm>
            <a:off x="1410407" y="729151"/>
            <a:ext cx="7219243" cy="0"/>
          </a:xfrm>
          <a:prstGeom prst="line">
            <a:avLst/>
          </a:prstGeom>
        </p:spPr>
        <p:style>
          <a:lnRef idx="1">
            <a:schemeClr val="dk1"/>
          </a:lnRef>
          <a:fillRef idx="0">
            <a:schemeClr val="dk1"/>
          </a:fillRef>
          <a:effectRef idx="0">
            <a:schemeClr val="dk1"/>
          </a:effectRef>
          <a:fontRef idx="minor">
            <a:schemeClr val="tx1"/>
          </a:fontRef>
        </p:style>
      </p:cxnSp>
      <p:pic>
        <p:nvPicPr>
          <p:cNvPr id="5" name="Picture 4" descr="A black background with text and a silhouette of a tree&#10;&#10;Description automatically generated">
            <a:extLst>
              <a:ext uri="{FF2B5EF4-FFF2-40B4-BE49-F238E27FC236}">
                <a16:creationId xmlns:a16="http://schemas.microsoft.com/office/drawing/2014/main" id="{2D49B321-BBC6-9DAA-DA37-86D035D7FF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429" y="143779"/>
            <a:ext cx="1511547" cy="645471"/>
          </a:xfrm>
          <a:prstGeom prst="rect">
            <a:avLst/>
          </a:prstGeom>
        </p:spPr>
      </p:pic>
      <p:sp>
        <p:nvSpPr>
          <p:cNvPr id="7" name="Rectangle 6">
            <a:extLst>
              <a:ext uri="{FF2B5EF4-FFF2-40B4-BE49-F238E27FC236}">
                <a16:creationId xmlns:a16="http://schemas.microsoft.com/office/drawing/2014/main" id="{D150E22C-B89C-111A-7CFC-7B10133CD6F1}"/>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TextBox 19">
            <a:extLst>
              <a:ext uri="{FF2B5EF4-FFF2-40B4-BE49-F238E27FC236}">
                <a16:creationId xmlns:a16="http://schemas.microsoft.com/office/drawing/2014/main" id="{24FBFFF3-1007-2B96-622A-A64D0D65C822}"/>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36198402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E83903-C037-F01C-AA89-7E3BC73675B9}"/>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A black background with text and a silhouette of a tree&#10;&#10;Description automatically generated">
            <a:extLst>
              <a:ext uri="{FF2B5EF4-FFF2-40B4-BE49-F238E27FC236}">
                <a16:creationId xmlns:a16="http://schemas.microsoft.com/office/drawing/2014/main" id="{86846EDC-33DB-84A0-40BA-7F3F04BEB8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429" y="143779"/>
            <a:ext cx="1511547" cy="645471"/>
          </a:xfrm>
          <a:prstGeom prst="rect">
            <a:avLst/>
          </a:prstGeom>
        </p:spPr>
      </p:pic>
      <p:sp>
        <p:nvSpPr>
          <p:cNvPr id="2" name="TextBox 19">
            <a:extLst>
              <a:ext uri="{FF2B5EF4-FFF2-40B4-BE49-F238E27FC236}">
                <a16:creationId xmlns:a16="http://schemas.microsoft.com/office/drawing/2014/main" id="{581705ED-0F39-9D60-9F3D-294FD3547A80}"/>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113330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96897-8B1A-A78C-C705-CF5226681F06}"/>
              </a:ext>
            </a:extLst>
          </p:cNvPr>
          <p:cNvSpPr>
            <a:spLocks noGrp="1"/>
          </p:cNvSpPr>
          <p:nvPr>
            <p:ph type="title" hasCustomPrompt="1"/>
          </p:nvPr>
        </p:nvSpPr>
        <p:spPr>
          <a:xfrm>
            <a:off x="1630680" y="84419"/>
            <a:ext cx="6305550" cy="621506"/>
          </a:xfrm>
          <a:prstGeom prst="rect">
            <a:avLst/>
          </a:prstGeom>
        </p:spPr>
        <p:txBody>
          <a:bodyPr/>
          <a:lstStyle>
            <a:lvl1pPr algn="l">
              <a:defRPr sz="3400">
                <a:latin typeface="League Spartan" panose="020B0604020202020204" charset="0"/>
              </a:defRPr>
            </a:lvl1pPr>
          </a:lstStyle>
          <a:p>
            <a:r>
              <a:rPr lang="en-US" dirty="0"/>
              <a:t>TITLE</a:t>
            </a:r>
          </a:p>
        </p:txBody>
      </p:sp>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480060" y="1028217"/>
            <a:ext cx="8149590" cy="35433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9AED758D-33F0-EB8E-456F-2401202A5313}"/>
              </a:ext>
            </a:extLst>
          </p:cNvPr>
          <p:cNvCxnSpPr>
            <a:cxnSpLocks/>
          </p:cNvCxnSpPr>
          <p:nvPr userDrawn="1"/>
        </p:nvCxnSpPr>
        <p:spPr>
          <a:xfrm>
            <a:off x="1410407" y="729151"/>
            <a:ext cx="7219243" cy="0"/>
          </a:xfrm>
          <a:prstGeom prst="line">
            <a:avLst/>
          </a:prstGeom>
        </p:spPr>
        <p:style>
          <a:lnRef idx="1">
            <a:schemeClr val="dk1"/>
          </a:lnRef>
          <a:fillRef idx="0">
            <a:schemeClr val="dk1"/>
          </a:fillRef>
          <a:effectRef idx="0">
            <a:schemeClr val="dk1"/>
          </a:effectRef>
          <a:fontRef idx="minor">
            <a:schemeClr val="tx1"/>
          </a:fontRef>
        </p:style>
      </p:cxnSp>
      <p:pic>
        <p:nvPicPr>
          <p:cNvPr id="5" name="Picture 4" descr="A black background with text and a silhouette of a tree&#10;&#10;Description automatically generated">
            <a:extLst>
              <a:ext uri="{FF2B5EF4-FFF2-40B4-BE49-F238E27FC236}">
                <a16:creationId xmlns:a16="http://schemas.microsoft.com/office/drawing/2014/main" id="{2B550EC2-C4EC-32EA-44B0-C1C87EC8E4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429" y="143779"/>
            <a:ext cx="1511547" cy="645471"/>
          </a:xfrm>
          <a:prstGeom prst="rect">
            <a:avLst/>
          </a:prstGeom>
        </p:spPr>
      </p:pic>
      <p:sp>
        <p:nvSpPr>
          <p:cNvPr id="6" name="Rectangle 5">
            <a:extLst>
              <a:ext uri="{FF2B5EF4-FFF2-40B4-BE49-F238E27FC236}">
                <a16:creationId xmlns:a16="http://schemas.microsoft.com/office/drawing/2014/main" id="{4E256F42-6DD1-6042-2BFE-975A651F50CB}"/>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Box 19">
            <a:extLst>
              <a:ext uri="{FF2B5EF4-FFF2-40B4-BE49-F238E27FC236}">
                <a16:creationId xmlns:a16="http://schemas.microsoft.com/office/drawing/2014/main" id="{3C218AF1-2EA1-0276-09A2-AB3F2080D5C7}"/>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80661061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fographic/Chart">
    <p:spTree>
      <p:nvGrpSpPr>
        <p:cNvPr id="1" name=""/>
        <p:cNvGrpSpPr/>
        <p:nvPr/>
      </p:nvGrpSpPr>
      <p:grpSpPr>
        <a:xfrm>
          <a:off x="0" y="0"/>
          <a:ext cx="0" cy="0"/>
          <a:chOff x="0" y="0"/>
          <a:chExt cx="0" cy="0"/>
        </a:xfrm>
      </p:grpSpPr>
      <p:grpSp>
        <p:nvGrpSpPr>
          <p:cNvPr id="24" name="Group 7">
            <a:extLst>
              <a:ext uri="{FF2B5EF4-FFF2-40B4-BE49-F238E27FC236}">
                <a16:creationId xmlns:a16="http://schemas.microsoft.com/office/drawing/2014/main" id="{3450EE18-1256-F729-9523-47E82C86230C}"/>
              </a:ext>
            </a:extLst>
          </p:cNvPr>
          <p:cNvGrpSpPr/>
          <p:nvPr/>
        </p:nvGrpSpPr>
        <p:grpSpPr>
          <a:xfrm>
            <a:off x="4285" y="3189758"/>
            <a:ext cx="4685652" cy="1953742"/>
            <a:chOff x="0" y="0"/>
            <a:chExt cx="2468162" cy="1029132"/>
          </a:xfrm>
        </p:grpSpPr>
        <p:sp>
          <p:nvSpPr>
            <p:cNvPr id="25" name="Freeform 8">
              <a:extLst>
                <a:ext uri="{FF2B5EF4-FFF2-40B4-BE49-F238E27FC236}">
                  <a16:creationId xmlns:a16="http://schemas.microsoft.com/office/drawing/2014/main" id="{341A7AB4-CF0A-CAC8-EAC0-68603B1DC37D}"/>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26" name="TextBox 9">
              <a:extLst>
                <a:ext uri="{FF2B5EF4-FFF2-40B4-BE49-F238E27FC236}">
                  <a16:creationId xmlns:a16="http://schemas.microsoft.com/office/drawing/2014/main" id="{509079B3-D2DA-4242-B4BF-0A4E4078586D}"/>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grpSp>
        <p:nvGrpSpPr>
          <p:cNvPr id="20" name="Group 3">
            <a:extLst>
              <a:ext uri="{FF2B5EF4-FFF2-40B4-BE49-F238E27FC236}">
                <a16:creationId xmlns:a16="http://schemas.microsoft.com/office/drawing/2014/main" id="{4C94D1A2-35E1-31DD-AA22-C0D10F22BB9E}"/>
              </a:ext>
            </a:extLst>
          </p:cNvPr>
          <p:cNvGrpSpPr/>
          <p:nvPr/>
        </p:nvGrpSpPr>
        <p:grpSpPr>
          <a:xfrm>
            <a:off x="3458805" y="0"/>
            <a:ext cx="8230359" cy="5143500"/>
            <a:chOff x="0" y="0"/>
            <a:chExt cx="769039" cy="480605"/>
          </a:xfrm>
        </p:grpSpPr>
        <p:sp>
          <p:nvSpPr>
            <p:cNvPr id="21" name="Freeform 4">
              <a:extLst>
                <a:ext uri="{FF2B5EF4-FFF2-40B4-BE49-F238E27FC236}">
                  <a16:creationId xmlns:a16="http://schemas.microsoft.com/office/drawing/2014/main" id="{F728D59A-2871-196A-CBEE-0AB3FE35EA92}"/>
                </a:ext>
              </a:extLst>
            </p:cNvPr>
            <p:cNvSpPr/>
            <p:nvPr/>
          </p:nvSpPr>
          <p:spPr>
            <a:xfrm>
              <a:off x="0" y="0"/>
              <a:ext cx="769039"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900"/>
            </a:p>
          </p:txBody>
        </p:sp>
        <p:sp>
          <p:nvSpPr>
            <p:cNvPr id="22" name="TextBox 5">
              <a:extLst>
                <a:ext uri="{FF2B5EF4-FFF2-40B4-BE49-F238E27FC236}">
                  <a16:creationId xmlns:a16="http://schemas.microsoft.com/office/drawing/2014/main" id="{6B4B154A-8DD5-B2C6-E76C-22C35C625807}"/>
                </a:ext>
              </a:extLst>
            </p:cNvPr>
            <p:cNvSpPr txBox="1"/>
            <p:nvPr/>
          </p:nvSpPr>
          <p:spPr>
            <a:xfrm>
              <a:off x="101600" y="-66675"/>
              <a:ext cx="565839" cy="547280"/>
            </a:xfrm>
            <a:prstGeom prst="rect">
              <a:avLst/>
            </a:prstGeom>
          </p:spPr>
          <p:txBody>
            <a:bodyPr lIns="50800" tIns="50800" rIns="50800" bIns="50800" rtlCol="0" anchor="ctr"/>
            <a:lstStyle/>
            <a:p>
              <a:pPr algn="ctr">
                <a:lnSpc>
                  <a:spcPts val="1660"/>
                </a:lnSpc>
              </a:pPr>
              <a:endParaRPr sz="900"/>
            </a:p>
          </p:txBody>
        </p:sp>
      </p:grpSp>
      <p:sp>
        <p:nvSpPr>
          <p:cNvPr id="4" name="Chart Placeholder 3">
            <a:extLst>
              <a:ext uri="{FF2B5EF4-FFF2-40B4-BE49-F238E27FC236}">
                <a16:creationId xmlns:a16="http://schemas.microsoft.com/office/drawing/2014/main" id="{67F40814-3139-3302-EC84-BDFC329626C1}"/>
              </a:ext>
            </a:extLst>
          </p:cNvPr>
          <p:cNvSpPr>
            <a:spLocks noGrp="1"/>
          </p:cNvSpPr>
          <p:nvPr>
            <p:ph type="chart" sz="quarter" idx="10"/>
          </p:nvPr>
        </p:nvSpPr>
        <p:spPr>
          <a:xfrm>
            <a:off x="5943600" y="1123950"/>
            <a:ext cx="3276600" cy="3276600"/>
          </a:xfrm>
          <a:prstGeom prst="rect">
            <a:avLst/>
          </a:prstGeom>
        </p:spPr>
        <p:txBody>
          <a:bodyPr/>
          <a:lstStyle/>
          <a:p>
            <a:r>
              <a:rPr lang="en-US"/>
              <a:t>Click icon to add chart</a:t>
            </a:r>
          </a:p>
        </p:txBody>
      </p:sp>
      <p:sp>
        <p:nvSpPr>
          <p:cNvPr id="6" name="Content Placeholder 5">
            <a:extLst>
              <a:ext uri="{FF2B5EF4-FFF2-40B4-BE49-F238E27FC236}">
                <a16:creationId xmlns:a16="http://schemas.microsoft.com/office/drawing/2014/main" id="{8C8E9C8A-ACBC-0CDD-DDD7-2833DD253862}"/>
              </a:ext>
            </a:extLst>
          </p:cNvPr>
          <p:cNvSpPr>
            <a:spLocks noGrp="1"/>
          </p:cNvSpPr>
          <p:nvPr>
            <p:ph sz="quarter" idx="11" hasCustomPrompt="1"/>
          </p:nvPr>
        </p:nvSpPr>
        <p:spPr>
          <a:xfrm>
            <a:off x="249238" y="1360348"/>
            <a:ext cx="3921125" cy="1470819"/>
          </a:xfrm>
          <a:prstGeom prst="rect">
            <a:avLst/>
          </a:prstGeom>
        </p:spPr>
        <p:txBody>
          <a:bodyPr/>
          <a:lstStyle/>
          <a:p>
            <a:pPr marL="171450" marR="0" lvl="0" indent="-171450" algn="l" defTabSz="457200" rtl="0" eaLnBrk="1" fontAlgn="auto" latinLnBrk="0" hangingPunct="1">
              <a:lnSpc>
                <a:spcPct val="100000"/>
              </a:lnSpc>
              <a:spcBef>
                <a:spcPct val="20000"/>
              </a:spcBef>
              <a:spcAft>
                <a:spcPts val="0"/>
              </a:spcAft>
              <a:buClrTx/>
              <a:buSzTx/>
              <a:buFont typeface="Arial" pitchFamily="34" charset="0"/>
              <a:buChar char="•"/>
              <a:tabLst/>
              <a:defRPr/>
            </a:pPr>
            <a:r>
              <a:rPr lang="en-US" sz="1600">
                <a:solidFill>
                  <a:srgbClr val="0B1320"/>
                </a:solidFill>
                <a:latin typeface="Helios Extended"/>
                <a:ea typeface="Helios Extended"/>
                <a:cs typeface="Helios Extended"/>
                <a:sym typeface="Helios Extended"/>
              </a:rPr>
              <a:t>if you would like to add any charts, you can use this template</a:t>
            </a:r>
          </a:p>
        </p:txBody>
      </p:sp>
      <p:sp>
        <p:nvSpPr>
          <p:cNvPr id="8" name="Content Placeholder 7">
            <a:extLst>
              <a:ext uri="{FF2B5EF4-FFF2-40B4-BE49-F238E27FC236}">
                <a16:creationId xmlns:a16="http://schemas.microsoft.com/office/drawing/2014/main" id="{6FEF9938-3D1B-0920-1867-476F260D7FBC}"/>
              </a:ext>
            </a:extLst>
          </p:cNvPr>
          <p:cNvSpPr>
            <a:spLocks noGrp="1"/>
          </p:cNvSpPr>
          <p:nvPr>
            <p:ph sz="quarter" idx="12" hasCustomPrompt="1"/>
          </p:nvPr>
        </p:nvSpPr>
        <p:spPr>
          <a:xfrm>
            <a:off x="304800" y="3371850"/>
            <a:ext cx="5105400" cy="1409700"/>
          </a:xfrm>
          <a:prstGeom prst="rect">
            <a:avLst/>
          </a:prstGeom>
        </p:spPr>
        <p:txBody>
          <a:bodyPr/>
          <a:lstStyle>
            <a:lvl1pPr algn="just">
              <a:lnSpc>
                <a:spcPts val="1881"/>
              </a:lnSpc>
              <a:defRPr/>
            </a:lvl1pPr>
            <a:lvl5pPr marL="914400" indent="0">
              <a:buNone/>
              <a:defRPr/>
            </a:lvl5pPr>
          </a:lstStyle>
          <a:p>
            <a:pPr algn="just">
              <a:lnSpc>
                <a:spcPts val="3762"/>
              </a:lnSpc>
            </a:pPr>
            <a:r>
              <a:rPr lang="en-US" sz="1600">
                <a:solidFill>
                  <a:srgbClr val="000000"/>
                </a:solidFill>
                <a:latin typeface="Helios Extended"/>
                <a:ea typeface="Helios Extended"/>
                <a:cs typeface="Helios Extended"/>
                <a:sym typeface="Helios Extended"/>
              </a:rPr>
              <a:t>and replace these texts with your own words and copy-paste your charts.</a:t>
            </a:r>
          </a:p>
          <a:p>
            <a:pPr algn="just">
              <a:lnSpc>
                <a:spcPts val="3762"/>
              </a:lnSpc>
            </a:pPr>
            <a:r>
              <a:rPr lang="en-US" sz="1600">
                <a:solidFill>
                  <a:srgbClr val="000000"/>
                </a:solidFill>
                <a:latin typeface="Helios Extended"/>
                <a:ea typeface="Helios Extended"/>
                <a:cs typeface="Helios Extended"/>
                <a:sym typeface="Helios Extended"/>
              </a:rPr>
              <a:t>I can help with building your own charts too</a:t>
            </a:r>
          </a:p>
        </p:txBody>
      </p:sp>
      <p:sp>
        <p:nvSpPr>
          <p:cNvPr id="3" name="Rectangle 2">
            <a:extLst>
              <a:ext uri="{FF2B5EF4-FFF2-40B4-BE49-F238E27FC236}">
                <a16:creationId xmlns:a16="http://schemas.microsoft.com/office/drawing/2014/main" id="{E0B89A66-9A85-D53D-2518-AED8D1C82835}"/>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itle 1">
            <a:extLst>
              <a:ext uri="{FF2B5EF4-FFF2-40B4-BE49-F238E27FC236}">
                <a16:creationId xmlns:a16="http://schemas.microsoft.com/office/drawing/2014/main" id="{0607C334-06AD-4AA6-EBF0-79E632B87281}"/>
              </a:ext>
            </a:extLst>
          </p:cNvPr>
          <p:cNvSpPr>
            <a:spLocks noGrp="1"/>
          </p:cNvSpPr>
          <p:nvPr>
            <p:ph type="title" hasCustomPrompt="1"/>
          </p:nvPr>
        </p:nvSpPr>
        <p:spPr>
          <a:xfrm>
            <a:off x="1630680" y="84419"/>
            <a:ext cx="6305550" cy="621506"/>
          </a:xfrm>
          <a:prstGeom prst="rect">
            <a:avLst/>
          </a:prstGeom>
        </p:spPr>
        <p:txBody>
          <a:bodyPr/>
          <a:lstStyle>
            <a:lvl1pPr algn="l">
              <a:defRPr sz="3400">
                <a:latin typeface="League Spartan" panose="020B0604020202020204" charset="0"/>
              </a:defRPr>
            </a:lvl1pPr>
          </a:lstStyle>
          <a:p>
            <a:r>
              <a:rPr lang="en-US" dirty="0"/>
              <a:t>TITLE</a:t>
            </a:r>
          </a:p>
        </p:txBody>
      </p:sp>
      <p:cxnSp>
        <p:nvCxnSpPr>
          <p:cNvPr id="9" name="Straight Connector 8">
            <a:extLst>
              <a:ext uri="{FF2B5EF4-FFF2-40B4-BE49-F238E27FC236}">
                <a16:creationId xmlns:a16="http://schemas.microsoft.com/office/drawing/2014/main" id="{7A5FA57F-D126-46B4-F0CE-033E9CBC7C66}"/>
              </a:ext>
            </a:extLst>
          </p:cNvPr>
          <p:cNvCxnSpPr>
            <a:cxnSpLocks/>
          </p:cNvCxnSpPr>
          <p:nvPr userDrawn="1"/>
        </p:nvCxnSpPr>
        <p:spPr>
          <a:xfrm>
            <a:off x="1410407" y="729151"/>
            <a:ext cx="7219243" cy="0"/>
          </a:xfrm>
          <a:prstGeom prst="line">
            <a:avLst/>
          </a:prstGeom>
        </p:spPr>
        <p:style>
          <a:lnRef idx="1">
            <a:schemeClr val="dk1"/>
          </a:lnRef>
          <a:fillRef idx="0">
            <a:schemeClr val="dk1"/>
          </a:fillRef>
          <a:effectRef idx="0">
            <a:schemeClr val="dk1"/>
          </a:effectRef>
          <a:fontRef idx="minor">
            <a:schemeClr val="tx1"/>
          </a:fontRef>
        </p:style>
      </p:cxnSp>
      <p:pic>
        <p:nvPicPr>
          <p:cNvPr id="10" name="Picture 9" descr="A black background with text and a silhouette of a tree&#10;&#10;Description automatically generated">
            <a:extLst>
              <a:ext uri="{FF2B5EF4-FFF2-40B4-BE49-F238E27FC236}">
                <a16:creationId xmlns:a16="http://schemas.microsoft.com/office/drawing/2014/main" id="{43D173A8-08CC-0AC3-8006-EA1905962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429" y="143779"/>
            <a:ext cx="1511547" cy="645471"/>
          </a:xfrm>
          <a:prstGeom prst="rect">
            <a:avLst/>
          </a:prstGeom>
        </p:spPr>
      </p:pic>
      <p:sp>
        <p:nvSpPr>
          <p:cNvPr id="2" name="TextBox 19">
            <a:extLst>
              <a:ext uri="{FF2B5EF4-FFF2-40B4-BE49-F238E27FC236}">
                <a16:creationId xmlns:a16="http://schemas.microsoft.com/office/drawing/2014/main" id="{C94D9E40-A6C6-460D-AC85-A266A88AF841}"/>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01108869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026248"/>
      </p:ext>
    </p:extLst>
  </p:cSld>
  <p:clrMap bg1="lt1" tx1="dk1" bg2="lt2" tx2="dk2" accent1="accent1" accent2="accent2" accent3="accent3" accent4="accent4" accent5="accent5" accent6="accent6" hlink="hlink" folHlink="folHlink"/>
  <p:sldLayoutIdLst>
    <p:sldLayoutId id="2147483686" r:id="rId1"/>
    <p:sldLayoutId id="2147483688" r:id="rId2"/>
    <p:sldLayoutId id="2147483687" r:id="rId3"/>
    <p:sldLayoutId id="2147483689" r:id="rId4"/>
    <p:sldLayoutId id="2147483720" r:id="rId5"/>
    <p:sldLayoutId id="2147483691" r:id="rId6"/>
    <p:sldLayoutId id="2147483706" r:id="rId7"/>
    <p:sldLayoutId id="2147483692" r:id="rId8"/>
    <p:sldLayoutId id="2147483695" r:id="rId9"/>
    <p:sldLayoutId id="2147483696" r:id="rId10"/>
    <p:sldLayoutId id="2147483707" r:id="rId11"/>
    <p:sldLayoutId id="2147483697" r:id="rId12"/>
    <p:sldLayoutId id="2147483700" r:id="rId13"/>
    <p:sldLayoutId id="2147483699" r:id="rId14"/>
    <p:sldLayoutId id="2147483675" r:id="rId15"/>
    <p:sldLayoutId id="2147483670" r:id="rId16"/>
    <p:sldLayoutId id="2147483662" r:id="rId17"/>
    <p:sldLayoutId id="2147483669" r:id="rId18"/>
    <p:sldLayoutId id="2147483673" r:id="rId19"/>
    <p:sldLayoutId id="2147483677" r:id="rId20"/>
    <p:sldLayoutId id="2147483674" r:id="rId21"/>
    <p:sldLayoutId id="2147483672" r:id="rId22"/>
    <p:sldLayoutId id="2147483676" r:id="rId23"/>
    <p:sldLayoutId id="2147483678" r:id="rId24"/>
  </p:sldLayoutIdLst>
  <p:hf hdr="0" ftr="0" dt="0"/>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40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D0E71E-72E6-535D-88D7-4D79937A881F}"/>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B0C9EB-4567-AF08-51B7-071EAC3B05C1}"/>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3A37DA-52E8-14BA-CC66-CE479B4B17E9}"/>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7A84E4CD-6C9A-4CF4-A738-4491B2B3B116}" type="datetimeFigureOut">
              <a:rPr lang="en-US" smtClean="0"/>
              <a:t>3/12/2025</a:t>
            </a:fld>
            <a:endParaRPr lang="en-US"/>
          </a:p>
        </p:txBody>
      </p:sp>
      <p:sp>
        <p:nvSpPr>
          <p:cNvPr id="5" name="Footer Placeholder 4">
            <a:extLst>
              <a:ext uri="{FF2B5EF4-FFF2-40B4-BE49-F238E27FC236}">
                <a16:creationId xmlns:a16="http://schemas.microsoft.com/office/drawing/2014/main" id="{99CEFB84-9E8E-3691-A14E-623267410DC7}"/>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28513A-E0AE-433A-E831-A05A91998ACD}"/>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2685978D-F92B-4BEA-A7BF-F895CC00C7A6}" type="slidenum">
              <a:rPr lang="en-US" smtClean="0"/>
              <a:t>‹#›</a:t>
            </a:fld>
            <a:endParaRPr lang="en-US"/>
          </a:p>
        </p:txBody>
      </p:sp>
    </p:spTree>
    <p:extLst>
      <p:ext uri="{BB962C8B-B14F-4D97-AF65-F5344CB8AC3E}">
        <p14:creationId xmlns:p14="http://schemas.microsoft.com/office/powerpoint/2010/main" val="71136825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1.xml"/><Relationship Id="rId11" Type="http://schemas.openxmlformats.org/officeDocument/2006/relationships/image" Target="../media/image40.jpeg"/><Relationship Id="rId5" Type="http://schemas.openxmlformats.org/officeDocument/2006/relationships/diagramQuickStyle" Target="../diagrams/quickStyle1.xml"/><Relationship Id="rId10" Type="http://schemas.openxmlformats.org/officeDocument/2006/relationships/image" Target="../media/image39.jpeg"/><Relationship Id="rId4" Type="http://schemas.openxmlformats.org/officeDocument/2006/relationships/diagramLayout" Target="../diagrams/layout1.xml"/><Relationship Id="rId9" Type="http://schemas.openxmlformats.org/officeDocument/2006/relationships/image" Target="../media/image38.jpe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4.jpeg"/><Relationship Id="rId7" Type="http://schemas.openxmlformats.org/officeDocument/2006/relationships/hyperlink" Target="https://creativecommons.org/licenses/by-sa/3.0/"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hyperlink" Target="https://en.wikipedia.org/wiki/Compulsive_hoarding" TargetMode="External"/><Relationship Id="rId5" Type="http://schemas.openxmlformats.org/officeDocument/2006/relationships/hyperlink" Target="https://ifitshipitshere.blogspot.com/2013/11/part-two-modern-mansion-with-wrap.html" TargetMode="External"/><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48.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48.sv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9.xml"/><Relationship Id="rId1" Type="http://schemas.openxmlformats.org/officeDocument/2006/relationships/slideLayout" Target="../slideLayouts/slideLayout8.xml"/><Relationship Id="rId5" Type="http://schemas.openxmlformats.org/officeDocument/2006/relationships/image" Target="../media/image60.png"/><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creativecommons.org/licenses/by-nc-sa/3.0/" TargetMode="External"/><Relationship Id="rId4" Type="http://schemas.openxmlformats.org/officeDocument/2006/relationships/hyperlink" Target="http://nasilemaklover.blogspot.com/2014/11/f-full-cream-sweetened-condensed-milk.html"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hyperlink" Target="http://ottawa.ca/en/residents/public-health/nutrition" TargetMode="External"/><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8.xml"/><Relationship Id="rId5" Type="http://schemas.openxmlformats.org/officeDocument/2006/relationships/image" Target="../media/image60.png"/><Relationship Id="rId4" Type="http://schemas.openxmlformats.org/officeDocument/2006/relationships/image" Target="../media/image59.png"/></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2.svg"/><Relationship Id="rId2" Type="http://schemas.openxmlformats.org/officeDocument/2006/relationships/notesSlide" Target="../notesSlides/notesSlide59.xml"/><Relationship Id="rId1" Type="http://schemas.openxmlformats.org/officeDocument/2006/relationships/slideLayout" Target="../slideLayouts/slideLayout8.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2.xml"/><Relationship Id="rId1" Type="http://schemas.openxmlformats.org/officeDocument/2006/relationships/slideLayout" Target="../slideLayouts/slideLayout8.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3.xml.rels><?xml version="1.0" encoding="UTF-8" standalone="yes"?>
<Relationships xmlns="http://schemas.openxmlformats.org/package/2006/relationships"><Relationship Id="rId3" Type="http://schemas.openxmlformats.org/officeDocument/2006/relationships/hyperlink" Target="https://lwrdsa-vivreaveclesrisques.recherche.usherbrooke.ca/" TargetMode="External"/><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hyperlink" Target="https://en.oxforddictionaries.com/definition/risk" TargetMode="External"/><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hyperlink" Target="https://creativecommons.org/licenses/by/3.0/" TargetMode="External"/><Relationship Id="rId5" Type="http://schemas.openxmlformats.org/officeDocument/2006/relationships/hyperlink" Target="https://leadershipfreak.blog/2012/07/11/women-dont-take-risks-like-men/" TargetMode="Externa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8A5338-87AD-13C5-3207-E4766D6F2465}"/>
              </a:ext>
            </a:extLst>
          </p:cNvPr>
          <p:cNvSpPr>
            <a:spLocks noGrp="1"/>
          </p:cNvSpPr>
          <p:nvPr>
            <p:ph type="body" sz="quarter" idx="11"/>
          </p:nvPr>
        </p:nvSpPr>
        <p:spPr/>
        <p:txBody>
          <a:bodyPr/>
          <a:lstStyle/>
          <a:p>
            <a:r>
              <a:rPr lang="en-US" sz="1200" dirty="0"/>
              <a:t>Chantal completed a Bachelor of Science in Occupational Therapy at the University of Ottawa. She has been a Geriatric Assessor with the Geriatric Assessment Outreach Team of the Regional Geriatric Program of Eastern Ontario (RGPEO) since 2015.  Chantal also recently worked a research assistant for the University of Sherbrook. She has experience working as an occupational therapist, clinical coordinator and case manager in a variety of clinical settings such as a rehabilitation center and in the community.  In her current role, Chantal enjoys helping community-dwelling seniors optimize their health and access community services that will support them to remain in their homes.</a:t>
            </a:r>
          </a:p>
          <a:p>
            <a:endParaRPr lang="en-US" sz="1200" dirty="0"/>
          </a:p>
          <a:p>
            <a:endParaRPr lang="en-US" sz="1200" dirty="0"/>
          </a:p>
        </p:txBody>
      </p:sp>
      <p:sp>
        <p:nvSpPr>
          <p:cNvPr id="4" name="Content Placeholder 3">
            <a:extLst>
              <a:ext uri="{FF2B5EF4-FFF2-40B4-BE49-F238E27FC236}">
                <a16:creationId xmlns:a16="http://schemas.microsoft.com/office/drawing/2014/main" id="{9EB98794-9651-DB5B-9AF3-7622604BEA5E}"/>
              </a:ext>
            </a:extLst>
          </p:cNvPr>
          <p:cNvSpPr>
            <a:spLocks noGrp="1"/>
          </p:cNvSpPr>
          <p:nvPr>
            <p:ph sz="quarter" idx="12"/>
          </p:nvPr>
        </p:nvSpPr>
        <p:spPr/>
        <p:txBody>
          <a:bodyPr/>
          <a:lstStyle/>
          <a:p>
            <a:r>
              <a:rPr lang="en-US" b="1" dirty="0"/>
              <a:t>Chantal</a:t>
            </a:r>
          </a:p>
        </p:txBody>
      </p:sp>
      <p:sp>
        <p:nvSpPr>
          <p:cNvPr id="5" name="Content Placeholder 4">
            <a:extLst>
              <a:ext uri="{FF2B5EF4-FFF2-40B4-BE49-F238E27FC236}">
                <a16:creationId xmlns:a16="http://schemas.microsoft.com/office/drawing/2014/main" id="{09D3F2F1-B077-078C-F418-A11571453A32}"/>
              </a:ext>
            </a:extLst>
          </p:cNvPr>
          <p:cNvSpPr>
            <a:spLocks noGrp="1"/>
          </p:cNvSpPr>
          <p:nvPr>
            <p:ph sz="quarter" idx="13"/>
          </p:nvPr>
        </p:nvSpPr>
        <p:spPr/>
        <p:txBody>
          <a:bodyPr/>
          <a:lstStyle/>
          <a:p>
            <a:r>
              <a:rPr lang="en-US" b="1" dirty="0"/>
              <a:t>Foidart</a:t>
            </a:r>
          </a:p>
        </p:txBody>
      </p:sp>
      <p:sp>
        <p:nvSpPr>
          <p:cNvPr id="6" name="Text Placeholder 5">
            <a:extLst>
              <a:ext uri="{FF2B5EF4-FFF2-40B4-BE49-F238E27FC236}">
                <a16:creationId xmlns:a16="http://schemas.microsoft.com/office/drawing/2014/main" id="{9D69670E-3EB1-DBD5-808D-E3A60E38663E}"/>
              </a:ext>
            </a:extLst>
          </p:cNvPr>
          <p:cNvSpPr>
            <a:spLocks noGrp="1"/>
          </p:cNvSpPr>
          <p:nvPr>
            <p:ph type="body" sz="quarter" idx="14"/>
          </p:nvPr>
        </p:nvSpPr>
        <p:spPr/>
        <p:txBody>
          <a:bodyPr/>
          <a:lstStyle/>
          <a:p>
            <a:pPr marL="0" indent="0" algn="ctr">
              <a:buNone/>
            </a:pPr>
            <a:r>
              <a:rPr lang="en-US" sz="1400" b="1" dirty="0">
                <a:solidFill>
                  <a:srgbClr val="000000"/>
                </a:solidFill>
                <a:latin typeface="Helios Extended" panose="020B0604020202020204" charset="0"/>
                <a:cs typeface="Helios Extended" panose="020B0604020202020204" charset="0"/>
              </a:rPr>
              <a:t>GERIATRIC ASSESSOR</a:t>
            </a:r>
          </a:p>
          <a:p>
            <a:pPr marL="0" indent="0" algn="ctr">
              <a:buNone/>
            </a:pPr>
            <a:r>
              <a:rPr lang="en-US" sz="1100" dirty="0">
                <a:solidFill>
                  <a:srgbClr val="000000"/>
                </a:solidFill>
                <a:latin typeface="Helios Extended" panose="020B0604020202020204" charset="0"/>
                <a:cs typeface="Helios Extended" panose="020B0604020202020204" charset="0"/>
              </a:rPr>
              <a:t>BRUYERE HEALTH</a:t>
            </a:r>
          </a:p>
        </p:txBody>
      </p:sp>
      <p:pic>
        <p:nvPicPr>
          <p:cNvPr id="11" name="Picture Placeholder 10">
            <a:extLst>
              <a:ext uri="{FF2B5EF4-FFF2-40B4-BE49-F238E27FC236}">
                <a16:creationId xmlns:a16="http://schemas.microsoft.com/office/drawing/2014/main" id="{3B9B1B95-182B-2A9F-72D5-3305176F5BB6}"/>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11714" b="11714"/>
          <a:stretch>
            <a:fillRect/>
          </a:stretch>
        </p:blipFill>
        <p:spPr bwMode="auto">
          <a:xfrm>
            <a:off x="5943600" y="1314450"/>
            <a:ext cx="26289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79933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3964E1-1D58-EC3E-E555-8D2E7A1FEAF6}"/>
              </a:ext>
            </a:extLst>
          </p:cNvPr>
          <p:cNvSpPr>
            <a:spLocks noGrp="1"/>
          </p:cNvSpPr>
          <p:nvPr>
            <p:ph sz="quarter" idx="11"/>
          </p:nvPr>
        </p:nvSpPr>
        <p:spPr/>
        <p:txBody>
          <a:bodyPr/>
          <a:lstStyle/>
          <a:p>
            <a:r>
              <a:rPr lang="en-US" sz="3200" b="1" dirty="0"/>
              <a:t>WHAT WE KNOW</a:t>
            </a:r>
            <a:endParaRPr lang="en-US" dirty="0"/>
          </a:p>
        </p:txBody>
      </p:sp>
      <p:sp>
        <p:nvSpPr>
          <p:cNvPr id="4" name="Text Placeholder 3">
            <a:extLst>
              <a:ext uri="{FF2B5EF4-FFF2-40B4-BE49-F238E27FC236}">
                <a16:creationId xmlns:a16="http://schemas.microsoft.com/office/drawing/2014/main" id="{F0843C31-4A35-A6EB-56C1-271CFE913AA9}"/>
              </a:ext>
            </a:extLst>
          </p:cNvPr>
          <p:cNvSpPr>
            <a:spLocks noGrp="1"/>
          </p:cNvSpPr>
          <p:nvPr>
            <p:ph type="body" sz="quarter" idx="12"/>
          </p:nvPr>
        </p:nvSpPr>
        <p:spPr/>
        <p:txBody>
          <a:bodyPr anchor="ctr"/>
          <a:lstStyle/>
          <a:p>
            <a:pPr marL="276225" lvl="1" indent="0">
              <a:buNone/>
            </a:pPr>
            <a:r>
              <a:rPr lang="en-US" sz="2000" dirty="0">
                <a:latin typeface="League Spartan" panose="020B0604020202020204" charset="0"/>
                <a:cs typeface="League Spartan" panose="020B0604020202020204" charset="0"/>
              </a:rPr>
              <a:t>Home is also where the majority of older adults want to be discharged to following hospitalization. </a:t>
            </a:r>
          </a:p>
          <a:p>
            <a:pPr marL="276225" lvl="1" indent="0">
              <a:buNone/>
            </a:pPr>
            <a:endParaRPr lang="en-US" sz="2000" dirty="0">
              <a:latin typeface="League Spartan" panose="020B0604020202020204" charset="0"/>
              <a:cs typeface="League Spartan" panose="020B0604020202020204" charset="0"/>
            </a:endParaRPr>
          </a:p>
          <a:p>
            <a:pPr marL="276225" lvl="1" indent="0">
              <a:buNone/>
            </a:pPr>
            <a:r>
              <a:rPr lang="en-US" sz="1200" dirty="0" err="1">
                <a:solidFill>
                  <a:schemeClr val="tx1"/>
                </a:solidFill>
                <a:latin typeface="League Spartan" panose="020B0604020202020204" charset="0"/>
                <a:cs typeface="League Spartan" panose="020B0604020202020204" charset="0"/>
              </a:rPr>
              <a:t>Popejoy</a:t>
            </a:r>
            <a:r>
              <a:rPr lang="en-US" sz="1200" dirty="0">
                <a:solidFill>
                  <a:schemeClr val="tx1"/>
                </a:solidFill>
                <a:latin typeface="League Spartan" panose="020B0604020202020204" charset="0"/>
                <a:cs typeface="League Spartan" panose="020B0604020202020204" charset="0"/>
              </a:rPr>
              <a:t>, 2011</a:t>
            </a:r>
            <a:endParaRPr lang="en-US" sz="1200" dirty="0">
              <a:latin typeface="League Spartan" panose="020B0604020202020204" charset="0"/>
              <a:cs typeface="League Spartan" panose="020B0604020202020204" charset="0"/>
            </a:endParaRPr>
          </a:p>
        </p:txBody>
      </p:sp>
      <p:pic>
        <p:nvPicPr>
          <p:cNvPr id="7" name="Picture Placeholder 6" descr="A cozy cabin in the woods covered in snow">
            <a:extLst>
              <a:ext uri="{FF2B5EF4-FFF2-40B4-BE49-F238E27FC236}">
                <a16:creationId xmlns:a16="http://schemas.microsoft.com/office/drawing/2014/main" id="{A21436F5-5382-BC41-C999-2B2F5133E181}"/>
              </a:ext>
            </a:extLst>
          </p:cNvPr>
          <p:cNvPicPr>
            <a:picLocks noGrp="1" noChangeAspect="1"/>
          </p:cNvPicPr>
          <p:nvPr>
            <p:ph type="pic" sz="quarter" idx="13"/>
          </p:nvPr>
        </p:nvPicPr>
        <p:blipFill>
          <a:blip r:embed="rId3">
            <a:extLst>
              <a:ext uri="{96DAC541-7B7A-43D3-8B79-37D633B846F1}">
                <asvg:svgBlip xmlns:asvg="http://schemas.microsoft.com/office/drawing/2016/SVG/main" r:embed="rId4"/>
              </a:ext>
            </a:extLst>
          </a:blip>
          <a:srcRect l="18770" r="18770"/>
          <a:stretch>
            <a:fillRect/>
          </a:stretch>
        </p:blipFill>
        <p:spPr>
          <a:xfrm>
            <a:off x="378135" y="1061038"/>
            <a:ext cx="2498873" cy="4000500"/>
          </a:xfrm>
        </p:spPr>
      </p:pic>
    </p:spTree>
    <p:extLst>
      <p:ext uri="{BB962C8B-B14F-4D97-AF65-F5344CB8AC3E}">
        <p14:creationId xmlns:p14="http://schemas.microsoft.com/office/powerpoint/2010/main" val="2642918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5273043-785F-054C-9B46-6ADBAF230FC7}"/>
              </a:ext>
            </a:extLst>
          </p:cNvPr>
          <p:cNvSpPr txBox="1"/>
          <p:nvPr/>
        </p:nvSpPr>
        <p:spPr>
          <a:xfrm>
            <a:off x="4572000" y="4188264"/>
            <a:ext cx="4009521" cy="369332"/>
          </a:xfrm>
          <a:prstGeom prst="rect">
            <a:avLst/>
          </a:prstGeom>
          <a:noFill/>
        </p:spPr>
        <p:txBody>
          <a:bodyPr wrap="square" rtlCol="0">
            <a:spAutoFit/>
          </a:bodyPr>
          <a:lstStyle/>
          <a:p>
            <a:r>
              <a:rPr lang="en-US" dirty="0">
                <a:latin typeface="League Spartan" panose="020B0604020202020204" charset="0"/>
                <a:cs typeface="League Spartan" panose="020B0604020202020204" charset="0"/>
              </a:rPr>
              <a:t>Staff are delaying discharge</a:t>
            </a:r>
            <a:r>
              <a:rPr lang="en-US" sz="1350" dirty="0">
                <a:latin typeface="League Spartan" panose="020B0604020202020204" charset="0"/>
                <a:cs typeface="League Spartan" panose="020B0604020202020204" charset="0"/>
              </a:rPr>
              <a:t>.</a:t>
            </a:r>
          </a:p>
        </p:txBody>
      </p:sp>
      <p:sp>
        <p:nvSpPr>
          <p:cNvPr id="15" name="TextBox 14">
            <a:extLst>
              <a:ext uri="{FF2B5EF4-FFF2-40B4-BE49-F238E27FC236}">
                <a16:creationId xmlns:a16="http://schemas.microsoft.com/office/drawing/2014/main" id="{BDA41CD6-A493-EE4D-9478-6C05DADC958A}"/>
              </a:ext>
            </a:extLst>
          </p:cNvPr>
          <p:cNvSpPr txBox="1"/>
          <p:nvPr/>
        </p:nvSpPr>
        <p:spPr>
          <a:xfrm>
            <a:off x="4572000" y="3181633"/>
            <a:ext cx="3667760" cy="646331"/>
          </a:xfrm>
          <a:prstGeom prst="rect">
            <a:avLst/>
          </a:prstGeom>
          <a:noFill/>
        </p:spPr>
        <p:txBody>
          <a:bodyPr wrap="square" rtlCol="0">
            <a:spAutoFit/>
          </a:bodyPr>
          <a:lstStyle/>
          <a:p>
            <a:r>
              <a:rPr lang="en-US" dirty="0">
                <a:latin typeface="League Spartan" panose="020B0604020202020204" charset="0"/>
                <a:cs typeface="League Spartan" panose="020B0604020202020204" charset="0"/>
              </a:rPr>
              <a:t>Acute care is not discharging patient’s home.</a:t>
            </a:r>
          </a:p>
        </p:txBody>
      </p:sp>
      <p:sp>
        <p:nvSpPr>
          <p:cNvPr id="18" name="TextBox 17">
            <a:extLst>
              <a:ext uri="{FF2B5EF4-FFF2-40B4-BE49-F238E27FC236}">
                <a16:creationId xmlns:a16="http://schemas.microsoft.com/office/drawing/2014/main" id="{B842604B-5F0D-8F4D-BC2E-EB9718524430}"/>
              </a:ext>
            </a:extLst>
          </p:cNvPr>
          <p:cNvSpPr txBox="1"/>
          <p:nvPr/>
        </p:nvSpPr>
        <p:spPr>
          <a:xfrm>
            <a:off x="4572000" y="2000936"/>
            <a:ext cx="3667760" cy="923330"/>
          </a:xfrm>
          <a:prstGeom prst="rect">
            <a:avLst/>
          </a:prstGeom>
          <a:noFill/>
        </p:spPr>
        <p:txBody>
          <a:bodyPr wrap="square" rtlCol="0">
            <a:spAutoFit/>
          </a:bodyPr>
          <a:lstStyle/>
          <a:p>
            <a:r>
              <a:rPr lang="en-CA" dirty="0">
                <a:latin typeface="League Spartan" panose="020B0604020202020204" charset="0"/>
                <a:cs typeface="League Spartan" panose="020B0604020202020204" charset="0"/>
              </a:rPr>
              <a:t>Staff spend too much time focusing on the </a:t>
            </a:r>
            <a:r>
              <a:rPr lang="en-CA" b="1" dirty="0">
                <a:latin typeface="League Spartan" panose="020B0604020202020204" charset="0"/>
                <a:cs typeface="League Spartan" panose="020B0604020202020204" charset="0"/>
              </a:rPr>
              <a:t>risks </a:t>
            </a:r>
            <a:r>
              <a:rPr lang="en-CA" dirty="0">
                <a:latin typeface="League Spartan" panose="020B0604020202020204" charset="0"/>
                <a:cs typeface="League Spartan" panose="020B0604020202020204" charset="0"/>
              </a:rPr>
              <a:t>and things I </a:t>
            </a:r>
            <a:r>
              <a:rPr lang="en-CA" b="1" i="1" dirty="0">
                <a:latin typeface="League Spartan" panose="020B0604020202020204" charset="0"/>
                <a:cs typeface="League Spartan" panose="020B0604020202020204" charset="0"/>
              </a:rPr>
              <a:t>can’t </a:t>
            </a:r>
            <a:r>
              <a:rPr lang="en-CA" b="1" dirty="0">
                <a:latin typeface="League Spartan" panose="020B0604020202020204" charset="0"/>
                <a:cs typeface="League Spartan" panose="020B0604020202020204" charset="0"/>
              </a:rPr>
              <a:t>do</a:t>
            </a:r>
            <a:r>
              <a:rPr lang="en-US" dirty="0">
                <a:latin typeface="League Spartan" panose="020B0604020202020204" charset="0"/>
                <a:cs typeface="League Spartan" panose="020B0604020202020204" charset="0"/>
              </a:rPr>
              <a:t>.</a:t>
            </a:r>
            <a:endParaRPr lang="en-US" b="1" dirty="0">
              <a:latin typeface="League Spartan" panose="020B0604020202020204" charset="0"/>
              <a:cs typeface="League Spartan" panose="020B0604020202020204" charset="0"/>
            </a:endParaRPr>
          </a:p>
        </p:txBody>
      </p:sp>
      <p:sp>
        <p:nvSpPr>
          <p:cNvPr id="19" name="TextBox 18">
            <a:extLst>
              <a:ext uri="{FF2B5EF4-FFF2-40B4-BE49-F238E27FC236}">
                <a16:creationId xmlns:a16="http://schemas.microsoft.com/office/drawing/2014/main" id="{5ABED279-7D19-CE49-BD6A-4E736E8F41EE}"/>
              </a:ext>
            </a:extLst>
          </p:cNvPr>
          <p:cNvSpPr txBox="1"/>
          <p:nvPr/>
        </p:nvSpPr>
        <p:spPr>
          <a:xfrm>
            <a:off x="1060517" y="4142098"/>
            <a:ext cx="3511483" cy="415498"/>
          </a:xfrm>
          <a:prstGeom prst="rect">
            <a:avLst/>
          </a:prstGeom>
          <a:noFill/>
        </p:spPr>
        <p:txBody>
          <a:bodyPr wrap="square" rtlCol="0">
            <a:spAutoFit/>
          </a:bodyPr>
          <a:lstStyle/>
          <a:p>
            <a:r>
              <a:rPr lang="en-US" sz="2100" dirty="0">
                <a:solidFill>
                  <a:srgbClr val="000000"/>
                </a:solidFill>
                <a:latin typeface="League Spartan" panose="020B0604020202020204" charset="0"/>
                <a:cs typeface="League Spartan" panose="020B0604020202020204" charset="0"/>
              </a:rPr>
              <a:t>In-patient managers</a:t>
            </a:r>
          </a:p>
        </p:txBody>
      </p:sp>
      <p:sp>
        <p:nvSpPr>
          <p:cNvPr id="20" name="TextBox 19">
            <a:extLst>
              <a:ext uri="{FF2B5EF4-FFF2-40B4-BE49-F238E27FC236}">
                <a16:creationId xmlns:a16="http://schemas.microsoft.com/office/drawing/2014/main" id="{6936BEA0-63B9-5F4D-933B-2A54EA14791F}"/>
              </a:ext>
            </a:extLst>
          </p:cNvPr>
          <p:cNvSpPr txBox="1"/>
          <p:nvPr/>
        </p:nvSpPr>
        <p:spPr>
          <a:xfrm>
            <a:off x="1060517" y="3162988"/>
            <a:ext cx="3409883" cy="415498"/>
          </a:xfrm>
          <a:prstGeom prst="rect">
            <a:avLst/>
          </a:prstGeom>
          <a:noFill/>
        </p:spPr>
        <p:txBody>
          <a:bodyPr wrap="square" rtlCol="0">
            <a:spAutoFit/>
          </a:bodyPr>
          <a:lstStyle/>
          <a:p>
            <a:r>
              <a:rPr lang="en-US" sz="2100" dirty="0">
                <a:solidFill>
                  <a:srgbClr val="000000"/>
                </a:solidFill>
                <a:latin typeface="League Spartan" panose="020B0604020202020204" charset="0"/>
                <a:cs typeface="League Spartan" panose="020B0604020202020204" charset="0"/>
              </a:rPr>
              <a:t>Community managers</a:t>
            </a:r>
          </a:p>
        </p:txBody>
      </p:sp>
      <p:sp>
        <p:nvSpPr>
          <p:cNvPr id="21" name="TextBox 20">
            <a:extLst>
              <a:ext uri="{FF2B5EF4-FFF2-40B4-BE49-F238E27FC236}">
                <a16:creationId xmlns:a16="http://schemas.microsoft.com/office/drawing/2014/main" id="{EF449B27-1A73-CD4C-A9A9-0768D206D26C}"/>
              </a:ext>
            </a:extLst>
          </p:cNvPr>
          <p:cNvSpPr txBox="1"/>
          <p:nvPr/>
        </p:nvSpPr>
        <p:spPr>
          <a:xfrm>
            <a:off x="1060517" y="2162732"/>
            <a:ext cx="1463324" cy="415498"/>
          </a:xfrm>
          <a:prstGeom prst="rect">
            <a:avLst/>
          </a:prstGeom>
          <a:noFill/>
        </p:spPr>
        <p:txBody>
          <a:bodyPr wrap="square" rtlCol="0">
            <a:spAutoFit/>
          </a:bodyPr>
          <a:lstStyle/>
          <a:p>
            <a:r>
              <a:rPr lang="en-US" sz="2100" dirty="0">
                <a:solidFill>
                  <a:srgbClr val="000000"/>
                </a:solidFill>
                <a:latin typeface="League Spartan" panose="020B0604020202020204" charset="0"/>
                <a:cs typeface="League Spartan" panose="020B0604020202020204" charset="0"/>
              </a:rPr>
              <a:t>Patients</a:t>
            </a:r>
          </a:p>
        </p:txBody>
      </p:sp>
      <p:sp>
        <p:nvSpPr>
          <p:cNvPr id="22" name="TextBox 21">
            <a:extLst>
              <a:ext uri="{FF2B5EF4-FFF2-40B4-BE49-F238E27FC236}">
                <a16:creationId xmlns:a16="http://schemas.microsoft.com/office/drawing/2014/main" id="{DED828D3-FCD5-0747-9659-2F808CC63630}"/>
              </a:ext>
            </a:extLst>
          </p:cNvPr>
          <p:cNvSpPr txBox="1"/>
          <p:nvPr/>
        </p:nvSpPr>
        <p:spPr>
          <a:xfrm>
            <a:off x="1060517" y="1005314"/>
            <a:ext cx="3409883" cy="415498"/>
          </a:xfrm>
          <a:prstGeom prst="rect">
            <a:avLst/>
          </a:prstGeom>
          <a:noFill/>
        </p:spPr>
        <p:txBody>
          <a:bodyPr wrap="square" rtlCol="0">
            <a:spAutoFit/>
          </a:bodyPr>
          <a:lstStyle/>
          <a:p>
            <a:r>
              <a:rPr lang="en-US" sz="2100" dirty="0">
                <a:solidFill>
                  <a:srgbClr val="000000"/>
                </a:solidFill>
                <a:latin typeface="League Spartan" panose="020B0604020202020204" charset="0"/>
                <a:cs typeface="League Spartan" panose="020B0604020202020204" charset="0"/>
              </a:rPr>
              <a:t>Older adults at home</a:t>
            </a:r>
          </a:p>
        </p:txBody>
      </p:sp>
      <p:cxnSp>
        <p:nvCxnSpPr>
          <p:cNvPr id="3" name="Straight Connector 2">
            <a:extLst>
              <a:ext uri="{FF2B5EF4-FFF2-40B4-BE49-F238E27FC236}">
                <a16:creationId xmlns:a16="http://schemas.microsoft.com/office/drawing/2014/main" id="{27DB00A3-909D-2340-8C4D-E2C7655467FD}"/>
              </a:ext>
            </a:extLst>
          </p:cNvPr>
          <p:cNvCxnSpPr>
            <a:cxnSpLocks/>
          </p:cNvCxnSpPr>
          <p:nvPr/>
        </p:nvCxnSpPr>
        <p:spPr>
          <a:xfrm>
            <a:off x="569609" y="4017523"/>
            <a:ext cx="76852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6FF9B1D-CF27-25F6-6C9A-41FEA7DE6AAF}"/>
              </a:ext>
            </a:extLst>
          </p:cNvPr>
          <p:cNvCxnSpPr>
            <a:cxnSpLocks/>
          </p:cNvCxnSpPr>
          <p:nvPr/>
        </p:nvCxnSpPr>
        <p:spPr>
          <a:xfrm>
            <a:off x="569609" y="3048140"/>
            <a:ext cx="76852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2D4060A-3F08-8C89-FF35-092D586A6EA3}"/>
              </a:ext>
            </a:extLst>
          </p:cNvPr>
          <p:cNvCxnSpPr>
            <a:cxnSpLocks/>
          </p:cNvCxnSpPr>
          <p:nvPr/>
        </p:nvCxnSpPr>
        <p:spPr>
          <a:xfrm>
            <a:off x="569609" y="1834006"/>
            <a:ext cx="7685283"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95CADF3-17D3-ECB8-4E25-E005C6A967FA}"/>
              </a:ext>
            </a:extLst>
          </p:cNvPr>
          <p:cNvSpPr txBox="1"/>
          <p:nvPr/>
        </p:nvSpPr>
        <p:spPr>
          <a:xfrm>
            <a:off x="4572000" y="1051480"/>
            <a:ext cx="3511483" cy="646331"/>
          </a:xfrm>
          <a:prstGeom prst="rect">
            <a:avLst/>
          </a:prstGeom>
          <a:noFill/>
        </p:spPr>
        <p:txBody>
          <a:bodyPr wrap="square">
            <a:spAutoFit/>
          </a:bodyPr>
          <a:lstStyle/>
          <a:p>
            <a:r>
              <a:rPr lang="en-CA" dirty="0">
                <a:latin typeface="League Spartan" panose="020B0604020202020204" charset="0"/>
                <a:cs typeface="League Spartan" panose="020B0604020202020204" charset="0"/>
              </a:rPr>
              <a:t>I want to leave this house feet first…</a:t>
            </a:r>
            <a:endParaRPr lang="en-US" dirty="0"/>
          </a:p>
        </p:txBody>
      </p:sp>
    </p:spTree>
    <p:extLst>
      <p:ext uri="{BB962C8B-B14F-4D97-AF65-F5344CB8AC3E}">
        <p14:creationId xmlns:p14="http://schemas.microsoft.com/office/powerpoint/2010/main" val="406927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000"/>
                                        <p:tgtEl>
                                          <p:spTgt spid="21"/>
                                        </p:tgtEl>
                                      </p:cBhvr>
                                    </p:animEffect>
                                    <p:anim calcmode="lin" valueType="num">
                                      <p:cBhvr>
                                        <p:cTn id="42" dur="1000" fill="hold"/>
                                        <p:tgtEl>
                                          <p:spTgt spid="21"/>
                                        </p:tgtEl>
                                        <p:attrNameLst>
                                          <p:attrName>ppt_x</p:attrName>
                                        </p:attrNameLst>
                                      </p:cBhvr>
                                      <p:tavLst>
                                        <p:tav tm="0">
                                          <p:val>
                                            <p:strVal val="#ppt_x"/>
                                          </p:val>
                                        </p:tav>
                                        <p:tav tm="100000">
                                          <p:val>
                                            <p:strVal val="#ppt_x"/>
                                          </p:val>
                                        </p:tav>
                                      </p:tavLst>
                                    </p:anim>
                                    <p:anim calcmode="lin" valueType="num">
                                      <p:cBhvr>
                                        <p:cTn id="43" dur="1000" fill="hold"/>
                                        <p:tgtEl>
                                          <p:spTgt spid="21"/>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1000"/>
                                        <p:tgtEl>
                                          <p:spTgt spid="6"/>
                                        </p:tgtEl>
                                      </p:cBhvr>
                                    </p:animEffect>
                                    <p:anim calcmode="lin" valueType="num">
                                      <p:cBhvr>
                                        <p:cTn id="54" dur="1000" fill="hold"/>
                                        <p:tgtEl>
                                          <p:spTgt spid="6"/>
                                        </p:tgtEl>
                                        <p:attrNameLst>
                                          <p:attrName>ppt_x</p:attrName>
                                        </p:attrNameLst>
                                      </p:cBhvr>
                                      <p:tavLst>
                                        <p:tav tm="0">
                                          <p:val>
                                            <p:strVal val="#ppt_x"/>
                                          </p:val>
                                        </p:tav>
                                        <p:tav tm="100000">
                                          <p:val>
                                            <p:strVal val="#ppt_x"/>
                                          </p:val>
                                        </p:tav>
                                      </p:tavLst>
                                    </p:anim>
                                    <p:anim calcmode="lin" valueType="num">
                                      <p:cBhvr>
                                        <p:cTn id="55" dur="1000" fill="hold"/>
                                        <p:tgtEl>
                                          <p:spTgt spid="6"/>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1000"/>
                                        <p:tgtEl>
                                          <p:spTgt spid="22"/>
                                        </p:tgtEl>
                                      </p:cBhvr>
                                    </p:animEffect>
                                    <p:anim calcmode="lin" valueType="num">
                                      <p:cBhvr>
                                        <p:cTn id="59" dur="1000" fill="hold"/>
                                        <p:tgtEl>
                                          <p:spTgt spid="22"/>
                                        </p:tgtEl>
                                        <p:attrNameLst>
                                          <p:attrName>ppt_x</p:attrName>
                                        </p:attrNameLst>
                                      </p:cBhvr>
                                      <p:tavLst>
                                        <p:tav tm="0">
                                          <p:val>
                                            <p:strVal val="#ppt_x"/>
                                          </p:val>
                                        </p:tav>
                                        <p:tav tm="100000">
                                          <p:val>
                                            <p:strVal val="#ppt_x"/>
                                          </p:val>
                                        </p:tav>
                                      </p:tavLst>
                                    </p:anim>
                                    <p:anim calcmode="lin" valueType="num">
                                      <p:cBhvr>
                                        <p:cTn id="60" dur="1000" fill="hold"/>
                                        <p:tgtEl>
                                          <p:spTgt spid="22"/>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fade">
                                      <p:cBhvr>
                                        <p:cTn id="63" dur="1000"/>
                                        <p:tgtEl>
                                          <p:spTgt spid="4"/>
                                        </p:tgtEl>
                                      </p:cBhvr>
                                    </p:animEffect>
                                    <p:anim calcmode="lin" valueType="num">
                                      <p:cBhvr>
                                        <p:cTn id="64" dur="1000" fill="hold"/>
                                        <p:tgtEl>
                                          <p:spTgt spid="4"/>
                                        </p:tgtEl>
                                        <p:attrNameLst>
                                          <p:attrName>ppt_x</p:attrName>
                                        </p:attrNameLst>
                                      </p:cBhvr>
                                      <p:tavLst>
                                        <p:tav tm="0">
                                          <p:val>
                                            <p:strVal val="#ppt_x"/>
                                          </p:val>
                                        </p:tav>
                                        <p:tav tm="100000">
                                          <p:val>
                                            <p:strVal val="#ppt_x"/>
                                          </p:val>
                                        </p:tav>
                                      </p:tavLst>
                                    </p:anim>
                                    <p:anim calcmode="lin" valueType="num">
                                      <p:cBhvr>
                                        <p:cTn id="6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8" grpId="0"/>
      <p:bldP spid="19" grpId="0"/>
      <p:bldP spid="20" grpId="0"/>
      <p:bldP spid="21" grpId="0"/>
      <p:bldP spid="2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5221D-F5B4-A3B0-7D9F-609063DC2ED2}"/>
              </a:ext>
            </a:extLst>
          </p:cNvPr>
          <p:cNvSpPr>
            <a:spLocks noGrp="1"/>
          </p:cNvSpPr>
          <p:nvPr>
            <p:ph type="title"/>
          </p:nvPr>
        </p:nvSpPr>
        <p:spPr/>
        <p:txBody>
          <a:bodyPr/>
          <a:lstStyle/>
          <a:p>
            <a:r>
              <a:rPr lang="en-US" sz="3600" b="1" dirty="0">
                <a:latin typeface="Helios Extended" panose="020B0604020202020204" charset="0"/>
                <a:cs typeface="Helios Extended" panose="020B0604020202020204" charset="0"/>
              </a:rPr>
              <a:t>WHAT IS THE RESULT</a:t>
            </a:r>
            <a:endParaRPr lang="en-US" dirty="0">
              <a:latin typeface="Helios Extended" panose="020B0604020202020204" charset="0"/>
              <a:cs typeface="Helios Extended" panose="020B0604020202020204" charset="0"/>
            </a:endParaRPr>
          </a:p>
        </p:txBody>
      </p:sp>
      <p:graphicFrame>
        <p:nvGraphicFramePr>
          <p:cNvPr id="5" name="Content Placeholder 2">
            <a:extLst>
              <a:ext uri="{FF2B5EF4-FFF2-40B4-BE49-F238E27FC236}">
                <a16:creationId xmlns:a16="http://schemas.microsoft.com/office/drawing/2014/main" id="{99AD9E04-D285-4ACB-A4AB-D09F19D58612}"/>
              </a:ext>
            </a:extLst>
          </p:cNvPr>
          <p:cNvGraphicFramePr>
            <a:graphicFrameLocks/>
          </p:cNvGraphicFramePr>
          <p:nvPr>
            <p:extLst>
              <p:ext uri="{D42A27DB-BD31-4B8C-83A1-F6EECF244321}">
                <p14:modId xmlns:p14="http://schemas.microsoft.com/office/powerpoint/2010/main" val="825105099"/>
              </p:ext>
            </p:extLst>
          </p:nvPr>
        </p:nvGraphicFramePr>
        <p:xfrm>
          <a:off x="250845" y="705925"/>
          <a:ext cx="8333339" cy="3984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Stressed healthcare worker">
            <a:extLst>
              <a:ext uri="{FF2B5EF4-FFF2-40B4-BE49-F238E27FC236}">
                <a16:creationId xmlns:a16="http://schemas.microsoft.com/office/drawing/2014/main" id="{FEE39553-1B2C-0648-87BB-BB8FDB787AC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848797" y="1580802"/>
            <a:ext cx="1755648" cy="1082757"/>
          </a:xfrm>
          <a:prstGeom prst="rect">
            <a:avLst/>
          </a:prstGeom>
        </p:spPr>
      </p:pic>
      <p:pic>
        <p:nvPicPr>
          <p:cNvPr id="10" name="Picture 9" descr="Torn rope">
            <a:extLst>
              <a:ext uri="{FF2B5EF4-FFF2-40B4-BE49-F238E27FC236}">
                <a16:creationId xmlns:a16="http://schemas.microsoft.com/office/drawing/2014/main" id="{D4CC4889-7954-B046-BA87-049CAC766D2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8302" y="1554808"/>
            <a:ext cx="1891667" cy="1134746"/>
          </a:xfrm>
          <a:prstGeom prst="rect">
            <a:avLst/>
          </a:prstGeom>
        </p:spPr>
      </p:pic>
      <p:pic>
        <p:nvPicPr>
          <p:cNvPr id="14" name="Picture 13" descr="Keys to a home">
            <a:extLst>
              <a:ext uri="{FF2B5EF4-FFF2-40B4-BE49-F238E27FC236}">
                <a16:creationId xmlns:a16="http://schemas.microsoft.com/office/drawing/2014/main" id="{FC0CA976-5DA0-3F4D-82B0-CFE478B766E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02056" y="1526966"/>
            <a:ext cx="1755648" cy="1171003"/>
          </a:xfrm>
          <a:prstGeom prst="rect">
            <a:avLst/>
          </a:prstGeom>
        </p:spPr>
      </p:pic>
      <p:pic>
        <p:nvPicPr>
          <p:cNvPr id="22" name="Picture 21" descr="Hedge maze">
            <a:extLst>
              <a:ext uri="{FF2B5EF4-FFF2-40B4-BE49-F238E27FC236}">
                <a16:creationId xmlns:a16="http://schemas.microsoft.com/office/drawing/2014/main" id="{3C5FF6C2-A15F-2B42-9156-84034D4F933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07628" y="1606798"/>
            <a:ext cx="1628110" cy="1082756"/>
          </a:xfrm>
          <a:prstGeom prst="rect">
            <a:avLst/>
          </a:prstGeom>
        </p:spPr>
      </p:pic>
    </p:spTree>
    <p:extLst>
      <p:ext uri="{BB962C8B-B14F-4D97-AF65-F5344CB8AC3E}">
        <p14:creationId xmlns:p14="http://schemas.microsoft.com/office/powerpoint/2010/main" val="547787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5221D-F5B4-A3B0-7D9F-609063DC2ED2}"/>
              </a:ext>
            </a:extLst>
          </p:cNvPr>
          <p:cNvSpPr>
            <a:spLocks noGrp="1"/>
          </p:cNvSpPr>
          <p:nvPr>
            <p:ph type="title"/>
          </p:nvPr>
        </p:nvSpPr>
        <p:spPr/>
        <p:txBody>
          <a:bodyPr/>
          <a:lstStyle/>
          <a:p>
            <a:r>
              <a:rPr lang="en-US" sz="3600" b="1" dirty="0">
                <a:latin typeface="Helios Extended" panose="020B0604020202020204" charset="0"/>
                <a:cs typeface="Helios Extended" panose="020B0604020202020204" charset="0"/>
              </a:rPr>
              <a:t>WHAT WE KNOW</a:t>
            </a:r>
            <a:endParaRPr lang="en-US" dirty="0">
              <a:latin typeface="Helios Extended" panose="020B0604020202020204" charset="0"/>
              <a:cs typeface="Helios Extended" panose="020B0604020202020204" charset="0"/>
            </a:endParaRPr>
          </a:p>
        </p:txBody>
      </p:sp>
      <p:sp>
        <p:nvSpPr>
          <p:cNvPr id="20" name="TextBox 19">
            <a:extLst>
              <a:ext uri="{FF2B5EF4-FFF2-40B4-BE49-F238E27FC236}">
                <a16:creationId xmlns:a16="http://schemas.microsoft.com/office/drawing/2014/main" id="{6606688D-838A-B34C-8D9B-52F269463272}"/>
              </a:ext>
            </a:extLst>
          </p:cNvPr>
          <p:cNvSpPr txBox="1"/>
          <p:nvPr/>
        </p:nvSpPr>
        <p:spPr>
          <a:xfrm>
            <a:off x="420878" y="850663"/>
            <a:ext cx="2200402" cy="523220"/>
          </a:xfrm>
          <a:prstGeom prst="rect">
            <a:avLst/>
          </a:prstGeom>
          <a:noFill/>
        </p:spPr>
        <p:txBody>
          <a:bodyPr wrap="square" rtlCol="0">
            <a:spAutoFit/>
          </a:bodyPr>
          <a:lstStyle/>
          <a:p>
            <a:r>
              <a:rPr lang="en-US" sz="2800" b="1" dirty="0">
                <a:latin typeface="League Spartan" panose="020B0604020202020204" charset="0"/>
                <a:cs typeface="League Spartan" panose="020B0604020202020204" charset="0"/>
              </a:rPr>
              <a:t>Clinicians:</a:t>
            </a:r>
          </a:p>
        </p:txBody>
      </p:sp>
      <p:graphicFrame>
        <p:nvGraphicFramePr>
          <p:cNvPr id="19" name="Content Placeholder 2">
            <a:extLst>
              <a:ext uri="{FF2B5EF4-FFF2-40B4-BE49-F238E27FC236}">
                <a16:creationId xmlns:a16="http://schemas.microsoft.com/office/drawing/2014/main" id="{AA46B4C8-9BB9-6546-9D3E-A83D2BE9E03A}"/>
              </a:ext>
            </a:extLst>
          </p:cNvPr>
          <p:cNvGraphicFramePr>
            <a:graphicFrameLocks/>
          </p:cNvGraphicFramePr>
          <p:nvPr>
            <p:extLst>
              <p:ext uri="{D42A27DB-BD31-4B8C-83A1-F6EECF244321}">
                <p14:modId xmlns:p14="http://schemas.microsoft.com/office/powerpoint/2010/main" val="2581014370"/>
              </p:ext>
            </p:extLst>
          </p:nvPr>
        </p:nvGraphicFramePr>
        <p:xfrm>
          <a:off x="434362" y="1449458"/>
          <a:ext cx="8124403" cy="3336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70584A6A-0117-894A-A899-B5F70E8DF679}"/>
              </a:ext>
            </a:extLst>
          </p:cNvPr>
          <p:cNvSpPr/>
          <p:nvPr/>
        </p:nvSpPr>
        <p:spPr>
          <a:xfrm>
            <a:off x="434362" y="1449458"/>
            <a:ext cx="8124403" cy="544914"/>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11" name="Rectangle 10">
            <a:extLst>
              <a:ext uri="{FF2B5EF4-FFF2-40B4-BE49-F238E27FC236}">
                <a16:creationId xmlns:a16="http://schemas.microsoft.com/office/drawing/2014/main" id="{5ACA8CFD-0B00-5545-B5D8-689A71CC58AE}"/>
              </a:ext>
            </a:extLst>
          </p:cNvPr>
          <p:cNvSpPr/>
          <p:nvPr/>
        </p:nvSpPr>
        <p:spPr>
          <a:xfrm>
            <a:off x="441106" y="1990274"/>
            <a:ext cx="8124403" cy="544914"/>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12" name="Rectangle 11">
            <a:extLst>
              <a:ext uri="{FF2B5EF4-FFF2-40B4-BE49-F238E27FC236}">
                <a16:creationId xmlns:a16="http://schemas.microsoft.com/office/drawing/2014/main" id="{2445D6C9-CB4B-394B-98F0-E189D966DD6E}"/>
              </a:ext>
            </a:extLst>
          </p:cNvPr>
          <p:cNvSpPr/>
          <p:nvPr/>
        </p:nvSpPr>
        <p:spPr>
          <a:xfrm>
            <a:off x="433014" y="2556714"/>
            <a:ext cx="8124403" cy="544914"/>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13" name="Rectangle 12">
            <a:extLst>
              <a:ext uri="{FF2B5EF4-FFF2-40B4-BE49-F238E27FC236}">
                <a16:creationId xmlns:a16="http://schemas.microsoft.com/office/drawing/2014/main" id="{4052DE05-8205-A14D-A7CB-D68B705F47D3}"/>
              </a:ext>
            </a:extLst>
          </p:cNvPr>
          <p:cNvSpPr/>
          <p:nvPr/>
        </p:nvSpPr>
        <p:spPr>
          <a:xfrm>
            <a:off x="431666" y="3105622"/>
            <a:ext cx="8124403" cy="544914"/>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15" name="Rectangle 14">
            <a:extLst>
              <a:ext uri="{FF2B5EF4-FFF2-40B4-BE49-F238E27FC236}">
                <a16:creationId xmlns:a16="http://schemas.microsoft.com/office/drawing/2014/main" id="{6E00E468-F23A-EF4A-B765-69C612918CB4}"/>
              </a:ext>
            </a:extLst>
          </p:cNvPr>
          <p:cNvSpPr/>
          <p:nvPr/>
        </p:nvSpPr>
        <p:spPr>
          <a:xfrm>
            <a:off x="430318" y="3678806"/>
            <a:ext cx="8124403" cy="544914"/>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16" name="Rectangle 15">
            <a:extLst>
              <a:ext uri="{FF2B5EF4-FFF2-40B4-BE49-F238E27FC236}">
                <a16:creationId xmlns:a16="http://schemas.microsoft.com/office/drawing/2014/main" id="{C48ADD7F-74CB-6248-A5AF-6136ECDC1973}"/>
              </a:ext>
            </a:extLst>
          </p:cNvPr>
          <p:cNvSpPr/>
          <p:nvPr/>
        </p:nvSpPr>
        <p:spPr>
          <a:xfrm>
            <a:off x="420878" y="4260082"/>
            <a:ext cx="8124403" cy="544914"/>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91590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2" grpId="0" animBg="1"/>
      <p:bldP spid="12" grpId="1" animBg="1"/>
      <p:bldP spid="13" grpId="0" animBg="1"/>
      <p:bldP spid="13" grpId="1" animBg="1"/>
      <p:bldP spid="15" grpId="0" animBg="1"/>
      <p:bldP spid="15" grpId="1" animBg="1"/>
      <p:bldP spid="16" grpId="0" animBg="1"/>
      <p:bldP spid="1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3FA1F-9C8A-C531-4C1F-8152C5CB4BF7}"/>
              </a:ext>
            </a:extLst>
          </p:cNvPr>
          <p:cNvSpPr>
            <a:spLocks noGrp="1"/>
          </p:cNvSpPr>
          <p:nvPr>
            <p:ph type="title"/>
          </p:nvPr>
        </p:nvSpPr>
        <p:spPr>
          <a:xfrm>
            <a:off x="1630680" y="186019"/>
            <a:ext cx="7279640" cy="621506"/>
          </a:xfrm>
        </p:spPr>
        <p:txBody>
          <a:bodyPr/>
          <a:lstStyle/>
          <a:p>
            <a:r>
              <a:rPr lang="en-US" sz="2800" b="1" dirty="0">
                <a:latin typeface="Helios Extended" panose="020B0604020202020204" charset="0"/>
                <a:cs typeface="Helios Extended" panose="020B0604020202020204" charset="0"/>
              </a:rPr>
              <a:t>Ex. Covid-19 Social Connectivity Paradox</a:t>
            </a:r>
            <a:endParaRPr lang="en-US" sz="2800" dirty="0">
              <a:latin typeface="Helios Extended" panose="020B0604020202020204" charset="0"/>
              <a:cs typeface="Helios Extended" panose="020B0604020202020204" charset="0"/>
            </a:endParaRPr>
          </a:p>
        </p:txBody>
      </p:sp>
      <p:pic>
        <p:nvPicPr>
          <p:cNvPr id="5" name="Content Placeholder 4" descr="A picture containing text&#10;&#10;Description automatically generated">
            <a:extLst>
              <a:ext uri="{FF2B5EF4-FFF2-40B4-BE49-F238E27FC236}">
                <a16:creationId xmlns:a16="http://schemas.microsoft.com/office/drawing/2014/main" id="{6FCF4BF9-1A8C-F44C-98CE-FE642C4B44BC}"/>
              </a:ext>
            </a:extLst>
          </p:cNvPr>
          <p:cNvPicPr>
            <a:picLocks noChangeAspect="1"/>
          </p:cNvPicPr>
          <p:nvPr/>
        </p:nvPicPr>
        <p:blipFill>
          <a:blip r:embed="rId3"/>
          <a:stretch>
            <a:fillRect/>
          </a:stretch>
        </p:blipFill>
        <p:spPr>
          <a:xfrm>
            <a:off x="0" y="0"/>
            <a:ext cx="0" cy="0"/>
          </a:xfrm>
        </p:spPr>
      </p:pic>
      <p:sp>
        <p:nvSpPr>
          <p:cNvPr id="6" name="Folded Corner 5">
            <a:extLst>
              <a:ext uri="{FF2B5EF4-FFF2-40B4-BE49-F238E27FC236}">
                <a16:creationId xmlns:a16="http://schemas.microsoft.com/office/drawing/2014/main" id="{B3C9B809-16BA-8B4D-9A06-2AF5369B97AD}"/>
              </a:ext>
            </a:extLst>
          </p:cNvPr>
          <p:cNvSpPr/>
          <p:nvPr/>
        </p:nvSpPr>
        <p:spPr>
          <a:xfrm>
            <a:off x="497840" y="1380158"/>
            <a:ext cx="2019300" cy="2124314"/>
          </a:xfrm>
          <a:prstGeom prst="foldedCorner">
            <a:avLst/>
          </a:prstGeom>
          <a:gradFill>
            <a:gsLst>
              <a:gs pos="0">
                <a:srgbClr val="FF0000"/>
              </a:gs>
              <a:gs pos="74000">
                <a:srgbClr val="FFC000"/>
              </a:gs>
              <a:gs pos="83000">
                <a:srgbClr val="FFC000"/>
              </a:gs>
              <a:gs pos="100000">
                <a:srgbClr val="8DC63F"/>
              </a:gs>
            </a:gsLst>
            <a:lin ang="5400000" scaled="1"/>
          </a:gra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Box 6">
            <a:extLst>
              <a:ext uri="{FF2B5EF4-FFF2-40B4-BE49-F238E27FC236}">
                <a16:creationId xmlns:a16="http://schemas.microsoft.com/office/drawing/2014/main" id="{E5F1D9F1-27F9-5246-9BD1-D6395F4CB1C4}"/>
              </a:ext>
            </a:extLst>
          </p:cNvPr>
          <p:cNvSpPr txBox="1"/>
          <p:nvPr/>
        </p:nvSpPr>
        <p:spPr>
          <a:xfrm>
            <a:off x="569223" y="1390098"/>
            <a:ext cx="1876534" cy="1777410"/>
          </a:xfrm>
          <a:prstGeom prst="rect">
            <a:avLst/>
          </a:prstGeom>
          <a:noFill/>
        </p:spPr>
        <p:txBody>
          <a:bodyPr wrap="square" rtlCol="0">
            <a:spAutoFit/>
          </a:bodyPr>
          <a:lstStyle/>
          <a:p>
            <a:r>
              <a:rPr lang="en-US" sz="1350" dirty="0">
                <a:latin typeface="League Spartan" panose="020B0604020202020204" charset="0"/>
                <a:cs typeface="League Spartan" panose="020B0604020202020204" charset="0"/>
              </a:rPr>
              <a:t> </a:t>
            </a:r>
          </a:p>
          <a:p>
            <a:r>
              <a:rPr lang="en-US" sz="1600" dirty="0">
                <a:solidFill>
                  <a:schemeClr val="tx1">
                    <a:lumMod val="50000"/>
                  </a:schemeClr>
                </a:solidFill>
                <a:latin typeface="League Spartan" panose="020B0604020202020204" charset="0"/>
                <a:cs typeface="League Spartan" panose="020B0604020202020204" charset="0"/>
              </a:rPr>
              <a:t>↑ Deconditioning</a:t>
            </a:r>
          </a:p>
          <a:p>
            <a:r>
              <a:rPr lang="en-US" sz="1600" dirty="0">
                <a:solidFill>
                  <a:schemeClr val="tx1">
                    <a:lumMod val="50000"/>
                  </a:schemeClr>
                </a:solidFill>
                <a:latin typeface="League Spartan" panose="020B0604020202020204" charset="0"/>
                <a:cs typeface="League Spartan" panose="020B0604020202020204" charset="0"/>
              </a:rPr>
              <a:t>↑ Medical acuity</a:t>
            </a:r>
          </a:p>
          <a:p>
            <a:r>
              <a:rPr lang="en-US" sz="1600" dirty="0">
                <a:solidFill>
                  <a:schemeClr val="tx1">
                    <a:lumMod val="50000"/>
                  </a:schemeClr>
                </a:solidFill>
                <a:latin typeface="League Spartan" panose="020B0604020202020204" charset="0"/>
                <a:cs typeface="League Spartan" panose="020B0604020202020204" charset="0"/>
              </a:rPr>
              <a:t>↑ Psychosis</a:t>
            </a:r>
          </a:p>
          <a:p>
            <a:r>
              <a:rPr lang="en-US" sz="1600" dirty="0">
                <a:solidFill>
                  <a:schemeClr val="tx1">
                    <a:lumMod val="50000"/>
                  </a:schemeClr>
                </a:solidFill>
                <a:latin typeface="League Spartan" panose="020B0604020202020204" charset="0"/>
                <a:cs typeface="League Spartan" panose="020B0604020202020204" charset="0"/>
              </a:rPr>
              <a:t>↑ Confusion </a:t>
            </a:r>
          </a:p>
          <a:p>
            <a:r>
              <a:rPr lang="en-US" sz="1600" dirty="0">
                <a:solidFill>
                  <a:schemeClr val="tx1">
                    <a:lumMod val="50000"/>
                  </a:schemeClr>
                </a:solidFill>
                <a:latin typeface="League Spartan" panose="020B0604020202020204" charset="0"/>
                <a:cs typeface="League Spartan" panose="020B0604020202020204" charset="0"/>
              </a:rPr>
              <a:t>↑ Anxiety </a:t>
            </a:r>
          </a:p>
          <a:p>
            <a:r>
              <a:rPr lang="en-US" sz="1600" dirty="0">
                <a:solidFill>
                  <a:schemeClr val="tx1">
                    <a:lumMod val="50000"/>
                  </a:schemeClr>
                </a:solidFill>
                <a:latin typeface="League Spartan" panose="020B0604020202020204" charset="0"/>
                <a:cs typeface="League Spartan" panose="020B0604020202020204" charset="0"/>
              </a:rPr>
              <a:t>↑ Caregiver stress</a:t>
            </a:r>
          </a:p>
        </p:txBody>
      </p:sp>
      <p:sp>
        <p:nvSpPr>
          <p:cNvPr id="8" name="TextBox 7">
            <a:extLst>
              <a:ext uri="{FF2B5EF4-FFF2-40B4-BE49-F238E27FC236}">
                <a16:creationId xmlns:a16="http://schemas.microsoft.com/office/drawing/2014/main" id="{A334CF63-8D60-1448-9498-833A96C3731B}"/>
              </a:ext>
            </a:extLst>
          </p:cNvPr>
          <p:cNvSpPr txBox="1"/>
          <p:nvPr/>
        </p:nvSpPr>
        <p:spPr>
          <a:xfrm>
            <a:off x="6663006" y="4522344"/>
            <a:ext cx="1957754" cy="300082"/>
          </a:xfrm>
          <a:prstGeom prst="rect">
            <a:avLst/>
          </a:prstGeom>
          <a:noFill/>
        </p:spPr>
        <p:txBody>
          <a:bodyPr wrap="square" rtlCol="0">
            <a:spAutoFit/>
          </a:bodyPr>
          <a:lstStyle/>
          <a:p>
            <a:pPr algn="r"/>
            <a:r>
              <a:rPr lang="en-US" sz="1350" dirty="0">
                <a:latin typeface="League Spartan" panose="020B0604020202020204" charset="0"/>
                <a:cs typeface="League Spartan" panose="020B0604020202020204" charset="0"/>
              </a:rPr>
              <a:t>(Lee Smith et al. 2020)</a:t>
            </a:r>
          </a:p>
        </p:txBody>
      </p:sp>
      <p:pic>
        <p:nvPicPr>
          <p:cNvPr id="9" name="Content Placeholder 4" descr="A picture containing text&#10;&#10;Description automatically generated">
            <a:extLst>
              <a:ext uri="{FF2B5EF4-FFF2-40B4-BE49-F238E27FC236}">
                <a16:creationId xmlns:a16="http://schemas.microsoft.com/office/drawing/2014/main" id="{664549F2-3743-6C4F-A7CE-49B7B01AB4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85489" y="2735262"/>
            <a:ext cx="7459961" cy="3675698"/>
          </a:xfrm>
        </p:spPr>
      </p:pic>
      <p:pic>
        <p:nvPicPr>
          <p:cNvPr id="4" name="Picture 3">
            <a:extLst>
              <a:ext uri="{FF2B5EF4-FFF2-40B4-BE49-F238E27FC236}">
                <a16:creationId xmlns:a16="http://schemas.microsoft.com/office/drawing/2014/main" id="{2CB5E46D-80CF-7B4A-B8EA-3CB2FE0C4E0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02328" y="1380158"/>
            <a:ext cx="5818432" cy="2869635"/>
          </a:xfrm>
          <a:prstGeom prst="rect">
            <a:avLst/>
          </a:prstGeom>
        </p:spPr>
      </p:pic>
    </p:spTree>
    <p:extLst>
      <p:ext uri="{BB962C8B-B14F-4D97-AF65-F5344CB8AC3E}">
        <p14:creationId xmlns:p14="http://schemas.microsoft.com/office/powerpoint/2010/main" val="396532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6CC03-1D54-0409-7477-277C1C678734}"/>
              </a:ext>
            </a:extLst>
          </p:cNvPr>
          <p:cNvSpPr>
            <a:spLocks noGrp="1"/>
          </p:cNvSpPr>
          <p:nvPr>
            <p:ph type="title"/>
          </p:nvPr>
        </p:nvSpPr>
        <p:spPr>
          <a:xfrm>
            <a:off x="1630679" y="174612"/>
            <a:ext cx="6305550" cy="621506"/>
          </a:xfrm>
        </p:spPr>
        <p:txBody>
          <a:bodyPr/>
          <a:lstStyle/>
          <a:p>
            <a:r>
              <a:rPr lang="en-US" sz="3200" b="1" spc="-75" dirty="0">
                <a:latin typeface="Helios Extended" panose="020B0604020202020204" charset="0"/>
                <a:cs typeface="Helios Extended" panose="020B0604020202020204" charset="0"/>
              </a:rPr>
              <a:t>WHY IS IT HARD?</a:t>
            </a:r>
            <a:r>
              <a:rPr lang="en-US" sz="3200" b="1" spc="-75" dirty="0">
                <a:solidFill>
                  <a:schemeClr val="bg1"/>
                </a:solidFill>
                <a:latin typeface="Helios Extended" panose="020B0604020202020204" charset="0"/>
                <a:cs typeface="Helios Extended" panose="020B0604020202020204" charset="0"/>
              </a:rPr>
              <a:t>?</a:t>
            </a:r>
            <a:endParaRPr lang="en-US" b="1" dirty="0">
              <a:latin typeface="Helios Extended" panose="020B0604020202020204" charset="0"/>
              <a:cs typeface="Helios Extended" panose="020B0604020202020204" charset="0"/>
            </a:endParaRPr>
          </a:p>
        </p:txBody>
      </p:sp>
      <p:sp>
        <p:nvSpPr>
          <p:cNvPr id="4" name="Title 1">
            <a:extLst>
              <a:ext uri="{FF2B5EF4-FFF2-40B4-BE49-F238E27FC236}">
                <a16:creationId xmlns:a16="http://schemas.microsoft.com/office/drawing/2014/main" id="{8E0A71CB-F5BB-0949-89C4-A71560420C1F}"/>
              </a:ext>
            </a:extLst>
          </p:cNvPr>
          <p:cNvSpPr txBox="1">
            <a:spLocks/>
          </p:cNvSpPr>
          <p:nvPr/>
        </p:nvSpPr>
        <p:spPr>
          <a:xfrm>
            <a:off x="671713" y="4145031"/>
            <a:ext cx="7800572" cy="574534"/>
          </a:xfrm>
          <a:prstGeom prst="rect">
            <a:avLst/>
          </a:prstGeom>
        </p:spPr>
        <p:txBody>
          <a:bodyPr vert="horz" lIns="68580" tIns="34290" rIns="68580" bIns="34290" rtlCol="0" anchor="b">
            <a:noAutofit/>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pPr algn="ctr"/>
            <a:r>
              <a:rPr lang="en-US" sz="4000" b="1" spc="-75" dirty="0">
                <a:solidFill>
                  <a:schemeClr val="accent1">
                    <a:lumMod val="75000"/>
                  </a:schemeClr>
                </a:solidFill>
                <a:highlight>
                  <a:srgbClr val="FFFF00"/>
                </a:highlight>
              </a:rPr>
              <a:t>TENSIONS – </a:t>
            </a:r>
            <a:r>
              <a:rPr lang="en-US" sz="4000" b="1" spc="-75" dirty="0" err="1">
                <a:solidFill>
                  <a:schemeClr val="accent1">
                    <a:lumMod val="75000"/>
                  </a:schemeClr>
                </a:solidFill>
                <a:highlight>
                  <a:srgbClr val="FFFF00"/>
                </a:highlight>
              </a:rPr>
              <a:t>Bioethic</a:t>
            </a:r>
            <a:r>
              <a:rPr lang="en-US" sz="4000" b="1" spc="-75" dirty="0">
                <a:solidFill>
                  <a:schemeClr val="accent1">
                    <a:lumMod val="75000"/>
                  </a:schemeClr>
                </a:solidFill>
                <a:highlight>
                  <a:srgbClr val="FFFF00"/>
                </a:highlight>
              </a:rPr>
              <a:t> Principles</a:t>
            </a:r>
          </a:p>
        </p:txBody>
      </p:sp>
      <p:pic>
        <p:nvPicPr>
          <p:cNvPr id="11" name="Picture 10" descr="Balls balancing">
            <a:extLst>
              <a:ext uri="{FF2B5EF4-FFF2-40B4-BE49-F238E27FC236}">
                <a16:creationId xmlns:a16="http://schemas.microsoft.com/office/drawing/2014/main" id="{9B206DB3-F3F8-214E-8C34-18BB2F6B084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1737" y="1280425"/>
            <a:ext cx="8780525" cy="2667566"/>
          </a:xfrm>
          <a:prstGeom prst="rect">
            <a:avLst/>
          </a:prstGeom>
        </p:spPr>
      </p:pic>
      <p:sp>
        <p:nvSpPr>
          <p:cNvPr id="13" name="Rectangle 12">
            <a:extLst>
              <a:ext uri="{FF2B5EF4-FFF2-40B4-BE49-F238E27FC236}">
                <a16:creationId xmlns:a16="http://schemas.microsoft.com/office/drawing/2014/main" id="{EA540A1A-E8AA-B94B-9F70-F05C901ED13C}"/>
              </a:ext>
            </a:extLst>
          </p:cNvPr>
          <p:cNvSpPr/>
          <p:nvPr/>
        </p:nvSpPr>
        <p:spPr>
          <a:xfrm>
            <a:off x="426906" y="1627533"/>
            <a:ext cx="2136914" cy="1888434"/>
          </a:xfrm>
          <a:prstGeom prst="rect">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rPr>
              <a:t>Do good</a:t>
            </a:r>
          </a:p>
          <a:p>
            <a:pPr algn="ctr"/>
            <a:r>
              <a:rPr lang="en-US" sz="2400" dirty="0">
                <a:solidFill>
                  <a:schemeClr val="accent1">
                    <a:lumMod val="75000"/>
                  </a:schemeClr>
                </a:solidFill>
              </a:rPr>
              <a:t>Do no harm</a:t>
            </a:r>
          </a:p>
        </p:txBody>
      </p:sp>
      <p:sp>
        <p:nvSpPr>
          <p:cNvPr id="15" name="Rectangle 14">
            <a:extLst>
              <a:ext uri="{FF2B5EF4-FFF2-40B4-BE49-F238E27FC236}">
                <a16:creationId xmlns:a16="http://schemas.microsoft.com/office/drawing/2014/main" id="{52993E92-E39C-624B-8F01-900DD23A9569}"/>
              </a:ext>
            </a:extLst>
          </p:cNvPr>
          <p:cNvSpPr/>
          <p:nvPr/>
        </p:nvSpPr>
        <p:spPr>
          <a:xfrm>
            <a:off x="6580180" y="1669991"/>
            <a:ext cx="2136914" cy="1888434"/>
          </a:xfrm>
          <a:prstGeom prst="rect">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rPr>
              <a:t>Right to self-determination</a:t>
            </a:r>
          </a:p>
        </p:txBody>
      </p:sp>
    </p:spTree>
    <p:extLst>
      <p:ext uri="{BB962C8B-B14F-4D97-AF65-F5344CB8AC3E}">
        <p14:creationId xmlns:p14="http://schemas.microsoft.com/office/powerpoint/2010/main" val="1849175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6CC03-1D54-0409-7477-277C1C678734}"/>
              </a:ext>
            </a:extLst>
          </p:cNvPr>
          <p:cNvSpPr>
            <a:spLocks noGrp="1"/>
          </p:cNvSpPr>
          <p:nvPr>
            <p:ph type="title"/>
          </p:nvPr>
        </p:nvSpPr>
        <p:spPr>
          <a:xfrm>
            <a:off x="1630679" y="174612"/>
            <a:ext cx="6305550" cy="621506"/>
          </a:xfrm>
        </p:spPr>
        <p:txBody>
          <a:bodyPr/>
          <a:lstStyle/>
          <a:p>
            <a:r>
              <a:rPr lang="en-US" sz="3200" b="1" spc="-75" dirty="0">
                <a:latin typeface="Helios Extended" panose="020B0604020202020204" charset="0"/>
                <a:cs typeface="Helios Extended" panose="020B0604020202020204" charset="0"/>
              </a:rPr>
              <a:t>WHY IS IT HARD?</a:t>
            </a:r>
            <a:r>
              <a:rPr lang="en-US" sz="3200" b="1" spc="-75" dirty="0">
                <a:solidFill>
                  <a:schemeClr val="bg1"/>
                </a:solidFill>
                <a:latin typeface="Helios Extended" panose="020B0604020202020204" charset="0"/>
                <a:cs typeface="Helios Extended" panose="020B0604020202020204" charset="0"/>
              </a:rPr>
              <a:t>?</a:t>
            </a:r>
            <a:endParaRPr lang="en-US" b="1" dirty="0">
              <a:latin typeface="Helios Extended" panose="020B0604020202020204" charset="0"/>
              <a:cs typeface="Helios Extended" panose="020B0604020202020204" charset="0"/>
            </a:endParaRPr>
          </a:p>
        </p:txBody>
      </p:sp>
      <p:sp>
        <p:nvSpPr>
          <p:cNvPr id="4" name="Title 1">
            <a:extLst>
              <a:ext uri="{FF2B5EF4-FFF2-40B4-BE49-F238E27FC236}">
                <a16:creationId xmlns:a16="http://schemas.microsoft.com/office/drawing/2014/main" id="{8E0A71CB-F5BB-0949-89C4-A71560420C1F}"/>
              </a:ext>
            </a:extLst>
          </p:cNvPr>
          <p:cNvSpPr txBox="1">
            <a:spLocks/>
          </p:cNvSpPr>
          <p:nvPr/>
        </p:nvSpPr>
        <p:spPr>
          <a:xfrm>
            <a:off x="671713" y="4145031"/>
            <a:ext cx="7800572" cy="574534"/>
          </a:xfrm>
          <a:prstGeom prst="rect">
            <a:avLst/>
          </a:prstGeom>
        </p:spPr>
        <p:txBody>
          <a:bodyPr vert="horz" lIns="68580" tIns="34290" rIns="68580" bIns="34290" rtlCol="0" anchor="b">
            <a:noAutofit/>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pPr algn="ctr"/>
            <a:r>
              <a:rPr lang="en-US" sz="4000" b="1" spc="-75" dirty="0">
                <a:solidFill>
                  <a:schemeClr val="accent1">
                    <a:lumMod val="75000"/>
                  </a:schemeClr>
                </a:solidFill>
                <a:highlight>
                  <a:srgbClr val="FFFF00"/>
                </a:highlight>
              </a:rPr>
              <a:t>TENSIONS – Decision Making</a:t>
            </a:r>
          </a:p>
        </p:txBody>
      </p:sp>
      <p:pic>
        <p:nvPicPr>
          <p:cNvPr id="11" name="Picture 10" descr="Balls balancing">
            <a:extLst>
              <a:ext uri="{FF2B5EF4-FFF2-40B4-BE49-F238E27FC236}">
                <a16:creationId xmlns:a16="http://schemas.microsoft.com/office/drawing/2014/main" id="{9B206DB3-F3F8-214E-8C34-18BB2F6B084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1737" y="1280425"/>
            <a:ext cx="8780525" cy="2667566"/>
          </a:xfrm>
          <a:prstGeom prst="rect">
            <a:avLst/>
          </a:prstGeom>
        </p:spPr>
      </p:pic>
      <p:sp>
        <p:nvSpPr>
          <p:cNvPr id="13" name="Rectangle 12">
            <a:extLst>
              <a:ext uri="{FF2B5EF4-FFF2-40B4-BE49-F238E27FC236}">
                <a16:creationId xmlns:a16="http://schemas.microsoft.com/office/drawing/2014/main" id="{EA540A1A-E8AA-B94B-9F70-F05C901ED13C}"/>
              </a:ext>
            </a:extLst>
          </p:cNvPr>
          <p:cNvSpPr/>
          <p:nvPr/>
        </p:nvSpPr>
        <p:spPr>
          <a:xfrm>
            <a:off x="426906" y="1627533"/>
            <a:ext cx="2136914" cy="1888434"/>
          </a:xfrm>
          <a:prstGeom prst="rect">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rPr>
              <a:t>Rational</a:t>
            </a:r>
          </a:p>
        </p:txBody>
      </p:sp>
      <p:sp>
        <p:nvSpPr>
          <p:cNvPr id="15" name="Rectangle 14">
            <a:extLst>
              <a:ext uri="{FF2B5EF4-FFF2-40B4-BE49-F238E27FC236}">
                <a16:creationId xmlns:a16="http://schemas.microsoft.com/office/drawing/2014/main" id="{52993E92-E39C-624B-8F01-900DD23A9569}"/>
              </a:ext>
            </a:extLst>
          </p:cNvPr>
          <p:cNvSpPr/>
          <p:nvPr/>
        </p:nvSpPr>
        <p:spPr>
          <a:xfrm>
            <a:off x="6580180" y="1669991"/>
            <a:ext cx="2136914" cy="1888434"/>
          </a:xfrm>
          <a:prstGeom prst="rect">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rPr>
              <a:t>Emotional</a:t>
            </a:r>
          </a:p>
        </p:txBody>
      </p:sp>
    </p:spTree>
    <p:extLst>
      <p:ext uri="{BB962C8B-B14F-4D97-AF65-F5344CB8AC3E}">
        <p14:creationId xmlns:p14="http://schemas.microsoft.com/office/powerpoint/2010/main" val="150928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alls balancing">
            <a:extLst>
              <a:ext uri="{FF2B5EF4-FFF2-40B4-BE49-F238E27FC236}">
                <a16:creationId xmlns:a16="http://schemas.microsoft.com/office/drawing/2014/main" id="{9B206DB3-F3F8-214E-8C34-18BB2F6B084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3909" y="1020609"/>
            <a:ext cx="8780525" cy="2667566"/>
          </a:xfrm>
          <a:prstGeom prst="rect">
            <a:avLst/>
          </a:prstGeom>
        </p:spPr>
      </p:pic>
      <p:sp>
        <p:nvSpPr>
          <p:cNvPr id="4" name="Slide Number Placeholder 3">
            <a:extLst>
              <a:ext uri="{FF2B5EF4-FFF2-40B4-BE49-F238E27FC236}">
                <a16:creationId xmlns:a16="http://schemas.microsoft.com/office/drawing/2014/main" id="{87C80E5A-2B08-904C-B7F5-191B78707803}"/>
              </a:ext>
            </a:extLst>
          </p:cNvPr>
          <p:cNvSpPr>
            <a:spLocks noGrp="1"/>
          </p:cNvSpPr>
          <p:nvPr>
            <p:ph type="sldNum" sz="quarter" idx="4294967295"/>
          </p:nvPr>
        </p:nvSpPr>
        <p:spPr>
          <a:xfrm>
            <a:off x="7717559" y="6418696"/>
            <a:ext cx="1530350"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2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450"/>
              </a:spcAft>
            </a:pPr>
            <a:fld id="{AC41C512-4F1D-8744-96A3-B8F2D8A3B580}" type="slidenum">
              <a:rPr lang="en-US" smtClean="0"/>
              <a:pPr>
                <a:spcAft>
                  <a:spcPts val="450"/>
                </a:spcAft>
              </a:pPr>
              <a:t>17</a:t>
            </a:fld>
            <a:endParaRPr lang="fr-CA"/>
          </a:p>
        </p:txBody>
      </p:sp>
      <p:sp>
        <p:nvSpPr>
          <p:cNvPr id="3" name="TextBox 2">
            <a:extLst>
              <a:ext uri="{FF2B5EF4-FFF2-40B4-BE49-F238E27FC236}">
                <a16:creationId xmlns:a16="http://schemas.microsoft.com/office/drawing/2014/main" id="{A02D55C1-5C00-AA47-9D6A-3B196865B50A}"/>
              </a:ext>
            </a:extLst>
          </p:cNvPr>
          <p:cNvSpPr txBox="1"/>
          <p:nvPr/>
        </p:nvSpPr>
        <p:spPr>
          <a:xfrm>
            <a:off x="2913048" y="225662"/>
            <a:ext cx="3538148" cy="646331"/>
          </a:xfrm>
          <a:prstGeom prst="rect">
            <a:avLst/>
          </a:prstGeom>
          <a:noFill/>
        </p:spPr>
        <p:txBody>
          <a:bodyPr wrap="none" rtlCol="0">
            <a:spAutoFit/>
          </a:bodyPr>
          <a:lstStyle/>
          <a:p>
            <a:r>
              <a:rPr lang="en-US" sz="3600" b="1" spc="-75"/>
              <a:t>WHY IS IT HARD?</a:t>
            </a:r>
            <a:r>
              <a:rPr lang="en-US" sz="3600" b="1" spc="-75">
                <a:solidFill>
                  <a:schemeClr val="bg1"/>
                </a:solidFill>
              </a:rPr>
              <a:t>?</a:t>
            </a:r>
            <a:endParaRPr lang="en-US" sz="3600">
              <a:solidFill>
                <a:schemeClr val="bg1"/>
              </a:solidFill>
            </a:endParaRPr>
          </a:p>
        </p:txBody>
      </p:sp>
      <p:sp>
        <p:nvSpPr>
          <p:cNvPr id="8" name="Title 1">
            <a:extLst>
              <a:ext uri="{FF2B5EF4-FFF2-40B4-BE49-F238E27FC236}">
                <a16:creationId xmlns:a16="http://schemas.microsoft.com/office/drawing/2014/main" id="{438582E2-93C4-D048-A660-CAB63E62C185}"/>
              </a:ext>
            </a:extLst>
          </p:cNvPr>
          <p:cNvSpPr txBox="1">
            <a:spLocks/>
          </p:cNvSpPr>
          <p:nvPr/>
        </p:nvSpPr>
        <p:spPr>
          <a:xfrm>
            <a:off x="1549938" y="4077741"/>
            <a:ext cx="6192920" cy="567968"/>
          </a:xfrm>
        </p:spPr>
        <p:txBody>
          <a:bodyPr vert="horz" lIns="68580" tIns="34290" rIns="68580" bIns="34290" rtlCol="0" anchor="b">
            <a:noAutofit/>
          </a:bodyPr>
          <a:lstStyle>
            <a:lvl1pPr algn="l" defTabSz="457200" rtl="0" eaLnBrk="1" latinLnBrk="0" hangingPunct="1">
              <a:lnSpc>
                <a:spcPct val="100000"/>
              </a:lnSpc>
              <a:spcBef>
                <a:spcPct val="0"/>
              </a:spcBef>
              <a:buNone/>
              <a:defRPr sz="3600" b="1" i="0" kern="1200" cap="none" spc="-100">
                <a:solidFill>
                  <a:srgbClr val="295D90"/>
                </a:solidFill>
                <a:latin typeface="Arial"/>
                <a:ea typeface="+mj-ea"/>
                <a:cs typeface="Arial"/>
              </a:defRPr>
            </a:lvl1pPr>
          </a:lstStyle>
          <a:p>
            <a:pPr algn="ctr"/>
            <a:r>
              <a:rPr lang="en-US" sz="4000" spc="-75" dirty="0">
                <a:solidFill>
                  <a:schemeClr val="accent1">
                    <a:lumMod val="75000"/>
                  </a:schemeClr>
                </a:solidFill>
                <a:highlight>
                  <a:srgbClr val="FFFF00"/>
                </a:highlight>
                <a:latin typeface="League Spartan" panose="020B0604020202020204" charset="0"/>
                <a:cs typeface="League Spartan" panose="020B0604020202020204" charset="0"/>
              </a:rPr>
              <a:t>TENSIONS – Outcomes</a:t>
            </a:r>
          </a:p>
        </p:txBody>
      </p:sp>
      <p:sp>
        <p:nvSpPr>
          <p:cNvPr id="14" name="Rectangle 13">
            <a:extLst>
              <a:ext uri="{FF2B5EF4-FFF2-40B4-BE49-F238E27FC236}">
                <a16:creationId xmlns:a16="http://schemas.microsoft.com/office/drawing/2014/main" id="{2A5BBDD2-454B-1444-9960-101F5A3289DC}"/>
              </a:ext>
            </a:extLst>
          </p:cNvPr>
          <p:cNvSpPr/>
          <p:nvPr/>
        </p:nvSpPr>
        <p:spPr>
          <a:xfrm>
            <a:off x="334964" y="1410175"/>
            <a:ext cx="2136914" cy="1888434"/>
          </a:xfrm>
          <a:prstGeom prst="rect">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1">
                    <a:lumMod val="75000"/>
                  </a:schemeClr>
                </a:solidFill>
              </a:rPr>
              <a:t>Hope</a:t>
            </a:r>
          </a:p>
        </p:txBody>
      </p:sp>
      <p:pic>
        <p:nvPicPr>
          <p:cNvPr id="16" name="Picture 15" descr="A picture containing indoor, ceiling, floor, living&#10;&#10;Description automatically generated">
            <a:extLst>
              <a:ext uri="{FF2B5EF4-FFF2-40B4-BE49-F238E27FC236}">
                <a16:creationId xmlns:a16="http://schemas.microsoft.com/office/drawing/2014/main" id="{BD2FAE14-62A3-064D-8681-F6A1098D00B8}"/>
              </a:ext>
            </a:extLst>
          </p:cNvPr>
          <p:cNvPicPr>
            <a:picLocks noChangeAspect="1"/>
          </p:cNvPicPr>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334963" y="1410175"/>
            <a:ext cx="2178628" cy="1633971"/>
          </a:xfrm>
          <a:prstGeom prst="rect">
            <a:avLst/>
          </a:prstGeom>
        </p:spPr>
      </p:pic>
      <p:sp>
        <p:nvSpPr>
          <p:cNvPr id="18" name="TextBox 17">
            <a:extLst>
              <a:ext uri="{FF2B5EF4-FFF2-40B4-BE49-F238E27FC236}">
                <a16:creationId xmlns:a16="http://schemas.microsoft.com/office/drawing/2014/main" id="{BB3C729C-D07F-9C43-815E-1130BBFBB350}"/>
              </a:ext>
            </a:extLst>
          </p:cNvPr>
          <p:cNvSpPr txBox="1"/>
          <p:nvPr/>
        </p:nvSpPr>
        <p:spPr>
          <a:xfrm>
            <a:off x="334963" y="3096082"/>
            <a:ext cx="2366609" cy="300082"/>
          </a:xfrm>
          <a:prstGeom prst="rect">
            <a:avLst/>
          </a:prstGeom>
          <a:noFill/>
        </p:spPr>
        <p:txBody>
          <a:bodyPr wrap="square" rtlCol="0">
            <a:spAutoFit/>
          </a:bodyPr>
          <a:lstStyle/>
          <a:p>
            <a:r>
              <a:rPr lang="en-US" sz="675" dirty="0">
                <a:hlinkClick r:id="rId6" tooltip="https://en.wikipedia.org/wiki/Compulsive_hoarding"/>
              </a:rPr>
              <a:t>This Photo</a:t>
            </a:r>
            <a:r>
              <a:rPr lang="en-US" sz="675" dirty="0"/>
              <a:t> by Unknown Author is licensed under </a:t>
            </a:r>
            <a:r>
              <a:rPr lang="en-US" sz="675" dirty="0">
                <a:hlinkClick r:id="rId7" tooltip="https://creativecommons.org/licenses/by-sa/3.0/"/>
              </a:rPr>
              <a:t>CC BY-SA</a:t>
            </a:r>
            <a:endParaRPr lang="en-US" sz="675" dirty="0"/>
          </a:p>
        </p:txBody>
      </p:sp>
      <p:sp>
        <p:nvSpPr>
          <p:cNvPr id="19" name="Rectangle 18">
            <a:extLst>
              <a:ext uri="{FF2B5EF4-FFF2-40B4-BE49-F238E27FC236}">
                <a16:creationId xmlns:a16="http://schemas.microsoft.com/office/drawing/2014/main" id="{42A0BB4E-62E5-0B43-8272-F5CEA3F9B3C9}"/>
              </a:ext>
            </a:extLst>
          </p:cNvPr>
          <p:cNvSpPr/>
          <p:nvPr/>
        </p:nvSpPr>
        <p:spPr>
          <a:xfrm>
            <a:off x="6618049" y="1410175"/>
            <a:ext cx="2136914" cy="1888434"/>
          </a:xfrm>
          <a:prstGeom prst="rect">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1">
                    <a:lumMod val="75000"/>
                  </a:schemeClr>
                </a:solidFill>
              </a:rPr>
              <a:t>Support</a:t>
            </a:r>
          </a:p>
        </p:txBody>
      </p:sp>
      <p:pic>
        <p:nvPicPr>
          <p:cNvPr id="20" name="Picture 19" descr="A picture containing text, indoor, room, living&#10;&#10;Description automatically generated">
            <a:extLst>
              <a:ext uri="{FF2B5EF4-FFF2-40B4-BE49-F238E27FC236}">
                <a16:creationId xmlns:a16="http://schemas.microsoft.com/office/drawing/2014/main" id="{CE301C6E-B4EE-954B-AA05-55B7199C1BF4}"/>
              </a:ext>
            </a:extLst>
          </p:cNvPr>
          <p:cNvPicPr>
            <a:picLocks noChangeAspect="1"/>
          </p:cNvPicPr>
          <p:nvPr/>
        </p:nvPicPr>
        <p:blipFill>
          <a:blip r:embed="rId8">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6618048" y="1410175"/>
            <a:ext cx="2136914" cy="1647980"/>
          </a:xfrm>
          <a:prstGeom prst="rect">
            <a:avLst/>
          </a:prstGeom>
        </p:spPr>
      </p:pic>
      <p:sp>
        <p:nvSpPr>
          <p:cNvPr id="21" name="TextBox 20">
            <a:extLst>
              <a:ext uri="{FF2B5EF4-FFF2-40B4-BE49-F238E27FC236}">
                <a16:creationId xmlns:a16="http://schemas.microsoft.com/office/drawing/2014/main" id="{5B52E9A9-7233-484E-BBF4-3B007CBE9FE1}"/>
              </a:ext>
            </a:extLst>
          </p:cNvPr>
          <p:cNvSpPr txBox="1"/>
          <p:nvPr/>
        </p:nvSpPr>
        <p:spPr>
          <a:xfrm>
            <a:off x="6577989" y="3083470"/>
            <a:ext cx="2366609" cy="300082"/>
          </a:xfrm>
          <a:prstGeom prst="rect">
            <a:avLst/>
          </a:prstGeom>
          <a:noFill/>
        </p:spPr>
        <p:txBody>
          <a:bodyPr wrap="square" rtlCol="0">
            <a:spAutoFit/>
          </a:bodyPr>
          <a:lstStyle/>
          <a:p>
            <a:r>
              <a:rPr lang="en-US" sz="675">
                <a:hlinkClick r:id="rId6" tooltip="https://en.wikipedia.org/wiki/Compulsive_hoarding"/>
              </a:rPr>
              <a:t>This Photo</a:t>
            </a:r>
            <a:r>
              <a:rPr lang="en-US" sz="675"/>
              <a:t> by Unknown Author is licensed under </a:t>
            </a:r>
            <a:r>
              <a:rPr lang="en-US" sz="675">
                <a:hlinkClick r:id="rId7" tooltip="https://creativecommons.org/licenses/by-sa/3.0/"/>
              </a:rPr>
              <a:t>CC BY-SA</a:t>
            </a:r>
            <a:endParaRPr lang="en-US" sz="675"/>
          </a:p>
        </p:txBody>
      </p:sp>
    </p:spTree>
    <p:extLst>
      <p:ext uri="{BB962C8B-B14F-4D97-AF65-F5344CB8AC3E}">
        <p14:creationId xmlns:p14="http://schemas.microsoft.com/office/powerpoint/2010/main" val="70024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animBg="1"/>
      <p:bldP spid="18" grpId="0"/>
      <p:bldP spid="19" grpId="0" animBg="1"/>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90F3646-AC58-6C71-DF45-58C91376B965}"/>
              </a:ext>
            </a:extLst>
          </p:cNvPr>
          <p:cNvSpPr txBox="1">
            <a:spLocks/>
          </p:cNvSpPr>
          <p:nvPr/>
        </p:nvSpPr>
        <p:spPr>
          <a:xfrm>
            <a:off x="161687" y="1832372"/>
            <a:ext cx="3489249" cy="1478756"/>
          </a:xfr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4800" b="1" dirty="0">
                <a:latin typeface="Helios Extended" panose="020B0604020202020204"/>
              </a:rPr>
              <a:t>Goals of Care Differ</a:t>
            </a:r>
          </a:p>
        </p:txBody>
      </p:sp>
      <p:graphicFrame>
        <p:nvGraphicFramePr>
          <p:cNvPr id="3" name="Diagram 2">
            <a:extLst>
              <a:ext uri="{FF2B5EF4-FFF2-40B4-BE49-F238E27FC236}">
                <a16:creationId xmlns:a16="http://schemas.microsoft.com/office/drawing/2014/main" id="{52EED587-4638-724B-B60B-7C318A367CAE}"/>
              </a:ext>
            </a:extLst>
          </p:cNvPr>
          <p:cNvGraphicFramePr/>
          <p:nvPr>
            <p:extLst>
              <p:ext uri="{D42A27DB-BD31-4B8C-83A1-F6EECF244321}">
                <p14:modId xmlns:p14="http://schemas.microsoft.com/office/powerpoint/2010/main" val="1495695402"/>
              </p:ext>
            </p:extLst>
          </p:nvPr>
        </p:nvGraphicFramePr>
        <p:xfrm>
          <a:off x="3373120" y="629920"/>
          <a:ext cx="5492989" cy="40900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3CA8D3D6-1238-3D44-AA6B-A2593AA303D7}"/>
              </a:ext>
            </a:extLst>
          </p:cNvPr>
          <p:cNvSpPr txBox="1"/>
          <p:nvPr/>
        </p:nvSpPr>
        <p:spPr>
          <a:xfrm>
            <a:off x="5143772" y="2037119"/>
            <a:ext cx="2126293" cy="1215717"/>
          </a:xfrm>
          <a:prstGeom prst="rect">
            <a:avLst/>
          </a:prstGeom>
          <a:noFill/>
        </p:spPr>
        <p:txBody>
          <a:bodyPr wrap="square" rtlCol="0">
            <a:spAutoFit/>
          </a:bodyPr>
          <a:lstStyle/>
          <a:p>
            <a:pPr algn="ctr"/>
            <a:r>
              <a:rPr lang="en-US" sz="2700" b="1" dirty="0">
                <a:solidFill>
                  <a:schemeClr val="accent1">
                    <a:lumMod val="75000"/>
                  </a:schemeClr>
                </a:solidFill>
                <a:highlight>
                  <a:srgbClr val="FFFF00"/>
                </a:highlight>
                <a:latin typeface="League Spartan" panose="020B0604020202020204" charset="0"/>
                <a:cs typeface="League Spartan" panose="020B0604020202020204" charset="0"/>
              </a:rPr>
              <a:t>Safety Concerns</a:t>
            </a:r>
          </a:p>
          <a:p>
            <a:pPr algn="ctr"/>
            <a:r>
              <a:rPr lang="en-US" sz="1000" b="1" dirty="0">
                <a:solidFill>
                  <a:schemeClr val="accent1">
                    <a:lumMod val="75000"/>
                  </a:schemeClr>
                </a:solidFill>
                <a:highlight>
                  <a:srgbClr val="FFFF00"/>
                </a:highlight>
                <a:latin typeface="League Spartan" panose="020B0604020202020204" charset="0"/>
                <a:cs typeface="League Spartan" panose="020B0604020202020204" charset="0"/>
              </a:rPr>
              <a:t>(</a:t>
            </a:r>
            <a:r>
              <a:rPr lang="en-US" sz="1000" b="1" dirty="0" err="1">
                <a:solidFill>
                  <a:schemeClr val="accent1">
                    <a:lumMod val="75000"/>
                  </a:schemeClr>
                </a:solidFill>
                <a:highlight>
                  <a:srgbClr val="FFFF00"/>
                </a:highlight>
                <a:latin typeface="League Spartan" panose="020B0604020202020204" charset="0"/>
                <a:cs typeface="League Spartan" panose="020B0604020202020204" charset="0"/>
              </a:rPr>
              <a:t>Kuluski</a:t>
            </a:r>
            <a:r>
              <a:rPr lang="en-US" sz="1000" b="1" dirty="0">
                <a:solidFill>
                  <a:schemeClr val="accent1">
                    <a:lumMod val="75000"/>
                  </a:schemeClr>
                </a:solidFill>
                <a:highlight>
                  <a:srgbClr val="FFFF00"/>
                </a:highlight>
                <a:latin typeface="League Spartan" panose="020B0604020202020204" charset="0"/>
                <a:cs typeface="League Spartan" panose="020B0604020202020204" charset="0"/>
              </a:rPr>
              <a:t> et al. 2013 )</a:t>
            </a:r>
          </a:p>
          <a:p>
            <a:pPr algn="ctr"/>
            <a:r>
              <a:rPr lang="en-US" sz="900" dirty="0">
                <a:latin typeface="League Spartan" panose="020B0604020202020204" charset="0"/>
                <a:cs typeface="League Spartan" panose="020B0604020202020204" charset="0"/>
              </a:rPr>
              <a:t> </a:t>
            </a:r>
          </a:p>
        </p:txBody>
      </p:sp>
    </p:spTree>
    <p:extLst>
      <p:ext uri="{BB962C8B-B14F-4D97-AF65-F5344CB8AC3E}">
        <p14:creationId xmlns:p14="http://schemas.microsoft.com/office/powerpoint/2010/main" val="394201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E0A71CB-F5BB-0949-89C4-A71560420C1F}"/>
              </a:ext>
            </a:extLst>
          </p:cNvPr>
          <p:cNvSpPr txBox="1">
            <a:spLocks/>
          </p:cNvSpPr>
          <p:nvPr/>
        </p:nvSpPr>
        <p:spPr>
          <a:xfrm>
            <a:off x="1648977" y="85193"/>
            <a:ext cx="8525287" cy="691586"/>
          </a:xfrm>
          <a:prstGeom prst="rect">
            <a:avLst/>
          </a:prstGeom>
        </p:spPr>
        <p:txBody>
          <a:bodyPr anchor="ctr">
            <a:noAutofit/>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r>
              <a:rPr lang="en-US" sz="4000" b="1" dirty="0">
                <a:latin typeface="Helios Extended" panose="020B0604020202020204" charset="0"/>
                <a:cs typeface="Helios Extended" panose="020B0604020202020204" charset="0"/>
              </a:rPr>
              <a:t>WHAT IS THE SOLUTION?</a:t>
            </a:r>
          </a:p>
        </p:txBody>
      </p:sp>
      <p:graphicFrame>
        <p:nvGraphicFramePr>
          <p:cNvPr id="19" name="Content Placeholder 2">
            <a:extLst>
              <a:ext uri="{FF2B5EF4-FFF2-40B4-BE49-F238E27FC236}">
                <a16:creationId xmlns:a16="http://schemas.microsoft.com/office/drawing/2014/main" id="{AA46B4C8-9BB9-6546-9D3E-A83D2BE9E03A}"/>
              </a:ext>
            </a:extLst>
          </p:cNvPr>
          <p:cNvGraphicFramePr>
            <a:graphicFrameLocks/>
          </p:cNvGraphicFramePr>
          <p:nvPr>
            <p:extLst>
              <p:ext uri="{D42A27DB-BD31-4B8C-83A1-F6EECF244321}">
                <p14:modId xmlns:p14="http://schemas.microsoft.com/office/powerpoint/2010/main" val="2677775095"/>
              </p:ext>
            </p:extLst>
          </p:nvPr>
        </p:nvGraphicFramePr>
        <p:xfrm>
          <a:off x="337977" y="1450997"/>
          <a:ext cx="8553282" cy="33123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3">
            <a:extLst>
              <a:ext uri="{FF2B5EF4-FFF2-40B4-BE49-F238E27FC236}">
                <a16:creationId xmlns:a16="http://schemas.microsoft.com/office/drawing/2014/main" id="{87C80E5A-2B08-904C-B7F5-191B78707803}"/>
              </a:ext>
            </a:extLst>
          </p:cNvPr>
          <p:cNvSpPr txBox="1">
            <a:spLocks/>
          </p:cNvSpPr>
          <p:nvPr/>
        </p:nvSpPr>
        <p:spPr>
          <a:xfrm>
            <a:off x="0" y="6237288"/>
            <a:ext cx="2133600" cy="365125"/>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b="1" kern="1200">
                <a:solidFill>
                  <a:schemeClr val="tx1"/>
                </a:solidFill>
                <a:latin typeface="Franklin Gothic Book" panose="020B05030201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3D40EFED-8DDF-436A-B43E-699B51436B40}" type="slidenum">
              <a:rPr lang="fr-CA" smtClean="0"/>
              <a:pPr>
                <a:spcAft>
                  <a:spcPts val="450"/>
                </a:spcAft>
              </a:pPr>
              <a:t>19</a:t>
            </a:fld>
            <a:endParaRPr lang="fr-CA"/>
          </a:p>
        </p:txBody>
      </p:sp>
      <p:sp>
        <p:nvSpPr>
          <p:cNvPr id="20" name="TextBox 19">
            <a:extLst>
              <a:ext uri="{FF2B5EF4-FFF2-40B4-BE49-F238E27FC236}">
                <a16:creationId xmlns:a16="http://schemas.microsoft.com/office/drawing/2014/main" id="{6606688D-838A-B34C-8D9B-52F269463272}"/>
              </a:ext>
            </a:extLst>
          </p:cNvPr>
          <p:cNvSpPr txBox="1"/>
          <p:nvPr/>
        </p:nvSpPr>
        <p:spPr>
          <a:xfrm>
            <a:off x="257059" y="1038174"/>
            <a:ext cx="7245739" cy="369332"/>
          </a:xfrm>
          <a:prstGeom prst="rect">
            <a:avLst/>
          </a:prstGeom>
          <a:noFill/>
        </p:spPr>
        <p:txBody>
          <a:bodyPr wrap="square" rtlCol="0">
            <a:spAutoFit/>
          </a:bodyPr>
          <a:lstStyle/>
          <a:p>
            <a:r>
              <a:rPr lang="en-US" dirty="0">
                <a:latin typeface="League Spartan" panose="020B0604020202020204" charset="0"/>
                <a:cs typeface="League Spartan" panose="020B0604020202020204" charset="0"/>
              </a:rPr>
              <a:t>Clinicians are better able to support older adults to live with risk</a:t>
            </a:r>
            <a:r>
              <a:rPr lang="en-US" b="1" dirty="0">
                <a:latin typeface="League Spartan" panose="020B0604020202020204" charset="0"/>
                <a:cs typeface="League Spartan" panose="020B0604020202020204" charset="0"/>
              </a:rPr>
              <a:t>:</a:t>
            </a:r>
          </a:p>
        </p:txBody>
      </p:sp>
      <p:sp>
        <p:nvSpPr>
          <p:cNvPr id="6" name="TextBox 5">
            <a:extLst>
              <a:ext uri="{FF2B5EF4-FFF2-40B4-BE49-F238E27FC236}">
                <a16:creationId xmlns:a16="http://schemas.microsoft.com/office/drawing/2014/main" id="{00633667-7E9E-3540-8F3F-755ED6773AFA}"/>
              </a:ext>
            </a:extLst>
          </p:cNvPr>
          <p:cNvSpPr txBox="1"/>
          <p:nvPr/>
        </p:nvSpPr>
        <p:spPr>
          <a:xfrm>
            <a:off x="4294984" y="1574870"/>
            <a:ext cx="4487361" cy="369332"/>
          </a:xfrm>
          <a:prstGeom prst="rect">
            <a:avLst/>
          </a:prstGeom>
          <a:noFill/>
        </p:spPr>
        <p:txBody>
          <a:bodyPr wrap="square" rtlCol="0">
            <a:spAutoFit/>
          </a:bodyPr>
          <a:lstStyle/>
          <a:p>
            <a:r>
              <a:rPr lang="en-US" b="1">
                <a:solidFill>
                  <a:srgbClr val="FF0000"/>
                </a:solidFill>
                <a:latin typeface="League Spartan" panose="020B0604020202020204" charset="0"/>
                <a:cs typeface="League Spartan" panose="020B0604020202020204" charset="0"/>
              </a:rPr>
              <a:t>〉Broaden your definition of risk</a:t>
            </a:r>
          </a:p>
        </p:txBody>
      </p:sp>
      <p:sp>
        <p:nvSpPr>
          <p:cNvPr id="7" name="TextBox 6">
            <a:extLst>
              <a:ext uri="{FF2B5EF4-FFF2-40B4-BE49-F238E27FC236}">
                <a16:creationId xmlns:a16="http://schemas.microsoft.com/office/drawing/2014/main" id="{03D3EBE7-04CB-674F-8141-F4A27D668C72}"/>
              </a:ext>
            </a:extLst>
          </p:cNvPr>
          <p:cNvSpPr txBox="1"/>
          <p:nvPr/>
        </p:nvSpPr>
        <p:spPr>
          <a:xfrm>
            <a:off x="4294984" y="2109038"/>
            <a:ext cx="4669104" cy="369332"/>
          </a:xfrm>
          <a:prstGeom prst="rect">
            <a:avLst/>
          </a:prstGeom>
          <a:noFill/>
        </p:spPr>
        <p:txBody>
          <a:bodyPr wrap="square" rtlCol="0">
            <a:spAutoFit/>
          </a:bodyPr>
          <a:lstStyle/>
          <a:p>
            <a:r>
              <a:rPr lang="en-US" b="1" dirty="0">
                <a:solidFill>
                  <a:srgbClr val="FF0000"/>
                </a:solidFill>
                <a:latin typeface="League Spartan" panose="020B0604020202020204" charset="0"/>
                <a:cs typeface="League Spartan" panose="020B0604020202020204" charset="0"/>
              </a:rPr>
              <a:t>〉Broaden your definition of living at risk</a:t>
            </a:r>
          </a:p>
        </p:txBody>
      </p:sp>
      <p:sp>
        <p:nvSpPr>
          <p:cNvPr id="8" name="TextBox 7">
            <a:extLst>
              <a:ext uri="{FF2B5EF4-FFF2-40B4-BE49-F238E27FC236}">
                <a16:creationId xmlns:a16="http://schemas.microsoft.com/office/drawing/2014/main" id="{EE55A74E-F116-6845-A88B-DF7F9F1C0393}"/>
              </a:ext>
            </a:extLst>
          </p:cNvPr>
          <p:cNvSpPr txBox="1"/>
          <p:nvPr/>
        </p:nvSpPr>
        <p:spPr>
          <a:xfrm>
            <a:off x="4269439" y="2643205"/>
            <a:ext cx="4097597" cy="369332"/>
          </a:xfrm>
          <a:prstGeom prst="rect">
            <a:avLst/>
          </a:prstGeom>
          <a:noFill/>
        </p:spPr>
        <p:txBody>
          <a:bodyPr wrap="none" rtlCol="0">
            <a:spAutoFit/>
          </a:bodyPr>
          <a:lstStyle/>
          <a:p>
            <a:r>
              <a:rPr lang="en-US" b="1" dirty="0">
                <a:solidFill>
                  <a:srgbClr val="FF0000"/>
                </a:solidFill>
                <a:latin typeface="League Spartan" panose="020B0604020202020204" charset="0"/>
                <a:cs typeface="League Spartan" panose="020B0604020202020204" charset="0"/>
              </a:rPr>
              <a:t>〉Clarify your definition of living at risk</a:t>
            </a:r>
          </a:p>
        </p:txBody>
      </p:sp>
      <p:sp>
        <p:nvSpPr>
          <p:cNvPr id="9" name="TextBox 8">
            <a:extLst>
              <a:ext uri="{FF2B5EF4-FFF2-40B4-BE49-F238E27FC236}">
                <a16:creationId xmlns:a16="http://schemas.microsoft.com/office/drawing/2014/main" id="{79086520-D254-DB4E-9517-DD6EB2A74DD7}"/>
              </a:ext>
            </a:extLst>
          </p:cNvPr>
          <p:cNvSpPr txBox="1"/>
          <p:nvPr/>
        </p:nvSpPr>
        <p:spPr>
          <a:xfrm>
            <a:off x="5411684" y="3408851"/>
            <a:ext cx="2840304" cy="923330"/>
          </a:xfrm>
          <a:prstGeom prst="rect">
            <a:avLst/>
          </a:prstGeom>
          <a:noFill/>
        </p:spPr>
        <p:txBody>
          <a:bodyPr wrap="square" rtlCol="0">
            <a:spAutoFit/>
          </a:bodyPr>
          <a:lstStyle/>
          <a:p>
            <a:r>
              <a:rPr lang="en-US" b="1" dirty="0">
                <a:solidFill>
                  <a:srgbClr val="FF0000"/>
                </a:solidFill>
                <a:latin typeface="League Spartan" panose="020B0604020202020204" charset="0"/>
                <a:cs typeface="League Spartan" panose="020B0604020202020204" charset="0"/>
              </a:rPr>
              <a:t>Broaden your approach </a:t>
            </a:r>
          </a:p>
          <a:p>
            <a:r>
              <a:rPr lang="en-US" b="1" dirty="0">
                <a:solidFill>
                  <a:srgbClr val="FF0000"/>
                </a:solidFill>
                <a:latin typeface="League Spartan" panose="020B0604020202020204" charset="0"/>
                <a:cs typeface="League Spartan" panose="020B0604020202020204" charset="0"/>
              </a:rPr>
              <a:t>to risk assessment</a:t>
            </a:r>
          </a:p>
          <a:p>
            <a:r>
              <a:rPr lang="en-US" b="1" dirty="0">
                <a:solidFill>
                  <a:srgbClr val="FF0000"/>
                </a:solidFill>
                <a:latin typeface="League Spartan" panose="020B0604020202020204" charset="0"/>
                <a:cs typeface="League Spartan" panose="020B0604020202020204" charset="0"/>
              </a:rPr>
              <a:t>Shared decision-making</a:t>
            </a:r>
          </a:p>
        </p:txBody>
      </p:sp>
      <p:sp>
        <p:nvSpPr>
          <p:cNvPr id="10" name="TextBox 9">
            <a:extLst>
              <a:ext uri="{FF2B5EF4-FFF2-40B4-BE49-F238E27FC236}">
                <a16:creationId xmlns:a16="http://schemas.microsoft.com/office/drawing/2014/main" id="{AFFC35CC-EAA4-9749-A78F-7AEBE0654320}"/>
              </a:ext>
            </a:extLst>
          </p:cNvPr>
          <p:cNvSpPr txBox="1"/>
          <p:nvPr/>
        </p:nvSpPr>
        <p:spPr>
          <a:xfrm>
            <a:off x="5020449" y="3135830"/>
            <a:ext cx="278720" cy="784830"/>
          </a:xfrm>
          <a:prstGeom prst="rect">
            <a:avLst/>
          </a:prstGeom>
          <a:noFill/>
        </p:spPr>
        <p:txBody>
          <a:bodyPr wrap="square" rtlCol="0">
            <a:spAutoFit/>
          </a:bodyPr>
          <a:lstStyle/>
          <a:p>
            <a:r>
              <a:rPr lang="en-US" sz="4500">
                <a:solidFill>
                  <a:srgbClr val="FF0000"/>
                </a:solidFill>
              </a:rPr>
              <a:t>〉</a:t>
            </a:r>
          </a:p>
        </p:txBody>
      </p:sp>
    </p:spTree>
    <p:extLst>
      <p:ext uri="{BB962C8B-B14F-4D97-AF65-F5344CB8AC3E}">
        <p14:creationId xmlns:p14="http://schemas.microsoft.com/office/powerpoint/2010/main" val="334510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28650" y="1642995"/>
            <a:ext cx="7886700" cy="994569"/>
          </a:xfrm>
        </p:spPr>
        <p:txBody>
          <a:bodyPr>
            <a:normAutofit fontScale="90000"/>
          </a:bodyPr>
          <a:lstStyle/>
          <a:p>
            <a:r>
              <a:rPr lang="en-CA" sz="4900" b="1" dirty="0"/>
              <a:t>Living </a:t>
            </a:r>
            <a:r>
              <a:rPr lang="en-CA" sz="4900" b="1" i="1" dirty="0">
                <a:solidFill>
                  <a:srgbClr val="C00000"/>
                </a:solidFill>
              </a:rPr>
              <a:t>At</a:t>
            </a:r>
            <a:r>
              <a:rPr lang="en-CA" sz="4900" b="1" dirty="0">
                <a:solidFill>
                  <a:srgbClr val="C00000"/>
                </a:solidFill>
              </a:rPr>
              <a:t> </a:t>
            </a:r>
            <a:r>
              <a:rPr lang="en-CA" sz="4900" b="1" dirty="0"/>
              <a:t>Risk or </a:t>
            </a:r>
            <a:r>
              <a:rPr lang="en-CA" sz="4900" b="1" i="1" dirty="0">
                <a:solidFill>
                  <a:srgbClr val="00B050"/>
                </a:solidFill>
              </a:rPr>
              <a:t>With</a:t>
            </a:r>
            <a:r>
              <a:rPr lang="en-CA" sz="4900" b="1" dirty="0"/>
              <a:t> Risk?</a:t>
            </a:r>
            <a:r>
              <a:rPr lang="en-CA" sz="4000" dirty="0"/>
              <a:t> </a:t>
            </a:r>
            <a:br>
              <a:rPr lang="en-CA" sz="4000" dirty="0"/>
            </a:br>
            <a:br>
              <a:rPr lang="en-CA" sz="4000" dirty="0"/>
            </a:br>
            <a:br>
              <a:rPr lang="en-CA" sz="4000" dirty="0"/>
            </a:br>
            <a:endParaRPr lang="en-US" sz="4000" dirty="0"/>
          </a:p>
        </p:txBody>
      </p:sp>
      <p:sp>
        <p:nvSpPr>
          <p:cNvPr id="3" name="Subtitle 2">
            <a:extLst>
              <a:ext uri="{FF2B5EF4-FFF2-40B4-BE49-F238E27FC236}">
                <a16:creationId xmlns:a16="http://schemas.microsoft.com/office/drawing/2014/main" id="{1F21DC98-D840-E045-B781-FD0B3E748E55}"/>
              </a:ext>
            </a:extLst>
          </p:cNvPr>
          <p:cNvSpPr>
            <a:spLocks noGrp="1"/>
          </p:cNvSpPr>
          <p:nvPr>
            <p:ph type="body" sz="quarter" idx="10"/>
          </p:nvPr>
        </p:nvSpPr>
        <p:spPr>
          <a:xfrm>
            <a:off x="2365273" y="2805204"/>
            <a:ext cx="4413454" cy="457200"/>
          </a:xfrm>
        </p:spPr>
        <p:txBody>
          <a:bodyPr>
            <a:normAutofit fontScale="25000" lnSpcReduction="20000"/>
          </a:bodyPr>
          <a:lstStyle/>
          <a:p>
            <a:pPr eaLnBrk="0" hangingPunct="0"/>
            <a:endParaRPr lang="en-CA" dirty="0"/>
          </a:p>
          <a:p>
            <a:pPr eaLnBrk="0" hangingPunct="0">
              <a:spcAft>
                <a:spcPts val="600"/>
              </a:spcAft>
            </a:pPr>
            <a:r>
              <a:rPr lang="en-CA" sz="8000" b="1" dirty="0"/>
              <a:t>Chantal Foidart</a:t>
            </a:r>
          </a:p>
          <a:p>
            <a:pPr eaLnBrk="0" hangingPunct="0">
              <a:spcAft>
                <a:spcPts val="600"/>
              </a:spcAft>
            </a:pPr>
            <a:r>
              <a:rPr lang="en-CA" sz="5600" dirty="0"/>
              <a:t>Geriatric Assessor</a:t>
            </a:r>
          </a:p>
          <a:p>
            <a:pPr eaLnBrk="0" hangingPunct="0">
              <a:spcAft>
                <a:spcPts val="600"/>
              </a:spcAft>
            </a:pPr>
            <a:r>
              <a:rPr lang="en-CA" sz="5600" dirty="0"/>
              <a:t>Geriatric Assessment Outreach Team</a:t>
            </a:r>
          </a:p>
          <a:p>
            <a:pPr eaLnBrk="0" hangingPunct="0">
              <a:spcAft>
                <a:spcPts val="600"/>
              </a:spcAft>
            </a:pPr>
            <a:r>
              <a:rPr lang="en-CA" sz="5600" dirty="0" err="1"/>
              <a:t>Bruyere</a:t>
            </a:r>
            <a:r>
              <a:rPr lang="en-CA" sz="5600" dirty="0"/>
              <a:t> Health</a:t>
            </a:r>
          </a:p>
          <a:p>
            <a:pPr eaLnBrk="0" hangingPunct="0">
              <a:spcAft>
                <a:spcPts val="600"/>
              </a:spcAft>
            </a:pPr>
            <a:r>
              <a:rPr lang="en-CA" sz="6400" dirty="0"/>
              <a:t> </a:t>
            </a:r>
          </a:p>
          <a:p>
            <a:pPr eaLnBrk="0" hangingPunct="0">
              <a:spcAft>
                <a:spcPts val="600"/>
              </a:spcAft>
            </a:pPr>
            <a:endParaRPr lang="en-CA" dirty="0"/>
          </a:p>
          <a:p>
            <a:endParaRPr lang="en-CA" dirty="0"/>
          </a:p>
        </p:txBody>
      </p:sp>
    </p:spTree>
    <p:extLst>
      <p:ext uri="{BB962C8B-B14F-4D97-AF65-F5344CB8AC3E}">
        <p14:creationId xmlns:p14="http://schemas.microsoft.com/office/powerpoint/2010/main" val="1846702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E0A71CB-F5BB-0949-89C4-A71560420C1F}"/>
              </a:ext>
            </a:extLst>
          </p:cNvPr>
          <p:cNvSpPr txBox="1">
            <a:spLocks/>
          </p:cNvSpPr>
          <p:nvPr/>
        </p:nvSpPr>
        <p:spPr>
          <a:xfrm>
            <a:off x="1648977" y="119733"/>
            <a:ext cx="7315111" cy="691586"/>
          </a:xfrm>
          <a:prstGeom prst="rect">
            <a:avLst/>
          </a:prstGeom>
        </p:spPr>
        <p:txBody>
          <a:bodyPr anchor="ctr">
            <a:noAutofit/>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r>
              <a:rPr lang="en-US" sz="3200" b="1" dirty="0">
                <a:latin typeface="Helios Extended" panose="020B0604020202020204" charset="0"/>
                <a:cs typeface="Helios Extended" panose="020B0604020202020204" charset="0"/>
              </a:rPr>
              <a:t>BROADENING DEFINITION OF RISK</a:t>
            </a:r>
          </a:p>
        </p:txBody>
      </p:sp>
      <p:sp>
        <p:nvSpPr>
          <p:cNvPr id="5" name="Slide Number Placeholder 3">
            <a:extLst>
              <a:ext uri="{FF2B5EF4-FFF2-40B4-BE49-F238E27FC236}">
                <a16:creationId xmlns:a16="http://schemas.microsoft.com/office/drawing/2014/main" id="{87C80E5A-2B08-904C-B7F5-191B78707803}"/>
              </a:ext>
            </a:extLst>
          </p:cNvPr>
          <p:cNvSpPr txBox="1">
            <a:spLocks/>
          </p:cNvSpPr>
          <p:nvPr/>
        </p:nvSpPr>
        <p:spPr>
          <a:xfrm>
            <a:off x="0" y="6237288"/>
            <a:ext cx="2133600" cy="365125"/>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b="1" kern="1200">
                <a:solidFill>
                  <a:schemeClr val="tx1"/>
                </a:solidFill>
                <a:latin typeface="Franklin Gothic Book" panose="020B05030201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3D40EFED-8DDF-436A-B43E-699B51436B40}" type="slidenum">
              <a:rPr lang="fr-CA" smtClean="0"/>
              <a:pPr>
                <a:spcAft>
                  <a:spcPts val="450"/>
                </a:spcAft>
              </a:pPr>
              <a:t>20</a:t>
            </a:fld>
            <a:endParaRPr lang="fr-CA"/>
          </a:p>
        </p:txBody>
      </p:sp>
      <p:graphicFrame>
        <p:nvGraphicFramePr>
          <p:cNvPr id="2" name="Content Placeholder 3">
            <a:extLst>
              <a:ext uri="{FF2B5EF4-FFF2-40B4-BE49-F238E27FC236}">
                <a16:creationId xmlns:a16="http://schemas.microsoft.com/office/drawing/2014/main" id="{6D6031CA-E2DB-404D-9746-733B0D449083}"/>
              </a:ext>
            </a:extLst>
          </p:cNvPr>
          <p:cNvGraphicFramePr>
            <a:graphicFrameLocks/>
          </p:cNvGraphicFramePr>
          <p:nvPr>
            <p:extLst>
              <p:ext uri="{D42A27DB-BD31-4B8C-83A1-F6EECF244321}">
                <p14:modId xmlns:p14="http://schemas.microsoft.com/office/powerpoint/2010/main" val="3815746157"/>
              </p:ext>
            </p:extLst>
          </p:nvPr>
        </p:nvGraphicFramePr>
        <p:xfrm>
          <a:off x="320722" y="941697"/>
          <a:ext cx="8468436" cy="3795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1268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E0A71CB-F5BB-0949-89C4-A71560420C1F}"/>
              </a:ext>
            </a:extLst>
          </p:cNvPr>
          <p:cNvSpPr txBox="1">
            <a:spLocks/>
          </p:cNvSpPr>
          <p:nvPr/>
        </p:nvSpPr>
        <p:spPr>
          <a:xfrm>
            <a:off x="1648977" y="119733"/>
            <a:ext cx="7315111" cy="691586"/>
          </a:xfrm>
          <a:prstGeom prst="rect">
            <a:avLst/>
          </a:prstGeom>
        </p:spPr>
        <p:txBody>
          <a:bodyPr anchor="ctr">
            <a:noAutofit/>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r>
              <a:rPr lang="en-US" sz="3200" b="1" dirty="0">
                <a:latin typeface="Helios Extended" panose="020B0604020202020204" charset="0"/>
                <a:cs typeface="Helios Extended" panose="020B0604020202020204" charset="0"/>
              </a:rPr>
              <a:t>BROADENING – LIVING AT RISK</a:t>
            </a:r>
          </a:p>
        </p:txBody>
      </p:sp>
      <p:sp>
        <p:nvSpPr>
          <p:cNvPr id="5" name="Slide Number Placeholder 3">
            <a:extLst>
              <a:ext uri="{FF2B5EF4-FFF2-40B4-BE49-F238E27FC236}">
                <a16:creationId xmlns:a16="http://schemas.microsoft.com/office/drawing/2014/main" id="{87C80E5A-2B08-904C-B7F5-191B78707803}"/>
              </a:ext>
            </a:extLst>
          </p:cNvPr>
          <p:cNvSpPr txBox="1">
            <a:spLocks/>
          </p:cNvSpPr>
          <p:nvPr/>
        </p:nvSpPr>
        <p:spPr>
          <a:xfrm>
            <a:off x="0" y="6237288"/>
            <a:ext cx="2133600" cy="365125"/>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b="1" kern="1200">
                <a:solidFill>
                  <a:schemeClr val="tx1"/>
                </a:solidFill>
                <a:latin typeface="Franklin Gothic Book" panose="020B05030201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3D40EFED-8DDF-436A-B43E-699B51436B40}" type="slidenum">
              <a:rPr lang="fr-CA" smtClean="0"/>
              <a:pPr>
                <a:spcAft>
                  <a:spcPts val="450"/>
                </a:spcAft>
              </a:pPr>
              <a:t>21</a:t>
            </a:fld>
            <a:endParaRPr lang="fr-CA"/>
          </a:p>
        </p:txBody>
      </p:sp>
      <p:graphicFrame>
        <p:nvGraphicFramePr>
          <p:cNvPr id="3" name="Content Placeholder 3">
            <a:extLst>
              <a:ext uri="{FF2B5EF4-FFF2-40B4-BE49-F238E27FC236}">
                <a16:creationId xmlns:a16="http://schemas.microsoft.com/office/drawing/2014/main" id="{6D6031CA-E2DB-404D-9746-733B0D449083}"/>
              </a:ext>
            </a:extLst>
          </p:cNvPr>
          <p:cNvGraphicFramePr>
            <a:graphicFrameLocks/>
          </p:cNvGraphicFramePr>
          <p:nvPr>
            <p:extLst>
              <p:ext uri="{D42A27DB-BD31-4B8C-83A1-F6EECF244321}">
                <p14:modId xmlns:p14="http://schemas.microsoft.com/office/powerpoint/2010/main" val="2116203652"/>
              </p:ext>
            </p:extLst>
          </p:nvPr>
        </p:nvGraphicFramePr>
        <p:xfrm>
          <a:off x="215114" y="870577"/>
          <a:ext cx="8468436" cy="3795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9880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E0A71CB-F5BB-0949-89C4-A71560420C1F}"/>
              </a:ext>
            </a:extLst>
          </p:cNvPr>
          <p:cNvSpPr txBox="1">
            <a:spLocks/>
          </p:cNvSpPr>
          <p:nvPr/>
        </p:nvSpPr>
        <p:spPr>
          <a:xfrm>
            <a:off x="1648977" y="119733"/>
            <a:ext cx="7315111" cy="691586"/>
          </a:xfrm>
          <a:prstGeom prst="rect">
            <a:avLst/>
          </a:prstGeom>
        </p:spPr>
        <p:txBody>
          <a:bodyPr anchor="ctr">
            <a:noAutofit/>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r>
              <a:rPr lang="fr-FR" sz="3200" b="1" dirty="0">
                <a:latin typeface="Helios Extended" panose="020B0604020202020204" charset="0"/>
                <a:cs typeface="Helios Extended" panose="020B0604020202020204" charset="0"/>
              </a:rPr>
              <a:t>CLARIFYING RISK</a:t>
            </a:r>
            <a:endParaRPr lang="en-US" sz="3200" b="1" dirty="0">
              <a:latin typeface="Helios Extended" panose="020B0604020202020204" charset="0"/>
              <a:cs typeface="Helios Extended" panose="020B0604020202020204" charset="0"/>
            </a:endParaRPr>
          </a:p>
        </p:txBody>
      </p:sp>
      <p:sp>
        <p:nvSpPr>
          <p:cNvPr id="5" name="Slide Number Placeholder 3">
            <a:extLst>
              <a:ext uri="{FF2B5EF4-FFF2-40B4-BE49-F238E27FC236}">
                <a16:creationId xmlns:a16="http://schemas.microsoft.com/office/drawing/2014/main" id="{87C80E5A-2B08-904C-B7F5-191B78707803}"/>
              </a:ext>
            </a:extLst>
          </p:cNvPr>
          <p:cNvSpPr txBox="1">
            <a:spLocks/>
          </p:cNvSpPr>
          <p:nvPr/>
        </p:nvSpPr>
        <p:spPr>
          <a:xfrm>
            <a:off x="0" y="6237288"/>
            <a:ext cx="2133600" cy="365125"/>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b="1" kern="1200">
                <a:solidFill>
                  <a:schemeClr val="tx1"/>
                </a:solidFill>
                <a:latin typeface="Franklin Gothic Book" panose="020B05030201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3D40EFED-8DDF-436A-B43E-699B51436B40}" type="slidenum">
              <a:rPr lang="fr-CA" smtClean="0"/>
              <a:pPr>
                <a:spcAft>
                  <a:spcPts val="450"/>
                </a:spcAft>
              </a:pPr>
              <a:t>22</a:t>
            </a:fld>
            <a:endParaRPr lang="fr-CA"/>
          </a:p>
        </p:txBody>
      </p:sp>
      <p:graphicFrame>
        <p:nvGraphicFramePr>
          <p:cNvPr id="2" name="Table 1">
            <a:extLst>
              <a:ext uri="{FF2B5EF4-FFF2-40B4-BE49-F238E27FC236}">
                <a16:creationId xmlns:a16="http://schemas.microsoft.com/office/drawing/2014/main" id="{CA49B85D-060E-F183-607C-49A6A88072D1}"/>
              </a:ext>
            </a:extLst>
          </p:cNvPr>
          <p:cNvGraphicFramePr>
            <a:graphicFrameLocks noGrp="1"/>
          </p:cNvGraphicFramePr>
          <p:nvPr>
            <p:extLst>
              <p:ext uri="{D42A27DB-BD31-4B8C-83A1-F6EECF244321}">
                <p14:modId xmlns:p14="http://schemas.microsoft.com/office/powerpoint/2010/main" val="3511863085"/>
              </p:ext>
            </p:extLst>
          </p:nvPr>
        </p:nvGraphicFramePr>
        <p:xfrm>
          <a:off x="304800" y="934720"/>
          <a:ext cx="8534400" cy="3852153"/>
        </p:xfrm>
        <a:graphic>
          <a:graphicData uri="http://schemas.openxmlformats.org/drawingml/2006/table">
            <a:tbl>
              <a:tblPr firstRow="1" bandRow="1">
                <a:tableStyleId>{5C22544A-7EE6-4342-B048-85BDC9FD1C3A}</a:tableStyleId>
              </a:tblPr>
              <a:tblGrid>
                <a:gridCol w="1929518">
                  <a:extLst>
                    <a:ext uri="{9D8B030D-6E8A-4147-A177-3AD203B41FA5}">
                      <a16:colId xmlns:a16="http://schemas.microsoft.com/office/drawing/2014/main" val="122516714"/>
                    </a:ext>
                  </a:extLst>
                </a:gridCol>
                <a:gridCol w="2152151">
                  <a:extLst>
                    <a:ext uri="{9D8B030D-6E8A-4147-A177-3AD203B41FA5}">
                      <a16:colId xmlns:a16="http://schemas.microsoft.com/office/drawing/2014/main" val="1137461097"/>
                    </a:ext>
                  </a:extLst>
                </a:gridCol>
                <a:gridCol w="2319131">
                  <a:extLst>
                    <a:ext uri="{9D8B030D-6E8A-4147-A177-3AD203B41FA5}">
                      <a16:colId xmlns:a16="http://schemas.microsoft.com/office/drawing/2014/main" val="2804475985"/>
                    </a:ext>
                  </a:extLst>
                </a:gridCol>
                <a:gridCol w="2133600">
                  <a:extLst>
                    <a:ext uri="{9D8B030D-6E8A-4147-A177-3AD203B41FA5}">
                      <a16:colId xmlns:a16="http://schemas.microsoft.com/office/drawing/2014/main" val="1965400744"/>
                    </a:ext>
                  </a:extLst>
                </a:gridCol>
              </a:tblGrid>
              <a:tr h="286704">
                <a:tc>
                  <a:txBody>
                    <a:bodyPr/>
                    <a:lstStyle/>
                    <a:p>
                      <a:pPr algn="ctr"/>
                      <a:endParaRPr lang="en-US" sz="500" dirty="0">
                        <a:solidFill>
                          <a:schemeClr val="bg1"/>
                        </a:solidFill>
                        <a:latin typeface="League Spartan" panose="020B0604020202020204" charset="0"/>
                        <a:cs typeface="League Spartan" panose="020B0604020202020204" charset="0"/>
                      </a:endParaRPr>
                    </a:p>
                    <a:p>
                      <a:pPr algn="ctr"/>
                      <a:r>
                        <a:rPr lang="en-US" sz="1800" dirty="0">
                          <a:solidFill>
                            <a:schemeClr val="bg1"/>
                          </a:solidFill>
                          <a:latin typeface="League Spartan" panose="020B0604020202020204" charset="0"/>
                          <a:cs typeface="League Spartan" panose="020B0604020202020204" charset="0"/>
                        </a:rPr>
                        <a:t>Impairments</a:t>
                      </a:r>
                    </a:p>
                    <a:p>
                      <a:pPr algn="ctr"/>
                      <a:r>
                        <a:rPr lang="en-US" sz="1800" dirty="0">
                          <a:solidFill>
                            <a:schemeClr val="bg1"/>
                          </a:solidFill>
                          <a:latin typeface="League Spartan" panose="020B0604020202020204" charset="0"/>
                          <a:cs typeface="League Spartan" panose="020B0604020202020204" charset="0"/>
                        </a:rPr>
                        <a:t>&amp;</a:t>
                      </a:r>
                      <a:r>
                        <a:rPr lang="en-US" sz="1800" baseline="0" dirty="0">
                          <a:solidFill>
                            <a:schemeClr val="bg1"/>
                          </a:solidFill>
                          <a:latin typeface="League Spartan" panose="020B0604020202020204" charset="0"/>
                          <a:cs typeface="League Spartan" panose="020B0604020202020204" charset="0"/>
                        </a:rPr>
                        <a:t> </a:t>
                      </a:r>
                      <a:r>
                        <a:rPr lang="en-US" sz="1800" dirty="0">
                          <a:solidFill>
                            <a:schemeClr val="bg1"/>
                          </a:solidFill>
                          <a:latin typeface="League Spartan" panose="020B0604020202020204" charset="0"/>
                          <a:cs typeface="League Spartan" panose="020B0604020202020204" charset="0"/>
                        </a:rPr>
                        <a:t>Personality</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7697E"/>
                    </a:solidFill>
                  </a:tcPr>
                </a:tc>
                <a:tc>
                  <a:txBody>
                    <a:bodyPr/>
                    <a:lstStyle/>
                    <a:p>
                      <a:pPr algn="ctr"/>
                      <a:endParaRPr lang="en-US" sz="1200" dirty="0">
                        <a:solidFill>
                          <a:schemeClr val="bg1"/>
                        </a:solidFill>
                        <a:latin typeface="League Spartan" panose="020B0604020202020204" charset="0"/>
                        <a:cs typeface="League Spartan" panose="020B0604020202020204" charset="0"/>
                      </a:endParaRPr>
                    </a:p>
                    <a:p>
                      <a:pPr algn="ctr"/>
                      <a:r>
                        <a:rPr lang="en-US" sz="1800" dirty="0">
                          <a:solidFill>
                            <a:schemeClr val="bg1"/>
                          </a:solidFill>
                          <a:latin typeface="League Spartan" panose="020B0604020202020204" charset="0"/>
                          <a:cs typeface="League Spartan" panose="020B0604020202020204" charset="0"/>
                        </a:rPr>
                        <a:t>Environments</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7697E"/>
                    </a:solidFill>
                  </a:tcPr>
                </a:tc>
                <a:tc>
                  <a:txBody>
                    <a:bodyPr/>
                    <a:lstStyle/>
                    <a:p>
                      <a:pPr algn="ctr"/>
                      <a:endParaRPr lang="en-US" sz="1200" b="0">
                        <a:ln>
                          <a:solidFill>
                            <a:sysClr val="windowText" lastClr="000000"/>
                          </a:solidFill>
                        </a:ln>
                        <a:solidFill>
                          <a:schemeClr val="bg1"/>
                        </a:solidFill>
                        <a:latin typeface="League Spartan" panose="020B0604020202020204" charset="0"/>
                        <a:cs typeface="League Spartan" panose="020B0604020202020204" charset="0"/>
                      </a:endParaRPr>
                    </a:p>
                    <a:p>
                      <a:pPr algn="ctr"/>
                      <a:r>
                        <a:rPr lang="en-US" sz="1800">
                          <a:latin typeface="League Spartan" panose="020B0604020202020204" charset="0"/>
                          <a:cs typeface="League Spartan" panose="020B0604020202020204" charset="0"/>
                        </a:rPr>
                        <a:t>Perilous Events</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7697E"/>
                    </a:solidFill>
                  </a:tcPr>
                </a:tc>
                <a:tc>
                  <a:txBody>
                    <a:bodyPr/>
                    <a:lstStyle/>
                    <a:p>
                      <a:pPr algn="ctr"/>
                      <a:endParaRPr lang="en-US" sz="1200">
                        <a:solidFill>
                          <a:schemeClr val="bg1"/>
                        </a:solidFill>
                        <a:latin typeface="League Spartan" panose="020B0604020202020204" charset="0"/>
                        <a:cs typeface="League Spartan" panose="020B0604020202020204" charset="0"/>
                      </a:endParaRPr>
                    </a:p>
                    <a:p>
                      <a:pPr algn="ctr"/>
                      <a:r>
                        <a:rPr lang="en-US" sz="1800">
                          <a:solidFill>
                            <a:schemeClr val="bg1"/>
                          </a:solidFill>
                          <a:latin typeface="League Spartan" panose="020B0604020202020204" charset="0"/>
                          <a:cs typeface="League Spartan" panose="020B0604020202020204" charset="0"/>
                        </a:rPr>
                        <a:t>Consequences</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7697E"/>
                    </a:solidFill>
                  </a:tcPr>
                </a:tc>
                <a:extLst>
                  <a:ext uri="{0D108BD9-81ED-4DB2-BD59-A6C34878D82A}">
                    <a16:rowId xmlns:a16="http://schemas.microsoft.com/office/drawing/2014/main" val="1739409027"/>
                  </a:ext>
                </a:extLst>
              </a:tr>
              <a:tr h="3175877">
                <a:tc>
                  <a:txBody>
                    <a:bodyPr/>
                    <a:lstStyle/>
                    <a:p>
                      <a:pPr>
                        <a:lnSpc>
                          <a:spcPct val="100000"/>
                        </a:lnSpc>
                      </a:pPr>
                      <a:r>
                        <a:rPr lang="en-US" sz="1200" b="1" u="sng" dirty="0">
                          <a:latin typeface="League Spartan" panose="020B0604020202020204" charset="0"/>
                          <a:cs typeface="League Spartan" panose="020B0604020202020204" charset="0"/>
                        </a:rPr>
                        <a:t>Impairments</a:t>
                      </a:r>
                    </a:p>
                    <a:p>
                      <a:pPr>
                        <a:lnSpc>
                          <a:spcPct val="100000"/>
                        </a:lnSpc>
                      </a:pPr>
                      <a:r>
                        <a:rPr lang="en-US" sz="1200" dirty="0">
                          <a:latin typeface="League Spartan" panose="020B0604020202020204" charset="0"/>
                          <a:cs typeface="League Spartan" panose="020B0604020202020204" charset="0"/>
                        </a:rPr>
                        <a:t>Cognitive</a:t>
                      </a:r>
                    </a:p>
                    <a:p>
                      <a:pPr>
                        <a:lnSpc>
                          <a:spcPct val="100000"/>
                        </a:lnSpc>
                      </a:pPr>
                      <a:r>
                        <a:rPr lang="en-US" sz="1200" dirty="0">
                          <a:latin typeface="League Spartan" panose="020B0604020202020204" charset="0"/>
                          <a:cs typeface="League Spartan" panose="020B0604020202020204" charset="0"/>
                        </a:rPr>
                        <a:t>Physical</a:t>
                      </a:r>
                    </a:p>
                    <a:p>
                      <a:pPr>
                        <a:lnSpc>
                          <a:spcPct val="100000"/>
                        </a:lnSpc>
                      </a:pPr>
                      <a:r>
                        <a:rPr lang="en-US" sz="1200" dirty="0">
                          <a:latin typeface="League Spartan" panose="020B0604020202020204" charset="0"/>
                          <a:cs typeface="League Spartan" panose="020B0604020202020204" charset="0"/>
                        </a:rPr>
                        <a:t>Mental Health</a:t>
                      </a:r>
                    </a:p>
                    <a:p>
                      <a:pPr>
                        <a:lnSpc>
                          <a:spcPct val="100000"/>
                        </a:lnSpc>
                      </a:pPr>
                      <a:r>
                        <a:rPr lang="en-US" sz="1200" dirty="0">
                          <a:latin typeface="League Spartan" panose="020B0604020202020204" charset="0"/>
                          <a:cs typeface="League Spartan" panose="020B0604020202020204" charset="0"/>
                        </a:rPr>
                        <a:t>Medical</a:t>
                      </a:r>
                    </a:p>
                    <a:p>
                      <a:pPr>
                        <a:lnSpc>
                          <a:spcPct val="150000"/>
                        </a:lnSpc>
                      </a:pPr>
                      <a:endParaRPr lang="en-US" sz="1200" dirty="0">
                        <a:latin typeface="League Spartan" panose="020B0604020202020204" charset="0"/>
                        <a:cs typeface="League Spartan" panose="020B0604020202020204" charset="0"/>
                      </a:endParaRPr>
                    </a:p>
                    <a:p>
                      <a:pPr>
                        <a:lnSpc>
                          <a:spcPct val="150000"/>
                        </a:lnSpc>
                      </a:pPr>
                      <a:r>
                        <a:rPr lang="en-US" sz="1200" b="1" u="sng" dirty="0">
                          <a:latin typeface="League Spartan" panose="020B0604020202020204" charset="0"/>
                          <a:cs typeface="League Spartan" panose="020B0604020202020204" charset="0"/>
                        </a:rPr>
                        <a:t>Personality</a:t>
                      </a:r>
                    </a:p>
                    <a:p>
                      <a:pPr>
                        <a:lnSpc>
                          <a:spcPct val="150000"/>
                        </a:lnSpc>
                      </a:pPr>
                      <a:r>
                        <a:rPr lang="en-US" sz="1200" dirty="0">
                          <a:latin typeface="League Spartan" panose="020B0604020202020204" charset="0"/>
                          <a:cs typeface="League Spartan" panose="020B0604020202020204" charset="0"/>
                        </a:rPr>
                        <a:t>Personality factors</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E4E6"/>
                    </a:solidFill>
                  </a:tcPr>
                </a:tc>
                <a:tc>
                  <a:txBody>
                    <a:bodyPr/>
                    <a:lstStyle/>
                    <a:p>
                      <a:r>
                        <a:rPr lang="en-US" sz="1200" b="1" u="sng" dirty="0">
                          <a:latin typeface="League Spartan" panose="020B0604020202020204" charset="0"/>
                          <a:cs typeface="League Spartan" panose="020B0604020202020204" charset="0"/>
                        </a:rPr>
                        <a:t>Physical </a:t>
                      </a:r>
                    </a:p>
                    <a:p>
                      <a:pPr>
                        <a:lnSpc>
                          <a:spcPct val="100000"/>
                        </a:lnSpc>
                      </a:pPr>
                      <a:r>
                        <a:rPr lang="en-US" sz="1200" dirty="0">
                          <a:latin typeface="League Spartan" panose="020B0604020202020204" charset="0"/>
                          <a:cs typeface="League Spartan" panose="020B0604020202020204" charset="0"/>
                        </a:rPr>
                        <a:t>Home</a:t>
                      </a:r>
                    </a:p>
                    <a:p>
                      <a:pPr>
                        <a:lnSpc>
                          <a:spcPct val="100000"/>
                        </a:lnSpc>
                      </a:pPr>
                      <a:r>
                        <a:rPr lang="en-US" sz="1200" dirty="0" err="1">
                          <a:latin typeface="League Spartan" panose="020B0604020202020204" charset="0"/>
                          <a:cs typeface="League Spartan" panose="020B0604020202020204" charset="0"/>
                        </a:rPr>
                        <a:t>Neighbourhood</a:t>
                      </a:r>
                      <a:endParaRPr lang="en-US" sz="1200" dirty="0">
                        <a:latin typeface="League Spartan" panose="020B0604020202020204" charset="0"/>
                        <a:cs typeface="League Spartan" panose="020B0604020202020204" charset="0"/>
                      </a:endParaRPr>
                    </a:p>
                    <a:p>
                      <a:endParaRPr lang="en-US" sz="1200" dirty="0">
                        <a:latin typeface="League Spartan" panose="020B0604020202020204" charset="0"/>
                        <a:cs typeface="League Spartan" panose="020B0604020202020204" charset="0"/>
                      </a:endParaRPr>
                    </a:p>
                    <a:p>
                      <a:pPr>
                        <a:lnSpc>
                          <a:spcPct val="150000"/>
                        </a:lnSpc>
                      </a:pPr>
                      <a:r>
                        <a:rPr lang="en-US" sz="1200" b="1" u="sng" dirty="0">
                          <a:latin typeface="League Spartan" panose="020B0604020202020204" charset="0"/>
                          <a:cs typeface="League Spartan" panose="020B0604020202020204" charset="0"/>
                        </a:rPr>
                        <a:t>Social</a:t>
                      </a:r>
                    </a:p>
                    <a:p>
                      <a:pPr>
                        <a:lnSpc>
                          <a:spcPct val="150000"/>
                        </a:lnSpc>
                      </a:pPr>
                      <a:r>
                        <a:rPr lang="en-US" sz="1200" dirty="0">
                          <a:latin typeface="League Spartan" panose="020B0604020202020204" charset="0"/>
                          <a:cs typeface="League Spartan" panose="020B0604020202020204" charset="0"/>
                        </a:rPr>
                        <a:t>Paid/unpaid support</a:t>
                      </a:r>
                    </a:p>
                    <a:p>
                      <a:pPr>
                        <a:lnSpc>
                          <a:spcPct val="150000"/>
                        </a:lnSpc>
                      </a:pPr>
                      <a:endParaRPr lang="en-US" sz="1200" dirty="0">
                        <a:latin typeface="League Spartan" panose="020B0604020202020204" charset="0"/>
                        <a:cs typeface="League Spartan" panose="020B0604020202020204" charset="0"/>
                      </a:endParaRPr>
                    </a:p>
                    <a:p>
                      <a:pPr>
                        <a:lnSpc>
                          <a:spcPct val="150000"/>
                        </a:lnSpc>
                      </a:pPr>
                      <a:r>
                        <a:rPr lang="en-US" sz="1200" b="1" u="sng" dirty="0">
                          <a:latin typeface="League Spartan" panose="020B0604020202020204" charset="0"/>
                          <a:cs typeface="League Spartan" panose="020B0604020202020204" charset="0"/>
                        </a:rPr>
                        <a:t>Economic</a:t>
                      </a:r>
                    </a:p>
                    <a:p>
                      <a:pPr>
                        <a:lnSpc>
                          <a:spcPct val="150000"/>
                        </a:lnSpc>
                      </a:pPr>
                      <a:r>
                        <a:rPr lang="en-US" sz="1200" dirty="0">
                          <a:latin typeface="League Spartan" panose="020B0604020202020204" charset="0"/>
                          <a:cs typeface="League Spartan" panose="020B0604020202020204" charset="0"/>
                        </a:rPr>
                        <a:t>Financial resources</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E4E6"/>
                    </a:solidFill>
                  </a:tcPr>
                </a:tc>
                <a:tc>
                  <a:txBody>
                    <a:bodyPr/>
                    <a:lstStyle/>
                    <a:p>
                      <a:pPr>
                        <a:lnSpc>
                          <a:spcPct val="100000"/>
                        </a:lnSpc>
                      </a:pPr>
                      <a:r>
                        <a:rPr lang="en-US" sz="1200" dirty="0">
                          <a:latin typeface="League Spartan" panose="020B0604020202020204" charset="0"/>
                          <a:cs typeface="League Spartan" panose="020B0604020202020204" charset="0"/>
                        </a:rPr>
                        <a:t>Falls</a:t>
                      </a:r>
                    </a:p>
                    <a:p>
                      <a:pPr>
                        <a:lnSpc>
                          <a:spcPct val="100000"/>
                        </a:lnSpc>
                      </a:pPr>
                      <a:r>
                        <a:rPr lang="en-US" sz="1200" dirty="0">
                          <a:latin typeface="League Spartan" panose="020B0604020202020204" charset="0"/>
                          <a:cs typeface="League Spartan" panose="020B0604020202020204" charset="0"/>
                        </a:rPr>
                        <a:t>Unsafe med use</a:t>
                      </a:r>
                    </a:p>
                    <a:p>
                      <a:pPr>
                        <a:lnSpc>
                          <a:spcPct val="100000"/>
                        </a:lnSpc>
                      </a:pPr>
                      <a:r>
                        <a:rPr lang="en-US" sz="1200" dirty="0">
                          <a:latin typeface="League Spartan" panose="020B0604020202020204" charset="0"/>
                          <a:cs typeface="League Spartan" panose="020B0604020202020204" charset="0"/>
                        </a:rPr>
                        <a:t>Abuse</a:t>
                      </a:r>
                    </a:p>
                    <a:p>
                      <a:pPr>
                        <a:lnSpc>
                          <a:spcPct val="100000"/>
                        </a:lnSpc>
                      </a:pPr>
                      <a:r>
                        <a:rPr lang="en-US" sz="1200" dirty="0">
                          <a:latin typeface="League Spartan" panose="020B0604020202020204" charset="0"/>
                          <a:cs typeface="League Spartan" panose="020B0604020202020204" charset="0"/>
                        </a:rPr>
                        <a:t>Fires</a:t>
                      </a:r>
                    </a:p>
                    <a:p>
                      <a:pPr>
                        <a:lnSpc>
                          <a:spcPct val="100000"/>
                        </a:lnSpc>
                      </a:pPr>
                      <a:r>
                        <a:rPr lang="en-US" sz="1200" dirty="0">
                          <a:latin typeface="League Spartan" panose="020B0604020202020204" charset="0"/>
                          <a:cs typeface="League Spartan" panose="020B0604020202020204" charset="0"/>
                        </a:rPr>
                        <a:t>Malnourishment</a:t>
                      </a:r>
                    </a:p>
                    <a:p>
                      <a:pPr>
                        <a:lnSpc>
                          <a:spcPct val="100000"/>
                        </a:lnSpc>
                      </a:pPr>
                      <a:r>
                        <a:rPr lang="en-US" sz="1200" dirty="0">
                          <a:latin typeface="League Spartan" panose="020B0604020202020204" charset="0"/>
                          <a:cs typeface="League Spartan" panose="020B0604020202020204" charset="0"/>
                        </a:rPr>
                        <a:t>Unsafe Driving</a:t>
                      </a:r>
                    </a:p>
                    <a:p>
                      <a:pPr>
                        <a:lnSpc>
                          <a:spcPct val="100000"/>
                        </a:lnSpc>
                      </a:pPr>
                      <a:r>
                        <a:rPr lang="en-US" sz="1200" dirty="0">
                          <a:latin typeface="League Spartan" panose="020B0604020202020204" charset="0"/>
                          <a:cs typeface="League Spartan" panose="020B0604020202020204" charset="0"/>
                        </a:rPr>
                        <a:t>Wandering</a:t>
                      </a:r>
                    </a:p>
                    <a:p>
                      <a:pPr>
                        <a:lnSpc>
                          <a:spcPct val="100000"/>
                        </a:lnSpc>
                      </a:pPr>
                      <a:r>
                        <a:rPr lang="en-US" sz="1200" dirty="0">
                          <a:latin typeface="League Spartan" panose="020B0604020202020204" charset="0"/>
                          <a:cs typeface="League Spartan" panose="020B0604020202020204" charset="0"/>
                        </a:rPr>
                        <a:t>Suicide</a:t>
                      </a:r>
                    </a:p>
                    <a:p>
                      <a:pPr>
                        <a:lnSpc>
                          <a:spcPct val="100000"/>
                        </a:lnSpc>
                      </a:pPr>
                      <a:r>
                        <a:rPr kumimoji="0" lang="en-CA" sz="1200" b="0" i="0" u="none" strike="noStrike" cap="none" normalizeH="0" baseline="0" dirty="0">
                          <a:ln>
                            <a:noFill/>
                          </a:ln>
                          <a:solidFill>
                            <a:schemeClr val="tx1"/>
                          </a:solidFill>
                          <a:effectLst/>
                          <a:latin typeface="League Spartan" panose="020B0604020202020204" charset="0"/>
                          <a:ea typeface="Arial" charset="0"/>
                          <a:cs typeface="League Spartan" panose="020B0604020202020204" charset="0"/>
                        </a:rPr>
                        <a:t>↓</a:t>
                      </a:r>
                      <a:r>
                        <a:rPr lang="en-US" sz="1200" dirty="0">
                          <a:latin typeface="League Spartan" panose="020B0604020202020204" charset="0"/>
                          <a:cs typeface="League Spartan" panose="020B0604020202020204" charset="0"/>
                        </a:rPr>
                        <a:t>Health Maintenance</a:t>
                      </a:r>
                    </a:p>
                    <a:p>
                      <a:pPr>
                        <a:lnSpc>
                          <a:spcPct val="100000"/>
                        </a:lnSpc>
                      </a:pPr>
                      <a:r>
                        <a:rPr kumimoji="0" lang="en-CA" sz="1200" b="0" i="0" u="none" strike="noStrike" cap="none" normalizeH="0" baseline="0" dirty="0">
                          <a:ln>
                            <a:noFill/>
                          </a:ln>
                          <a:solidFill>
                            <a:schemeClr val="tx1"/>
                          </a:solidFill>
                          <a:effectLst/>
                          <a:latin typeface="League Spartan" panose="020B0604020202020204" charset="0"/>
                          <a:ea typeface="Arial" charset="0"/>
                          <a:cs typeface="League Spartan" panose="020B0604020202020204" charset="0"/>
                        </a:rPr>
                        <a:t>↓</a:t>
                      </a:r>
                      <a:r>
                        <a:rPr lang="en-US" sz="1200" dirty="0">
                          <a:latin typeface="League Spartan" panose="020B0604020202020204" charset="0"/>
                          <a:cs typeface="League Spartan" panose="020B0604020202020204" charset="0"/>
                        </a:rPr>
                        <a:t>House Maintenance</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E4E6"/>
                    </a:solidFill>
                  </a:tcPr>
                </a:tc>
                <a:tc>
                  <a:txBody>
                    <a:bodyPr/>
                    <a:lstStyle/>
                    <a:p>
                      <a:pPr>
                        <a:lnSpc>
                          <a:spcPct val="100000"/>
                        </a:lnSpc>
                      </a:pPr>
                      <a:r>
                        <a:rPr lang="en-US" sz="1200" b="1" u="sng" dirty="0">
                          <a:latin typeface="League Spartan" panose="020B0604020202020204" charset="0"/>
                          <a:cs typeface="League Spartan" panose="020B0604020202020204" charset="0"/>
                        </a:rPr>
                        <a:t>Health Related</a:t>
                      </a:r>
                    </a:p>
                    <a:p>
                      <a:pPr>
                        <a:lnSpc>
                          <a:spcPct val="100000"/>
                        </a:lnSpc>
                      </a:pPr>
                      <a:r>
                        <a:rPr lang="en-US" sz="1200" dirty="0">
                          <a:latin typeface="League Spartan" panose="020B0604020202020204" charset="0"/>
                          <a:cs typeface="League Spartan" panose="020B0604020202020204" charset="0"/>
                        </a:rPr>
                        <a:t>Death</a:t>
                      </a:r>
                    </a:p>
                    <a:p>
                      <a:pPr>
                        <a:lnSpc>
                          <a:spcPct val="100000"/>
                        </a:lnSpc>
                      </a:pPr>
                      <a:r>
                        <a:rPr lang="en-US" sz="1200" dirty="0">
                          <a:latin typeface="League Spartan" panose="020B0604020202020204" charset="0"/>
                          <a:cs typeface="League Spartan" panose="020B0604020202020204" charset="0"/>
                        </a:rPr>
                        <a:t>Hospitalization</a:t>
                      </a:r>
                    </a:p>
                    <a:p>
                      <a:pPr>
                        <a:lnSpc>
                          <a:spcPct val="100000"/>
                        </a:lnSpc>
                      </a:pPr>
                      <a:r>
                        <a:rPr lang="en-US" sz="1200" dirty="0">
                          <a:latin typeface="League Spartan" panose="020B0604020202020204" charset="0"/>
                          <a:cs typeface="League Spartan" panose="020B0604020202020204" charset="0"/>
                        </a:rPr>
                        <a:t>Injury/harm</a:t>
                      </a:r>
                    </a:p>
                    <a:p>
                      <a:pPr>
                        <a:lnSpc>
                          <a:spcPct val="100000"/>
                        </a:lnSpc>
                      </a:pPr>
                      <a:r>
                        <a:rPr lang="en-US" sz="1200" dirty="0">
                          <a:latin typeface="League Spartan" panose="020B0604020202020204" charset="0"/>
                          <a:cs typeface="League Spartan" panose="020B0604020202020204" charset="0"/>
                        </a:rPr>
                        <a:t>Harm to others</a:t>
                      </a:r>
                    </a:p>
                    <a:p>
                      <a:pPr>
                        <a:lnSpc>
                          <a:spcPct val="100000"/>
                        </a:lnSpc>
                      </a:pPr>
                      <a:endParaRPr lang="en-US" sz="1200" dirty="0">
                        <a:latin typeface="League Spartan" panose="020B0604020202020204" charset="0"/>
                        <a:cs typeface="League Spartan" panose="020B0604020202020204" charset="0"/>
                      </a:endParaRPr>
                    </a:p>
                    <a:p>
                      <a:pPr>
                        <a:lnSpc>
                          <a:spcPct val="100000"/>
                        </a:lnSpc>
                      </a:pPr>
                      <a:r>
                        <a:rPr lang="en-US" sz="1200" b="1" u="sng" dirty="0">
                          <a:latin typeface="League Spartan" panose="020B0604020202020204" charset="0"/>
                          <a:cs typeface="League Spartan" panose="020B0604020202020204" charset="0"/>
                        </a:rPr>
                        <a:t>Life Related</a:t>
                      </a:r>
                    </a:p>
                    <a:p>
                      <a:pPr>
                        <a:lnSpc>
                          <a:spcPct val="100000"/>
                        </a:lnSpc>
                      </a:pPr>
                      <a:r>
                        <a:rPr lang="en-US" sz="1200" dirty="0">
                          <a:latin typeface="League Spartan" panose="020B0604020202020204" charset="0"/>
                          <a:cs typeface="League Spartan" panose="020B0604020202020204" charset="0"/>
                        </a:rPr>
                        <a:t>Functional decline</a:t>
                      </a:r>
                    </a:p>
                    <a:p>
                      <a:pPr>
                        <a:lnSpc>
                          <a:spcPct val="100000"/>
                        </a:lnSpc>
                      </a:pPr>
                      <a:r>
                        <a:rPr lang="en-US" sz="1200" dirty="0">
                          <a:latin typeface="League Spartan" panose="020B0604020202020204" charset="0"/>
                          <a:cs typeface="League Spartan" panose="020B0604020202020204" charset="0"/>
                        </a:rPr>
                        <a:t>Financial decline</a:t>
                      </a:r>
                    </a:p>
                    <a:p>
                      <a:pPr>
                        <a:lnSpc>
                          <a:spcPct val="100000"/>
                        </a:lnSpc>
                      </a:pPr>
                      <a:r>
                        <a:rPr lang="en-US" sz="1200" dirty="0">
                          <a:latin typeface="League Spartan" panose="020B0604020202020204" charset="0"/>
                          <a:cs typeface="League Spartan" panose="020B0604020202020204" charset="0"/>
                        </a:rPr>
                        <a:t>Eviction</a:t>
                      </a:r>
                    </a:p>
                    <a:p>
                      <a:pPr>
                        <a:lnSpc>
                          <a:spcPct val="100000"/>
                        </a:lnSpc>
                      </a:pPr>
                      <a:r>
                        <a:rPr lang="en-US" sz="1200" dirty="0">
                          <a:latin typeface="League Spartan" panose="020B0604020202020204" charset="0"/>
                          <a:cs typeface="League Spartan" panose="020B0604020202020204" charset="0"/>
                        </a:rPr>
                        <a:t>Relocation to LTC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League Spartan" panose="020B0604020202020204" charset="0"/>
                          <a:cs typeface="League Spartan" panose="020B0604020202020204" charset="0"/>
                        </a:rPr>
                        <a:t>Being over protected</a:t>
                      </a:r>
                    </a:p>
                    <a:p>
                      <a:pPr>
                        <a:lnSpc>
                          <a:spcPct val="100000"/>
                        </a:lnSpc>
                      </a:pPr>
                      <a:endParaRPr lang="en-US" sz="1200" dirty="0">
                        <a:latin typeface="League Spartan" panose="020B0604020202020204" charset="0"/>
                        <a:cs typeface="League Spartan" panose="020B0604020202020204" charset="0"/>
                      </a:endParaRPr>
                    </a:p>
                    <a:p>
                      <a:pPr>
                        <a:lnSpc>
                          <a:spcPct val="100000"/>
                        </a:lnSpc>
                      </a:pPr>
                      <a:r>
                        <a:rPr lang="en-US" sz="1200" dirty="0">
                          <a:latin typeface="League Spartan" panose="020B0604020202020204" charset="0"/>
                          <a:cs typeface="League Spartan" panose="020B0604020202020204" charset="0"/>
                        </a:rPr>
                        <a:t>Quality of life</a:t>
                      </a:r>
                    </a:p>
                    <a:p>
                      <a:pPr>
                        <a:lnSpc>
                          <a:spcPct val="100000"/>
                        </a:lnSpc>
                      </a:pPr>
                      <a:r>
                        <a:rPr lang="en-US" sz="1200" dirty="0">
                          <a:latin typeface="League Spartan" panose="020B0604020202020204" charset="0"/>
                          <a:cs typeface="League Spartan" panose="020B0604020202020204" charset="0"/>
                        </a:rPr>
                        <a:t>Resilience</a:t>
                      </a:r>
                    </a:p>
                    <a:p>
                      <a:pPr>
                        <a:lnSpc>
                          <a:spcPct val="100000"/>
                        </a:lnSpc>
                      </a:pPr>
                      <a:r>
                        <a:rPr lang="en-US" sz="1200" dirty="0">
                          <a:latin typeface="League Spartan" panose="020B0604020202020204" charset="0"/>
                          <a:cs typeface="League Spartan" panose="020B0604020202020204" charset="0"/>
                        </a:rPr>
                        <a:t>Meaningful Activity</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E4E6"/>
                    </a:solidFill>
                  </a:tcPr>
                </a:tc>
                <a:extLst>
                  <a:ext uri="{0D108BD9-81ED-4DB2-BD59-A6C34878D82A}">
                    <a16:rowId xmlns:a16="http://schemas.microsoft.com/office/drawing/2014/main" val="157020095"/>
                  </a:ext>
                </a:extLst>
              </a:tr>
            </a:tbl>
          </a:graphicData>
        </a:graphic>
      </p:graphicFrame>
      <p:sp>
        <p:nvSpPr>
          <p:cNvPr id="7" name="TextBox 6">
            <a:extLst>
              <a:ext uri="{FF2B5EF4-FFF2-40B4-BE49-F238E27FC236}">
                <a16:creationId xmlns:a16="http://schemas.microsoft.com/office/drawing/2014/main" id="{F3BC3BF4-A1D4-D44C-A745-C12D448548CE}"/>
              </a:ext>
            </a:extLst>
          </p:cNvPr>
          <p:cNvSpPr txBox="1"/>
          <p:nvPr/>
        </p:nvSpPr>
        <p:spPr>
          <a:xfrm>
            <a:off x="7253790" y="4842973"/>
            <a:ext cx="1890210" cy="307239"/>
          </a:xfrm>
          <a:prstGeom prst="rect">
            <a:avLst/>
          </a:prstGeom>
          <a:noFill/>
        </p:spPr>
        <p:txBody>
          <a:bodyPr wrap="square" rtlCol="0">
            <a:spAutoFit/>
          </a:bodyPr>
          <a:lstStyle/>
          <a:p>
            <a:r>
              <a:rPr lang="en-CA" sz="1050" dirty="0"/>
              <a:t>(MacLeod &amp; </a:t>
            </a:r>
            <a:r>
              <a:rPr lang="en-CA" sz="1050" dirty="0" err="1"/>
              <a:t>Stadnyk</a:t>
            </a:r>
            <a:r>
              <a:rPr lang="en-CA" sz="1050" dirty="0"/>
              <a:t>, 2015) </a:t>
            </a:r>
            <a:endParaRPr lang="en-US" sz="1050" dirty="0"/>
          </a:p>
        </p:txBody>
      </p:sp>
    </p:spTree>
    <p:extLst>
      <p:ext uri="{BB962C8B-B14F-4D97-AF65-F5344CB8AC3E}">
        <p14:creationId xmlns:p14="http://schemas.microsoft.com/office/powerpoint/2010/main" val="2633919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D3B9-DAB8-94B3-97FE-D3FE85D268F8}"/>
              </a:ext>
            </a:extLst>
          </p:cNvPr>
          <p:cNvSpPr>
            <a:spLocks noGrp="1"/>
          </p:cNvSpPr>
          <p:nvPr>
            <p:ph type="title"/>
          </p:nvPr>
        </p:nvSpPr>
        <p:spPr>
          <a:xfrm>
            <a:off x="1639147" y="160619"/>
            <a:ext cx="7233920" cy="621506"/>
          </a:xfrm>
        </p:spPr>
        <p:txBody>
          <a:bodyPr/>
          <a:lstStyle/>
          <a:p>
            <a:r>
              <a:rPr lang="en-US" sz="3200" b="1" dirty="0">
                <a:latin typeface="Helios Extended" panose="020B0604020202020204" charset="0"/>
                <a:cs typeface="Helios Extended" panose="020B0604020202020204" charset="0"/>
              </a:rPr>
              <a:t>BROADENING RISK ASSESSMENT</a:t>
            </a:r>
            <a:endParaRPr lang="en-US" sz="3200" dirty="0">
              <a:latin typeface="Helios Extended" panose="020B0604020202020204" charset="0"/>
              <a:cs typeface="Helios Extended" panose="020B0604020202020204" charset="0"/>
            </a:endParaRPr>
          </a:p>
        </p:txBody>
      </p:sp>
      <p:sp>
        <p:nvSpPr>
          <p:cNvPr id="3" name="Content Placeholder 2">
            <a:extLst>
              <a:ext uri="{FF2B5EF4-FFF2-40B4-BE49-F238E27FC236}">
                <a16:creationId xmlns:a16="http://schemas.microsoft.com/office/drawing/2014/main" id="{3B81159F-8171-430C-05C7-EEAC1E397CFA}"/>
              </a:ext>
            </a:extLst>
          </p:cNvPr>
          <p:cNvSpPr>
            <a:spLocks noGrp="1"/>
          </p:cNvSpPr>
          <p:nvPr>
            <p:ph sz="quarter" idx="10"/>
          </p:nvPr>
        </p:nvSpPr>
        <p:spPr>
          <a:xfrm>
            <a:off x="480060" y="1028217"/>
            <a:ext cx="4743873" cy="3543300"/>
          </a:xfrm>
        </p:spPr>
        <p:txBody>
          <a:bodyPr/>
          <a:lstStyle/>
          <a:p>
            <a:pPr>
              <a:lnSpc>
                <a:spcPct val="90000"/>
              </a:lnSpc>
              <a:spcBef>
                <a:spcPts val="1200"/>
              </a:spcBef>
            </a:pPr>
            <a:r>
              <a:rPr lang="en-US" sz="2400" dirty="0">
                <a:solidFill>
                  <a:schemeClr val="tx1"/>
                </a:solidFill>
                <a:latin typeface="League Spartan" panose="020B0604020202020204" charset="0"/>
                <a:cs typeface="League Spartan" panose="020B0604020202020204" charset="0"/>
              </a:rPr>
              <a:t>Balancing the </a:t>
            </a:r>
            <a:r>
              <a:rPr lang="en-US" sz="2400" b="1" dirty="0">
                <a:latin typeface="League Spartan" panose="020B0604020202020204" charset="0"/>
                <a:cs typeface="League Spartan" panose="020B0604020202020204" charset="0"/>
              </a:rPr>
              <a:t>physical</a:t>
            </a:r>
            <a:r>
              <a:rPr lang="en-US" sz="2400" dirty="0">
                <a:latin typeface="League Spartan" panose="020B0604020202020204" charset="0"/>
                <a:cs typeface="League Spartan" panose="020B0604020202020204" charset="0"/>
              </a:rPr>
              <a:t> </a:t>
            </a:r>
            <a:r>
              <a:rPr lang="en-US" sz="2400" dirty="0">
                <a:solidFill>
                  <a:schemeClr val="tx1"/>
                </a:solidFill>
                <a:latin typeface="League Spartan" panose="020B0604020202020204" charset="0"/>
                <a:cs typeface="League Spartan" panose="020B0604020202020204" charset="0"/>
              </a:rPr>
              <a:t>and </a:t>
            </a:r>
            <a:r>
              <a:rPr lang="en-US" sz="2400" b="1" dirty="0">
                <a:latin typeface="League Spartan" panose="020B0604020202020204" charset="0"/>
                <a:cs typeface="League Spartan" panose="020B0604020202020204" charset="0"/>
              </a:rPr>
              <a:t>emotional</a:t>
            </a:r>
            <a:r>
              <a:rPr lang="en-US" sz="2400" dirty="0">
                <a:solidFill>
                  <a:schemeClr val="tx1"/>
                </a:solidFill>
                <a:latin typeface="League Spartan" panose="020B0604020202020204" charset="0"/>
                <a:cs typeface="League Spartan" panose="020B0604020202020204" charset="0"/>
              </a:rPr>
              <a:t> consequences</a:t>
            </a:r>
          </a:p>
          <a:p>
            <a:pPr>
              <a:lnSpc>
                <a:spcPct val="90000"/>
              </a:lnSpc>
              <a:spcBef>
                <a:spcPts val="1200"/>
              </a:spcBef>
            </a:pPr>
            <a:endParaRPr lang="en-US" sz="2400" dirty="0">
              <a:solidFill>
                <a:schemeClr val="tx1"/>
              </a:solidFill>
              <a:latin typeface="League Spartan" panose="020B0604020202020204" charset="0"/>
              <a:cs typeface="League Spartan" panose="020B0604020202020204" charset="0"/>
            </a:endParaRPr>
          </a:p>
          <a:p>
            <a:pPr>
              <a:lnSpc>
                <a:spcPct val="90000"/>
              </a:lnSpc>
              <a:spcBef>
                <a:spcPts val="1200"/>
              </a:spcBef>
            </a:pPr>
            <a:r>
              <a:rPr lang="en-US" sz="2400" dirty="0">
                <a:solidFill>
                  <a:schemeClr val="tx1"/>
                </a:solidFill>
                <a:latin typeface="League Spartan" panose="020B0604020202020204" charset="0"/>
                <a:cs typeface="League Spartan" panose="020B0604020202020204" charset="0"/>
              </a:rPr>
              <a:t>Balancing the risks of remaining in </a:t>
            </a:r>
            <a:r>
              <a:rPr lang="en-US" sz="2400" b="1" dirty="0">
                <a:latin typeface="League Spartan" panose="020B0604020202020204" charset="0"/>
                <a:cs typeface="League Spartan" panose="020B0604020202020204" charset="0"/>
              </a:rPr>
              <a:t>hospital</a:t>
            </a:r>
            <a:r>
              <a:rPr lang="en-US" sz="2400" dirty="0">
                <a:solidFill>
                  <a:schemeClr val="tx1"/>
                </a:solidFill>
                <a:latin typeface="League Spartan" panose="020B0604020202020204" charset="0"/>
                <a:cs typeface="League Spartan" panose="020B0604020202020204" charset="0"/>
              </a:rPr>
              <a:t> and going </a:t>
            </a:r>
            <a:r>
              <a:rPr lang="en-US" sz="2400" b="1" dirty="0">
                <a:latin typeface="League Spartan" panose="020B0604020202020204" charset="0"/>
                <a:cs typeface="League Spartan" panose="020B0604020202020204" charset="0"/>
              </a:rPr>
              <a:t>home</a:t>
            </a:r>
          </a:p>
          <a:p>
            <a:pPr>
              <a:lnSpc>
                <a:spcPct val="90000"/>
              </a:lnSpc>
              <a:spcBef>
                <a:spcPts val="1200"/>
              </a:spcBef>
            </a:pPr>
            <a:endParaRPr lang="en-US" sz="2400" dirty="0">
              <a:latin typeface="League Spartan" panose="020B0604020202020204" charset="0"/>
              <a:cs typeface="League Spartan" panose="020B0604020202020204" charset="0"/>
            </a:endParaRPr>
          </a:p>
          <a:p>
            <a:pPr>
              <a:lnSpc>
                <a:spcPct val="90000"/>
              </a:lnSpc>
              <a:spcBef>
                <a:spcPts val="1200"/>
              </a:spcBef>
            </a:pPr>
            <a:r>
              <a:rPr lang="en-US" sz="2400" dirty="0">
                <a:solidFill>
                  <a:schemeClr val="tx1"/>
                </a:solidFill>
                <a:latin typeface="League Spartan" panose="020B0604020202020204" charset="0"/>
                <a:cs typeface="League Spartan" panose="020B0604020202020204" charset="0"/>
              </a:rPr>
              <a:t>Balancing the </a:t>
            </a:r>
            <a:r>
              <a:rPr lang="en-US" sz="2400" b="1" dirty="0">
                <a:latin typeface="League Spartan" panose="020B0604020202020204" charset="0"/>
                <a:cs typeface="League Spartan" panose="020B0604020202020204" charset="0"/>
              </a:rPr>
              <a:t>negative</a:t>
            </a:r>
            <a:r>
              <a:rPr lang="en-US" sz="2400" dirty="0">
                <a:solidFill>
                  <a:schemeClr val="tx1"/>
                </a:solidFill>
                <a:latin typeface="League Spartan" panose="020B0604020202020204" charset="0"/>
                <a:cs typeface="League Spartan" panose="020B0604020202020204" charset="0"/>
              </a:rPr>
              <a:t> and </a:t>
            </a:r>
            <a:r>
              <a:rPr lang="en-US" sz="2400" b="1" dirty="0">
                <a:latin typeface="League Spartan" panose="020B0604020202020204" charset="0"/>
                <a:cs typeface="League Spartan" panose="020B0604020202020204" charset="0"/>
              </a:rPr>
              <a:t>positive</a:t>
            </a:r>
            <a:r>
              <a:rPr lang="en-US" sz="2400" dirty="0">
                <a:solidFill>
                  <a:schemeClr val="tx1"/>
                </a:solidFill>
                <a:latin typeface="League Spartan" panose="020B0604020202020204" charset="0"/>
                <a:cs typeface="League Spartan" panose="020B0604020202020204" charset="0"/>
              </a:rPr>
              <a:t> consequences of risk taking</a:t>
            </a:r>
          </a:p>
        </p:txBody>
      </p:sp>
      <p:pic>
        <p:nvPicPr>
          <p:cNvPr id="5" name="Graphic 4" descr="Scales of justice with solid fill">
            <a:extLst>
              <a:ext uri="{FF2B5EF4-FFF2-40B4-BE49-F238E27FC236}">
                <a16:creationId xmlns:a16="http://schemas.microsoft.com/office/drawing/2014/main" id="{DA6D0E5A-D254-3D43-A5A1-629AF7C9A1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85751" y="1306912"/>
            <a:ext cx="2529676" cy="2529676"/>
          </a:xfrm>
          <a:prstGeom prst="rect">
            <a:avLst/>
          </a:prstGeom>
        </p:spPr>
      </p:pic>
    </p:spTree>
    <p:extLst>
      <p:ext uri="{BB962C8B-B14F-4D97-AF65-F5344CB8AC3E}">
        <p14:creationId xmlns:p14="http://schemas.microsoft.com/office/powerpoint/2010/main" val="31756849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D3B9-DAB8-94B3-97FE-D3FE85D268F8}"/>
              </a:ext>
            </a:extLst>
          </p:cNvPr>
          <p:cNvSpPr>
            <a:spLocks noGrp="1"/>
          </p:cNvSpPr>
          <p:nvPr>
            <p:ph type="title"/>
          </p:nvPr>
        </p:nvSpPr>
        <p:spPr>
          <a:xfrm>
            <a:off x="1606973" y="261230"/>
            <a:ext cx="7233920" cy="621506"/>
          </a:xfrm>
        </p:spPr>
        <p:txBody>
          <a:bodyPr/>
          <a:lstStyle/>
          <a:p>
            <a:r>
              <a:rPr lang="en-CA" sz="2600" b="1" dirty="0">
                <a:latin typeface="Helios Extended" panose="020B0604020202020204" charset="0"/>
                <a:cs typeface="Helios Extended" panose="020B0604020202020204" charset="0"/>
              </a:rPr>
              <a:t>LIVING WITH RISK… BUILDING RESILIENCE</a:t>
            </a:r>
            <a:endParaRPr lang="en-US" sz="2600" dirty="0">
              <a:latin typeface="Helios Extended" panose="020B0604020202020204" charset="0"/>
              <a:cs typeface="Helios Extended" panose="020B0604020202020204" charset="0"/>
            </a:endParaRPr>
          </a:p>
        </p:txBody>
      </p:sp>
      <p:sp>
        <p:nvSpPr>
          <p:cNvPr id="3" name="Content Placeholder 2">
            <a:extLst>
              <a:ext uri="{FF2B5EF4-FFF2-40B4-BE49-F238E27FC236}">
                <a16:creationId xmlns:a16="http://schemas.microsoft.com/office/drawing/2014/main" id="{3B81159F-8171-430C-05C7-EEAC1E397CFA}"/>
              </a:ext>
            </a:extLst>
          </p:cNvPr>
          <p:cNvSpPr>
            <a:spLocks noGrp="1"/>
          </p:cNvSpPr>
          <p:nvPr>
            <p:ph sz="quarter" idx="10"/>
          </p:nvPr>
        </p:nvSpPr>
        <p:spPr>
          <a:xfrm>
            <a:off x="480060" y="1028217"/>
            <a:ext cx="8266007" cy="3543300"/>
          </a:xfrm>
        </p:spPr>
        <p:txBody>
          <a:bodyPr/>
          <a:lstStyle/>
          <a:p>
            <a:r>
              <a:rPr lang="en-CA" sz="2400" dirty="0"/>
              <a:t>Comes about by taking a risk or overcoming a challenge </a:t>
            </a:r>
            <a:r>
              <a:rPr lang="en-CA" dirty="0"/>
              <a:t>(Resnick, 2014) </a:t>
            </a:r>
            <a:r>
              <a:rPr lang="en-CA" sz="1100" dirty="0"/>
              <a:t>.</a:t>
            </a:r>
            <a:endParaRPr lang="en-CA" sz="2000" dirty="0"/>
          </a:p>
          <a:p>
            <a:r>
              <a:rPr lang="en-CA" sz="2400" dirty="0"/>
              <a:t>A process by which people bounce back from adversity, reintegrate and ideally grow from the experience </a:t>
            </a:r>
            <a:r>
              <a:rPr lang="en-CA" dirty="0"/>
              <a:t>(Resnick, 2014)</a:t>
            </a:r>
            <a:r>
              <a:rPr lang="en-CA" sz="2000" dirty="0"/>
              <a:t>. </a:t>
            </a:r>
          </a:p>
          <a:p>
            <a:r>
              <a:rPr lang="en-CA" sz="2400" dirty="0"/>
              <a:t>High resilience later in life has been associated with</a:t>
            </a:r>
          </a:p>
          <a:p>
            <a:pPr lvl="1">
              <a:buFont typeface="Courier New" panose="02070309020205020404" pitchFamily="49" charset="0"/>
              <a:buChar char="o"/>
            </a:pPr>
            <a:r>
              <a:rPr lang="en-CA" sz="2000" dirty="0">
                <a:solidFill>
                  <a:schemeClr val="tx2">
                    <a:lumMod val="75000"/>
                  </a:schemeClr>
                </a:solidFill>
              </a:rPr>
              <a:t> reduced depression, </a:t>
            </a:r>
          </a:p>
          <a:p>
            <a:pPr lvl="1">
              <a:buFont typeface="Courier New" panose="02070309020205020404" pitchFamily="49" charset="0"/>
              <a:buChar char="o"/>
            </a:pPr>
            <a:r>
              <a:rPr lang="en-CA" sz="2000" dirty="0">
                <a:solidFill>
                  <a:schemeClr val="tx2">
                    <a:lumMod val="75000"/>
                  </a:schemeClr>
                </a:solidFill>
              </a:rPr>
              <a:t> mortality risk, </a:t>
            </a:r>
          </a:p>
          <a:p>
            <a:pPr lvl="1">
              <a:buFont typeface="Courier New" panose="02070309020205020404" pitchFamily="49" charset="0"/>
              <a:buChar char="o"/>
            </a:pPr>
            <a:r>
              <a:rPr lang="en-CA" sz="2000" dirty="0">
                <a:solidFill>
                  <a:schemeClr val="tx2">
                    <a:lumMod val="75000"/>
                  </a:schemeClr>
                </a:solidFill>
              </a:rPr>
              <a:t> better self-perceptions of aging successfully,</a:t>
            </a:r>
          </a:p>
          <a:p>
            <a:pPr lvl="1">
              <a:buFont typeface="Courier New" panose="02070309020205020404" pitchFamily="49" charset="0"/>
              <a:buChar char="o"/>
            </a:pPr>
            <a:r>
              <a:rPr lang="en-CA" sz="2000" dirty="0">
                <a:solidFill>
                  <a:schemeClr val="tx2">
                    <a:lumMod val="75000"/>
                  </a:schemeClr>
                </a:solidFill>
              </a:rPr>
              <a:t> increased quality of life and </a:t>
            </a:r>
          </a:p>
          <a:p>
            <a:pPr lvl="1">
              <a:buFont typeface="Courier New" panose="02070309020205020404" pitchFamily="49" charset="0"/>
              <a:buChar char="o"/>
            </a:pPr>
            <a:r>
              <a:rPr lang="en-CA" sz="2000" dirty="0">
                <a:solidFill>
                  <a:schemeClr val="tx2">
                    <a:lumMod val="75000"/>
                  </a:schemeClr>
                </a:solidFill>
              </a:rPr>
              <a:t> improved lifestyle behaviours </a:t>
            </a:r>
            <a:r>
              <a:rPr lang="en-CA" sz="1600" dirty="0">
                <a:solidFill>
                  <a:schemeClr val="tx2">
                    <a:lumMod val="75000"/>
                  </a:schemeClr>
                </a:solidFill>
              </a:rPr>
              <a:t>(MacLeod et al., 2016).</a:t>
            </a:r>
            <a:endParaRPr lang="en-CA" dirty="0">
              <a:solidFill>
                <a:srgbClr val="FF3300"/>
              </a:solidFill>
            </a:endParaRPr>
          </a:p>
        </p:txBody>
      </p:sp>
    </p:spTree>
    <p:extLst>
      <p:ext uri="{BB962C8B-B14F-4D97-AF65-F5344CB8AC3E}">
        <p14:creationId xmlns:p14="http://schemas.microsoft.com/office/powerpoint/2010/main" val="3548566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EC1A50-A533-E163-60D8-C5160F04425E}"/>
              </a:ext>
            </a:extLst>
          </p:cNvPr>
          <p:cNvSpPr/>
          <p:nvPr/>
        </p:nvSpPr>
        <p:spPr>
          <a:xfrm>
            <a:off x="6019800" y="-118532"/>
            <a:ext cx="3124200" cy="5401732"/>
          </a:xfrm>
          <a:prstGeom prst="rect">
            <a:avLst/>
          </a:prstGeom>
          <a:solidFill>
            <a:srgbClr val="AFC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94B892-FD1A-686F-7371-23580EA57741}"/>
              </a:ext>
            </a:extLst>
          </p:cNvPr>
          <p:cNvSpPr txBox="1">
            <a:spLocks/>
          </p:cNvSpPr>
          <p:nvPr/>
        </p:nvSpPr>
        <p:spPr>
          <a:xfrm>
            <a:off x="1710267" y="209805"/>
            <a:ext cx="7095067"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4000" b="1" dirty="0">
                <a:latin typeface="Helios Extended" panose="020B0604020202020204" charset="0"/>
                <a:cs typeface="Helios Extended" panose="020B0604020202020204" charset="0"/>
              </a:rPr>
              <a:t>SHARED DECISION MAKING</a:t>
            </a:r>
          </a:p>
        </p:txBody>
      </p:sp>
      <p:cxnSp>
        <p:nvCxnSpPr>
          <p:cNvPr id="3" name="Straight Connector 2">
            <a:extLst>
              <a:ext uri="{FF2B5EF4-FFF2-40B4-BE49-F238E27FC236}">
                <a16:creationId xmlns:a16="http://schemas.microsoft.com/office/drawing/2014/main" id="{F13C638E-CA65-A711-BC7E-8962A62A871B}"/>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13C31A66-53B8-C8E5-1B3D-5B004013526C}"/>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aphicFrame>
        <p:nvGraphicFramePr>
          <p:cNvPr id="10" name="Diagram 9">
            <a:extLst>
              <a:ext uri="{FF2B5EF4-FFF2-40B4-BE49-F238E27FC236}">
                <a16:creationId xmlns:a16="http://schemas.microsoft.com/office/drawing/2014/main" id="{ACF746B5-33EC-714C-AB38-99C98E04A56C}"/>
              </a:ext>
            </a:extLst>
          </p:cNvPr>
          <p:cNvGraphicFramePr/>
          <p:nvPr>
            <p:extLst>
              <p:ext uri="{D42A27DB-BD31-4B8C-83A1-F6EECF244321}">
                <p14:modId xmlns:p14="http://schemas.microsoft.com/office/powerpoint/2010/main" val="1590782742"/>
              </p:ext>
            </p:extLst>
          </p:nvPr>
        </p:nvGraphicFramePr>
        <p:xfrm>
          <a:off x="1683928" y="1158621"/>
          <a:ext cx="5329239" cy="3495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EE0A55A0-D9A2-8B4D-B1C7-1A11020839EC}"/>
              </a:ext>
            </a:extLst>
          </p:cNvPr>
          <p:cNvSpPr txBox="1"/>
          <p:nvPr/>
        </p:nvSpPr>
        <p:spPr>
          <a:xfrm>
            <a:off x="210802" y="1976066"/>
            <a:ext cx="2545748" cy="2677656"/>
          </a:xfrm>
          <a:prstGeom prst="rect">
            <a:avLst/>
          </a:prstGeom>
          <a:noFill/>
        </p:spPr>
        <p:txBody>
          <a:bodyPr wrap="square" rtlCol="0">
            <a:spAutoFit/>
          </a:bodyPr>
          <a:lstStyle/>
          <a:p>
            <a:r>
              <a:rPr lang="en-US" sz="2400" dirty="0">
                <a:latin typeface="League Spartan" panose="020B0604020202020204" charset="0"/>
                <a:cs typeface="League Spartan" panose="020B0604020202020204" charset="0"/>
              </a:rPr>
              <a:t>Experts in illness, disease, causes, resources, adaptations, </a:t>
            </a:r>
          </a:p>
          <a:p>
            <a:r>
              <a:rPr lang="en-US" sz="2400" dirty="0">
                <a:latin typeface="League Spartan" panose="020B0604020202020204" charset="0"/>
                <a:cs typeface="League Spartan" panose="020B0604020202020204" charset="0"/>
              </a:rPr>
              <a:t>negative consequences</a:t>
            </a:r>
          </a:p>
        </p:txBody>
      </p:sp>
      <p:sp>
        <p:nvSpPr>
          <p:cNvPr id="18" name="TextBox 17">
            <a:extLst>
              <a:ext uri="{FF2B5EF4-FFF2-40B4-BE49-F238E27FC236}">
                <a16:creationId xmlns:a16="http://schemas.microsoft.com/office/drawing/2014/main" id="{420749AE-05DE-3A49-8BE6-174BD67E1FE3}"/>
              </a:ext>
            </a:extLst>
          </p:cNvPr>
          <p:cNvSpPr txBox="1"/>
          <p:nvPr/>
        </p:nvSpPr>
        <p:spPr>
          <a:xfrm>
            <a:off x="6512321" y="1598823"/>
            <a:ext cx="2281042" cy="2308324"/>
          </a:xfrm>
          <a:prstGeom prst="rect">
            <a:avLst/>
          </a:prstGeom>
          <a:noFill/>
        </p:spPr>
        <p:txBody>
          <a:bodyPr wrap="square" rtlCol="0">
            <a:spAutoFit/>
          </a:bodyPr>
          <a:lstStyle/>
          <a:p>
            <a:r>
              <a:rPr lang="en-US" sz="2400" dirty="0">
                <a:latin typeface="League Spartan" panose="020B0604020202020204" charset="0"/>
                <a:cs typeface="League Spartan" panose="020B0604020202020204" charset="0"/>
              </a:rPr>
              <a:t>Expert in life, value, beliefs, goals, dreams, reward, positive consequences</a:t>
            </a:r>
          </a:p>
        </p:txBody>
      </p:sp>
      <p:pic>
        <p:nvPicPr>
          <p:cNvPr id="19" name="Graphic 18" descr="Scales of justice with solid fill">
            <a:extLst>
              <a:ext uri="{FF2B5EF4-FFF2-40B4-BE49-F238E27FC236}">
                <a16:creationId xmlns:a16="http://schemas.microsoft.com/office/drawing/2014/main" id="{298E154B-6C0E-7049-8CB2-D4856113E1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25872" y="2185894"/>
            <a:ext cx="914400" cy="914400"/>
          </a:xfrm>
          <a:prstGeom prst="rect">
            <a:avLst/>
          </a:prstGeom>
        </p:spPr>
      </p:pic>
      <p:sp>
        <p:nvSpPr>
          <p:cNvPr id="20" name="TextBox 19">
            <a:extLst>
              <a:ext uri="{FF2B5EF4-FFF2-40B4-BE49-F238E27FC236}">
                <a16:creationId xmlns:a16="http://schemas.microsoft.com/office/drawing/2014/main" id="{BC54C84E-191B-1D4E-A1CC-FD4B9A05592D}"/>
              </a:ext>
            </a:extLst>
          </p:cNvPr>
          <p:cNvSpPr txBox="1"/>
          <p:nvPr/>
        </p:nvSpPr>
        <p:spPr>
          <a:xfrm>
            <a:off x="3107152" y="2765441"/>
            <a:ext cx="914399" cy="430887"/>
          </a:xfrm>
          <a:prstGeom prst="rect">
            <a:avLst/>
          </a:prstGeom>
          <a:noFill/>
        </p:spPr>
        <p:txBody>
          <a:bodyPr wrap="square" rtlCol="0">
            <a:spAutoFit/>
          </a:bodyPr>
          <a:lstStyle/>
          <a:p>
            <a:r>
              <a:rPr lang="en-US" sz="2200" b="1"/>
              <a:t>Risk</a:t>
            </a:r>
          </a:p>
        </p:txBody>
      </p:sp>
      <p:sp>
        <p:nvSpPr>
          <p:cNvPr id="21" name="TextBox 20">
            <a:extLst>
              <a:ext uri="{FF2B5EF4-FFF2-40B4-BE49-F238E27FC236}">
                <a16:creationId xmlns:a16="http://schemas.microsoft.com/office/drawing/2014/main" id="{D6F415E3-4BB6-114D-BDC1-465A4B4C19EC}"/>
              </a:ext>
            </a:extLst>
          </p:cNvPr>
          <p:cNvSpPr txBox="1"/>
          <p:nvPr/>
        </p:nvSpPr>
        <p:spPr>
          <a:xfrm>
            <a:off x="4591599" y="2765442"/>
            <a:ext cx="1318773" cy="430887"/>
          </a:xfrm>
          <a:prstGeom prst="rect">
            <a:avLst/>
          </a:prstGeom>
          <a:noFill/>
        </p:spPr>
        <p:txBody>
          <a:bodyPr wrap="square" rtlCol="0">
            <a:spAutoFit/>
          </a:bodyPr>
          <a:lstStyle/>
          <a:p>
            <a:r>
              <a:rPr lang="en-US" sz="2200" b="1">
                <a:highlight>
                  <a:srgbClr val="FFFF00"/>
                </a:highlight>
              </a:rPr>
              <a:t>Reward</a:t>
            </a:r>
          </a:p>
        </p:txBody>
      </p:sp>
    </p:spTree>
    <p:extLst>
      <p:ext uri="{BB962C8B-B14F-4D97-AF65-F5344CB8AC3E}">
        <p14:creationId xmlns:p14="http://schemas.microsoft.com/office/powerpoint/2010/main" val="293110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061BE0-4CFE-33F7-CB02-D29EB46AC3A3}"/>
              </a:ext>
            </a:extLst>
          </p:cNvPr>
          <p:cNvSpPr txBox="1"/>
          <p:nvPr/>
        </p:nvSpPr>
        <p:spPr>
          <a:xfrm>
            <a:off x="904874" y="1509921"/>
            <a:ext cx="7063317" cy="2123658"/>
          </a:xfrm>
          <a:prstGeom prst="rect">
            <a:avLst/>
          </a:prstGeom>
          <a:noFill/>
        </p:spPr>
        <p:txBody>
          <a:bodyPr wrap="square">
            <a:spAutoFit/>
          </a:bodyPr>
          <a:lstStyle/>
          <a:p>
            <a:br>
              <a:rPr lang="en-US" sz="3200" dirty="0">
                <a:latin typeface="Helios Extended" panose="020B0604020202020204" charset="0"/>
                <a:cs typeface="Helios Extended" panose="020B0604020202020204" charset="0"/>
              </a:rPr>
            </a:br>
            <a:r>
              <a:rPr lang="en-US" sz="3200" b="1" dirty="0">
                <a:latin typeface="Helios Extended" panose="020B0604020202020204" charset="0"/>
                <a:cs typeface="Helios Extended" panose="020B0604020202020204" charset="0"/>
              </a:rPr>
              <a:t>SUPPORTING LIVING </a:t>
            </a:r>
          </a:p>
          <a:p>
            <a:r>
              <a:rPr lang="en-US" sz="3200" b="1" i="1" dirty="0">
                <a:solidFill>
                  <a:srgbClr val="00B050"/>
                </a:solidFill>
                <a:latin typeface="Helios Extended" panose="020B0604020202020204" charset="0"/>
                <a:cs typeface="Helios Extended" panose="020B0604020202020204" charset="0"/>
              </a:rPr>
              <a:t>WITH</a:t>
            </a:r>
            <a:r>
              <a:rPr lang="en-US" sz="3200" b="1" i="1" dirty="0">
                <a:solidFill>
                  <a:srgbClr val="8DC63F"/>
                </a:solidFill>
                <a:latin typeface="Helios Extended" panose="020B0604020202020204" charset="0"/>
                <a:cs typeface="Helios Extended" panose="020B0604020202020204" charset="0"/>
              </a:rPr>
              <a:t> </a:t>
            </a:r>
            <a:r>
              <a:rPr lang="en-US" sz="3200" b="1" dirty="0">
                <a:latin typeface="Helios Extended" panose="020B0604020202020204" charset="0"/>
                <a:cs typeface="Helios Extended" panose="020B0604020202020204" charset="0"/>
              </a:rPr>
              <a:t>RISK</a:t>
            </a:r>
            <a:br>
              <a:rPr lang="en-US" sz="2400" dirty="0">
                <a:latin typeface="Helios Extended" panose="020B0604020202020204" charset="0"/>
                <a:cs typeface="Helios Extended" panose="020B0604020202020204" charset="0"/>
              </a:rPr>
            </a:br>
            <a:endParaRPr lang="en-US" sz="3200" dirty="0">
              <a:latin typeface="Helios Extended" panose="020B0604020202020204" charset="0"/>
              <a:cs typeface="Helios Extended" panose="020B0604020202020204" charset="0"/>
            </a:endParaRPr>
          </a:p>
        </p:txBody>
      </p:sp>
      <p:pic>
        <p:nvPicPr>
          <p:cNvPr id="5" name="Picture 4" descr="A picture containing text&#10;&#10;Description automatically generated">
            <a:extLst>
              <a:ext uri="{FF2B5EF4-FFF2-40B4-BE49-F238E27FC236}">
                <a16:creationId xmlns:a16="http://schemas.microsoft.com/office/drawing/2014/main" id="{CB37EC88-8765-3D4C-BE52-6BFB1FBD7D2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74960" y="1185333"/>
            <a:ext cx="3347722" cy="3098800"/>
          </a:xfrm>
          <a:prstGeom prst="rect">
            <a:avLst/>
          </a:prstGeom>
        </p:spPr>
      </p:pic>
    </p:spTree>
    <p:extLst>
      <p:ext uri="{BB962C8B-B14F-4D97-AF65-F5344CB8AC3E}">
        <p14:creationId xmlns:p14="http://schemas.microsoft.com/office/powerpoint/2010/main" val="819352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D3B9-DAB8-94B3-97FE-D3FE85D268F8}"/>
              </a:ext>
            </a:extLst>
          </p:cNvPr>
          <p:cNvSpPr>
            <a:spLocks noGrp="1"/>
          </p:cNvSpPr>
          <p:nvPr>
            <p:ph type="title"/>
          </p:nvPr>
        </p:nvSpPr>
        <p:spPr>
          <a:xfrm>
            <a:off x="1606973" y="261230"/>
            <a:ext cx="7233920" cy="621506"/>
          </a:xfrm>
        </p:spPr>
        <p:txBody>
          <a:bodyPr/>
          <a:lstStyle/>
          <a:p>
            <a:r>
              <a:rPr lang="en-US" sz="2800" b="1" dirty="0" err="1">
                <a:latin typeface="Helios Extended" panose="020B0604020202020204" charset="0"/>
                <a:cs typeface="Helios Extended" panose="020B0604020202020204" charset="0"/>
              </a:rPr>
              <a:t>LwR</a:t>
            </a:r>
            <a:r>
              <a:rPr lang="en-US" sz="2800" b="1" dirty="0">
                <a:latin typeface="Helios Extended" panose="020B0604020202020204" charset="0"/>
                <a:cs typeface="Helios Extended" panose="020B0604020202020204" charset="0"/>
              </a:rPr>
              <a:t>: DSA – FOUNDATIONAL CONCEPTS</a:t>
            </a:r>
            <a:endParaRPr lang="en-US" sz="2600" dirty="0">
              <a:latin typeface="Helios Extended" panose="020B0604020202020204" charset="0"/>
              <a:cs typeface="Helios Extended" panose="020B0604020202020204" charset="0"/>
            </a:endParaRPr>
          </a:p>
        </p:txBody>
      </p:sp>
      <p:graphicFrame>
        <p:nvGraphicFramePr>
          <p:cNvPr id="6" name="Content Placeholder 3">
            <a:extLst>
              <a:ext uri="{FF2B5EF4-FFF2-40B4-BE49-F238E27FC236}">
                <a16:creationId xmlns:a16="http://schemas.microsoft.com/office/drawing/2014/main" id="{A8F32DE0-3EF1-DD4D-B0D3-91E68D0A0294}"/>
              </a:ext>
            </a:extLst>
          </p:cNvPr>
          <p:cNvGraphicFramePr>
            <a:graphicFrameLocks/>
          </p:cNvGraphicFramePr>
          <p:nvPr>
            <p:extLst>
              <p:ext uri="{D42A27DB-BD31-4B8C-83A1-F6EECF244321}">
                <p14:modId xmlns:p14="http://schemas.microsoft.com/office/powerpoint/2010/main" val="466898191"/>
              </p:ext>
            </p:extLst>
          </p:nvPr>
        </p:nvGraphicFramePr>
        <p:xfrm>
          <a:off x="275129" y="1019597"/>
          <a:ext cx="8569465" cy="3717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193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EC1A50-A533-E163-60D8-C5160F04425E}"/>
              </a:ext>
            </a:extLst>
          </p:cNvPr>
          <p:cNvSpPr/>
          <p:nvPr/>
        </p:nvSpPr>
        <p:spPr>
          <a:xfrm>
            <a:off x="6019800" y="-118532"/>
            <a:ext cx="3124200" cy="5401732"/>
          </a:xfrm>
          <a:prstGeom prst="rect">
            <a:avLst/>
          </a:prstGeom>
          <a:solidFill>
            <a:srgbClr val="AFC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94B892-FD1A-686F-7371-23580EA57741}"/>
              </a:ext>
            </a:extLst>
          </p:cNvPr>
          <p:cNvSpPr txBox="1">
            <a:spLocks/>
          </p:cNvSpPr>
          <p:nvPr/>
        </p:nvSpPr>
        <p:spPr>
          <a:xfrm>
            <a:off x="1935668" y="92797"/>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4800" b="1" dirty="0" err="1">
                <a:solidFill>
                  <a:schemeClr val="tx1"/>
                </a:solidFill>
                <a:latin typeface="Helios Extended" panose="020B0604020202020204" charset="0"/>
                <a:cs typeface="Helios Extended" panose="020B0604020202020204" charset="0"/>
              </a:rPr>
              <a:t>LwR:DSA</a:t>
            </a:r>
            <a:endParaRPr lang="en-US" sz="4800" b="1" dirty="0">
              <a:latin typeface="Helios Extended" panose="020B0604020202020204" charset="0"/>
              <a:cs typeface="Helios Extended" panose="020B0604020202020204" charset="0"/>
            </a:endParaRPr>
          </a:p>
        </p:txBody>
      </p:sp>
      <p:cxnSp>
        <p:nvCxnSpPr>
          <p:cNvPr id="3" name="Straight Connector 2">
            <a:extLst>
              <a:ext uri="{FF2B5EF4-FFF2-40B4-BE49-F238E27FC236}">
                <a16:creationId xmlns:a16="http://schemas.microsoft.com/office/drawing/2014/main" id="{F13C638E-CA65-A711-BC7E-8962A62A871B}"/>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13C31A66-53B8-C8E5-1B3D-5B004013526C}"/>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6" name="Graphic 5" descr="Blueprint with solid fill">
            <a:extLst>
              <a:ext uri="{FF2B5EF4-FFF2-40B4-BE49-F238E27FC236}">
                <a16:creationId xmlns:a16="http://schemas.microsoft.com/office/drawing/2014/main" id="{5DCA60F6-3CC6-4644-AE2B-7ED6144F098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3596" y="904944"/>
            <a:ext cx="1853057" cy="1853057"/>
          </a:xfrm>
          <a:prstGeom prst="rect">
            <a:avLst/>
          </a:prstGeom>
        </p:spPr>
      </p:pic>
      <p:pic>
        <p:nvPicPr>
          <p:cNvPr id="9" name="Graphic 8" descr="Subtitles with solid fill">
            <a:extLst>
              <a:ext uri="{FF2B5EF4-FFF2-40B4-BE49-F238E27FC236}">
                <a16:creationId xmlns:a16="http://schemas.microsoft.com/office/drawing/2014/main" id="{5F3002C9-DFFB-1641-9D9D-DACD2EAB69F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00990" y="3155810"/>
            <a:ext cx="1828800" cy="1828800"/>
          </a:xfrm>
          <a:prstGeom prst="rect">
            <a:avLst/>
          </a:prstGeom>
          <a:effectLst/>
        </p:spPr>
      </p:pic>
      <p:sp>
        <p:nvSpPr>
          <p:cNvPr id="8" name="Espace réservé du contenu 2"/>
          <p:cNvSpPr txBox="1">
            <a:spLocks/>
          </p:cNvSpPr>
          <p:nvPr/>
        </p:nvSpPr>
        <p:spPr>
          <a:xfrm>
            <a:off x="512119" y="1166399"/>
            <a:ext cx="5167086" cy="3723726"/>
          </a:xfrm>
          <a:prstGeom prst="rect">
            <a:avLst/>
          </a:prstGeom>
        </p:spPr>
        <p:txBody>
          <a:bodyPr>
            <a:normAutofit fontScale="92500"/>
          </a:bodyPr>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pPr marL="0" indent="0">
              <a:buFont typeface="Arial" pitchFamily="34" charset="0"/>
              <a:buNone/>
            </a:pPr>
            <a:r>
              <a:rPr lang="en-US" sz="2800" b="1" dirty="0">
                <a:latin typeface="League Spartan" panose="020B0604020202020204" charset="0"/>
                <a:cs typeface="League Spartan" panose="020B0604020202020204" charset="0"/>
              </a:rPr>
              <a:t>Clinical tool</a:t>
            </a:r>
          </a:p>
          <a:p>
            <a:pPr marL="0" indent="0">
              <a:spcBef>
                <a:spcPts val="0"/>
              </a:spcBef>
              <a:buFont typeface="Arial" pitchFamily="34" charset="0"/>
              <a:buNone/>
            </a:pPr>
            <a:r>
              <a:rPr lang="en-US" sz="2800" dirty="0">
                <a:latin typeface="League Spartan" panose="020B0604020202020204" charset="0"/>
                <a:cs typeface="League Spartan" panose="020B0604020202020204" charset="0"/>
              </a:rPr>
              <a:t>To inform treatment interventions and recommendations</a:t>
            </a:r>
          </a:p>
          <a:p>
            <a:pPr marL="0" indent="0">
              <a:spcBef>
                <a:spcPts val="0"/>
              </a:spcBef>
              <a:buFont typeface="Arial" pitchFamily="34" charset="0"/>
              <a:buNone/>
            </a:pPr>
            <a:endParaRPr lang="en-US" sz="2400" dirty="0">
              <a:latin typeface="League Spartan" panose="020B0604020202020204" charset="0"/>
              <a:cs typeface="League Spartan" panose="020B0604020202020204" charset="0"/>
            </a:endParaRPr>
          </a:p>
          <a:p>
            <a:pPr marL="0" indent="0">
              <a:spcBef>
                <a:spcPts val="0"/>
              </a:spcBef>
              <a:buFont typeface="Arial" pitchFamily="34" charset="0"/>
              <a:buNone/>
            </a:pPr>
            <a:r>
              <a:rPr lang="en-US" sz="2800" b="1" dirty="0">
                <a:latin typeface="League Spartan" panose="020B0604020202020204" charset="0"/>
                <a:cs typeface="League Spartan" panose="020B0604020202020204" charset="0"/>
              </a:rPr>
              <a:t>Communication tool</a:t>
            </a:r>
          </a:p>
          <a:p>
            <a:pPr marL="0" indent="0">
              <a:buFont typeface="Arial" pitchFamily="34" charset="0"/>
              <a:buNone/>
            </a:pPr>
            <a:r>
              <a:rPr lang="en-US" sz="2800" dirty="0">
                <a:latin typeface="League Spartan" panose="020B0604020202020204" charset="0"/>
                <a:cs typeface="League Spartan" panose="020B0604020202020204" charset="0"/>
              </a:rPr>
              <a:t>To support shared decision making with patients/clients, families/caregivers and clinicians. </a:t>
            </a:r>
          </a:p>
          <a:p>
            <a:endParaRPr lang="en-US" sz="1500" dirty="0">
              <a:latin typeface="League Spartan" panose="020B0604020202020204" charset="0"/>
              <a:cs typeface="League Spartan" panose="020B0604020202020204" charset="0"/>
            </a:endParaRPr>
          </a:p>
          <a:p>
            <a:pPr marL="342900" lvl="1" indent="0">
              <a:buFont typeface="Arial" pitchFamily="34" charset="0"/>
              <a:buNone/>
            </a:pPr>
            <a:endParaRPr lang="en-CA" sz="1500" dirty="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2315227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215AFC-685A-FB20-9921-19925034C079}"/>
              </a:ext>
            </a:extLst>
          </p:cNvPr>
          <p:cNvSpPr>
            <a:spLocks noGrp="1"/>
          </p:cNvSpPr>
          <p:nvPr>
            <p:ph sz="quarter" idx="10"/>
          </p:nvPr>
        </p:nvSpPr>
        <p:spPr/>
        <p:txBody>
          <a:bodyPr/>
          <a:lstStyle/>
          <a:p>
            <a:r>
              <a:rPr lang="en-US" sz="2400" dirty="0">
                <a:solidFill>
                  <a:schemeClr val="tx1"/>
                </a:solidFill>
                <a:latin typeface="League Spartan" panose="020B0604020202020204" charset="0"/>
                <a:cs typeface="League Spartan" panose="020B0604020202020204" charset="0"/>
              </a:rPr>
              <a:t>Holistic, structured, systematic review of an older adult’s risk status</a:t>
            </a:r>
          </a:p>
          <a:p>
            <a:r>
              <a:rPr lang="en-CA" sz="2400" dirty="0">
                <a:solidFill>
                  <a:schemeClr val="tx1"/>
                </a:solidFill>
                <a:latin typeface="League Spartan" panose="020B0604020202020204" charset="0"/>
                <a:cs typeface="League Spartan" panose="020B0604020202020204" charset="0"/>
              </a:rPr>
              <a:t>Identifies potential strategies that </a:t>
            </a:r>
          </a:p>
          <a:p>
            <a:pPr lvl="1">
              <a:buFont typeface="Arial" panose="020B0604020202020204" pitchFamily="34" charset="0"/>
              <a:buChar char="•"/>
            </a:pPr>
            <a:r>
              <a:rPr lang="en-CA" sz="2400" dirty="0">
                <a:solidFill>
                  <a:schemeClr val="tx2">
                    <a:lumMod val="75000"/>
                  </a:schemeClr>
                </a:solidFill>
                <a:latin typeface="League Spartan" panose="020B0604020202020204" charset="0"/>
                <a:cs typeface="League Spartan" panose="020B0604020202020204" charset="0"/>
              </a:rPr>
              <a:t>decrease negative consequences, </a:t>
            </a:r>
          </a:p>
          <a:p>
            <a:pPr lvl="1">
              <a:buFont typeface="Arial" panose="020B0604020202020204" pitchFamily="34" charset="0"/>
              <a:buChar char="•"/>
            </a:pPr>
            <a:r>
              <a:rPr lang="en-CA" sz="2400" dirty="0">
                <a:solidFill>
                  <a:schemeClr val="tx2">
                    <a:lumMod val="75000"/>
                  </a:schemeClr>
                </a:solidFill>
                <a:latin typeface="League Spartan" panose="020B0604020202020204" charset="0"/>
                <a:cs typeface="League Spartan" panose="020B0604020202020204" charset="0"/>
              </a:rPr>
              <a:t>augment positive consequences of the risk,</a:t>
            </a:r>
          </a:p>
          <a:p>
            <a:pPr lvl="1">
              <a:buFont typeface="Arial" panose="020B0604020202020204" pitchFamily="34" charset="0"/>
              <a:buChar char="•"/>
            </a:pPr>
            <a:r>
              <a:rPr lang="en-CA" sz="2400" dirty="0">
                <a:solidFill>
                  <a:schemeClr val="tx2">
                    <a:lumMod val="75000"/>
                  </a:schemeClr>
                </a:solidFill>
                <a:latin typeface="League Spartan" panose="020B0604020202020204" charset="0"/>
                <a:cs typeface="League Spartan" panose="020B0604020202020204" charset="0"/>
              </a:rPr>
              <a:t>address impairments, leverage their strengths and adapt their environments </a:t>
            </a:r>
          </a:p>
          <a:p>
            <a:r>
              <a:rPr lang="en-CA" sz="2400" dirty="0">
                <a:solidFill>
                  <a:schemeClr val="tx1"/>
                </a:solidFill>
                <a:latin typeface="League Spartan" panose="020B0604020202020204" charset="0"/>
                <a:cs typeface="League Spartan" panose="020B0604020202020204" charset="0"/>
              </a:rPr>
              <a:t>Acknowledges the older adult’s decisions and choices</a:t>
            </a:r>
          </a:p>
          <a:p>
            <a:endParaRPr lang="en-US" dirty="0">
              <a:latin typeface="League Spartan" panose="020B0604020202020204" charset="0"/>
              <a:cs typeface="League Spartan" panose="020B0604020202020204" charset="0"/>
            </a:endParaRPr>
          </a:p>
        </p:txBody>
      </p:sp>
      <p:sp>
        <p:nvSpPr>
          <p:cNvPr id="4" name="Title 1">
            <a:extLst>
              <a:ext uri="{FF2B5EF4-FFF2-40B4-BE49-F238E27FC236}">
                <a16:creationId xmlns:a16="http://schemas.microsoft.com/office/drawing/2014/main" id="{99D6E68C-6484-253F-CDED-EB1736FE4AF5}"/>
              </a:ext>
            </a:extLst>
          </p:cNvPr>
          <p:cNvSpPr txBox="1">
            <a:spLocks/>
          </p:cNvSpPr>
          <p:nvPr/>
        </p:nvSpPr>
        <p:spPr>
          <a:xfrm>
            <a:off x="1781664" y="73547"/>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4000" b="1" dirty="0" err="1">
                <a:solidFill>
                  <a:schemeClr val="tx1"/>
                </a:solidFill>
                <a:latin typeface="Helios Extended" panose="020B0604020202020204" charset="0"/>
                <a:cs typeface="Helios Extended" panose="020B0604020202020204" charset="0"/>
              </a:rPr>
              <a:t>LwR:DSA</a:t>
            </a:r>
            <a:endParaRPr lang="en-US" sz="4000" b="1"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926326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EC1A50-A533-E163-60D8-C5160F04425E}"/>
              </a:ext>
            </a:extLst>
          </p:cNvPr>
          <p:cNvSpPr/>
          <p:nvPr/>
        </p:nvSpPr>
        <p:spPr>
          <a:xfrm>
            <a:off x="6019800" y="-118532"/>
            <a:ext cx="3124200" cy="5401732"/>
          </a:xfrm>
          <a:prstGeom prst="rect">
            <a:avLst/>
          </a:prstGeom>
          <a:solidFill>
            <a:srgbClr val="AFC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94B892-FD1A-686F-7371-23580EA57741}"/>
              </a:ext>
            </a:extLst>
          </p:cNvPr>
          <p:cNvSpPr txBox="1">
            <a:spLocks/>
          </p:cNvSpPr>
          <p:nvPr/>
        </p:nvSpPr>
        <p:spPr>
          <a:xfrm>
            <a:off x="2074334" y="158890"/>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4400" b="1" dirty="0"/>
              <a:t>ACKNOWLEDGEMENT</a:t>
            </a:r>
            <a:endParaRPr lang="en-US" sz="4400" b="1" dirty="0">
              <a:latin typeface="Helios Extended" panose="020B0604020202020204" charset="0"/>
              <a:cs typeface="Helios Extended" panose="020B0604020202020204" charset="0"/>
            </a:endParaRPr>
          </a:p>
        </p:txBody>
      </p:sp>
      <p:cxnSp>
        <p:nvCxnSpPr>
          <p:cNvPr id="3" name="Straight Connector 2">
            <a:extLst>
              <a:ext uri="{FF2B5EF4-FFF2-40B4-BE49-F238E27FC236}">
                <a16:creationId xmlns:a16="http://schemas.microsoft.com/office/drawing/2014/main" id="{F13C638E-CA65-A711-BC7E-8962A62A871B}"/>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13C31A66-53B8-C8E5-1B3D-5B004013526C}"/>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Box 6">
            <a:extLst>
              <a:ext uri="{FF2B5EF4-FFF2-40B4-BE49-F238E27FC236}">
                <a16:creationId xmlns:a16="http://schemas.microsoft.com/office/drawing/2014/main" id="{BFA06568-8898-3BD0-6E3B-F5B9FC0859C3}"/>
              </a:ext>
            </a:extLst>
          </p:cNvPr>
          <p:cNvSpPr txBox="1"/>
          <p:nvPr/>
        </p:nvSpPr>
        <p:spPr>
          <a:xfrm>
            <a:off x="1066800" y="1547506"/>
            <a:ext cx="7010400" cy="1791260"/>
          </a:xfrm>
          <a:prstGeom prst="rect">
            <a:avLst/>
          </a:prstGeom>
          <a:noFill/>
        </p:spPr>
        <p:txBody>
          <a:bodyPr wrap="square">
            <a:spAutoFit/>
          </a:bodyPr>
          <a:lstStyle/>
          <a:p>
            <a:pPr algn="ctr">
              <a:lnSpc>
                <a:spcPct val="120000"/>
              </a:lnSpc>
              <a:spcBef>
                <a:spcPts val="0"/>
              </a:spcBef>
            </a:pPr>
            <a:r>
              <a:rPr lang="en-CA" sz="2400" dirty="0">
                <a:latin typeface="League Spartan" panose="020B0604020202020204" charset="0"/>
                <a:cs typeface="League Spartan" panose="020B0604020202020204" charset="0"/>
              </a:rPr>
              <a:t>With very special thanks and recognition to:</a:t>
            </a:r>
          </a:p>
          <a:p>
            <a:pPr algn="ctr">
              <a:lnSpc>
                <a:spcPct val="120000"/>
              </a:lnSpc>
              <a:spcBef>
                <a:spcPts val="0"/>
              </a:spcBef>
            </a:pPr>
            <a:r>
              <a:rPr lang="en-CA" sz="2400" dirty="0">
                <a:latin typeface="League Spartan" panose="020B0604020202020204" charset="0"/>
                <a:cs typeface="League Spartan" panose="020B0604020202020204" charset="0"/>
              </a:rPr>
              <a:t>Heather MacLeod, </a:t>
            </a:r>
            <a:r>
              <a:rPr lang="en-US" sz="2400" dirty="0">
                <a:latin typeface="League Spartan" panose="020B0604020202020204" charset="0"/>
                <a:cs typeface="League Spartan" panose="020B0604020202020204" charset="0"/>
              </a:rPr>
              <a:t>Lead researcher of the </a:t>
            </a:r>
            <a:r>
              <a:rPr lang="en-US" sz="2400" dirty="0" err="1">
                <a:latin typeface="League Spartan" panose="020B0604020202020204" charset="0"/>
                <a:cs typeface="League Spartan" panose="020B0604020202020204" charset="0"/>
              </a:rPr>
              <a:t>LwR:DSA</a:t>
            </a:r>
            <a:r>
              <a:rPr lang="en-US" sz="2400" dirty="0">
                <a:latin typeface="League Spartan" panose="020B0604020202020204" charset="0"/>
                <a:cs typeface="League Spartan" panose="020B0604020202020204" charset="0"/>
              </a:rPr>
              <a:t> Research Group</a:t>
            </a:r>
          </a:p>
          <a:p>
            <a:pPr algn="ctr"/>
            <a:endParaRPr lang="en-US" sz="2400" dirty="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2687054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215AFC-685A-FB20-9921-19925034C079}"/>
              </a:ext>
            </a:extLst>
          </p:cNvPr>
          <p:cNvSpPr>
            <a:spLocks noGrp="1"/>
          </p:cNvSpPr>
          <p:nvPr>
            <p:ph sz="quarter" idx="10"/>
          </p:nvPr>
        </p:nvSpPr>
        <p:spPr>
          <a:xfrm>
            <a:off x="317032" y="970465"/>
            <a:ext cx="8509936" cy="3543300"/>
          </a:xfrm>
        </p:spPr>
        <p:txBody>
          <a:bodyPr/>
          <a:lstStyle/>
          <a:p>
            <a:pPr marL="0" indent="0">
              <a:spcBef>
                <a:spcPts val="1200"/>
              </a:spcBef>
              <a:buNone/>
            </a:pPr>
            <a:r>
              <a:rPr lang="en-CA" sz="2400" dirty="0">
                <a:solidFill>
                  <a:schemeClr val="tx1"/>
                </a:solidFill>
                <a:latin typeface="League Spartan" panose="020B0604020202020204" charset="0"/>
                <a:cs typeface="League Spartan" panose="020B0604020202020204" charset="0"/>
              </a:rPr>
              <a:t>Objective tool to help with discharge and care plan discussions by:</a:t>
            </a:r>
          </a:p>
          <a:p>
            <a:pPr lvl="0">
              <a:spcBef>
                <a:spcPts val="1200"/>
              </a:spcBef>
            </a:pPr>
            <a:r>
              <a:rPr lang="en-CA" sz="2000" b="1" dirty="0">
                <a:solidFill>
                  <a:schemeClr val="tx1"/>
                </a:solidFill>
                <a:latin typeface="League Spartan" panose="020B0604020202020204" charset="0"/>
                <a:cs typeface="League Spartan" panose="020B0604020202020204" charset="0"/>
              </a:rPr>
              <a:t>framing</a:t>
            </a:r>
            <a:r>
              <a:rPr lang="en-CA" sz="2000" dirty="0">
                <a:solidFill>
                  <a:schemeClr val="tx1"/>
                </a:solidFill>
                <a:latin typeface="League Spartan" panose="020B0604020202020204" charset="0"/>
                <a:cs typeface="League Spartan" panose="020B0604020202020204" charset="0"/>
              </a:rPr>
              <a:t> information clinicians are already gathering, </a:t>
            </a:r>
          </a:p>
          <a:p>
            <a:pPr lvl="0">
              <a:spcBef>
                <a:spcPts val="1200"/>
              </a:spcBef>
            </a:pPr>
            <a:r>
              <a:rPr lang="en-CA" sz="2000" dirty="0">
                <a:solidFill>
                  <a:schemeClr val="tx1"/>
                </a:solidFill>
                <a:latin typeface="League Spartan" panose="020B0604020202020204" charset="0"/>
                <a:cs typeface="League Spartan" panose="020B0604020202020204" charset="0"/>
              </a:rPr>
              <a:t>ensuring a wide </a:t>
            </a:r>
            <a:r>
              <a:rPr lang="en-CA" sz="2000" b="1" dirty="0">
                <a:solidFill>
                  <a:schemeClr val="tx1"/>
                </a:solidFill>
                <a:latin typeface="League Spartan" panose="020B0604020202020204" charset="0"/>
                <a:cs typeface="League Spartan" panose="020B0604020202020204" charset="0"/>
              </a:rPr>
              <a:t>variety of risk </a:t>
            </a:r>
            <a:r>
              <a:rPr lang="en-CA" sz="2000" dirty="0">
                <a:solidFill>
                  <a:schemeClr val="tx1"/>
                </a:solidFill>
                <a:latin typeface="League Spartan" panose="020B0604020202020204" charset="0"/>
                <a:cs typeface="League Spartan" panose="020B0604020202020204" charset="0"/>
              </a:rPr>
              <a:t>categories are addressed, </a:t>
            </a:r>
          </a:p>
          <a:p>
            <a:pPr lvl="0">
              <a:spcBef>
                <a:spcPts val="1200"/>
              </a:spcBef>
            </a:pPr>
            <a:r>
              <a:rPr lang="en-CA" sz="2000" dirty="0">
                <a:solidFill>
                  <a:schemeClr val="tx1"/>
                </a:solidFill>
                <a:latin typeface="League Spartan" panose="020B0604020202020204" charset="0"/>
                <a:cs typeface="League Spartan" panose="020B0604020202020204" charset="0"/>
              </a:rPr>
              <a:t>supporting a </a:t>
            </a:r>
            <a:r>
              <a:rPr lang="en-CA" sz="2000" b="1" dirty="0">
                <a:solidFill>
                  <a:schemeClr val="tx1"/>
                </a:solidFill>
                <a:latin typeface="League Spartan" panose="020B0604020202020204" charset="0"/>
                <a:cs typeface="League Spartan" panose="020B0604020202020204" charset="0"/>
              </a:rPr>
              <a:t>balanced problem-solving </a:t>
            </a:r>
            <a:r>
              <a:rPr lang="en-CA" sz="2000" dirty="0">
                <a:solidFill>
                  <a:schemeClr val="tx1"/>
                </a:solidFill>
                <a:latin typeface="League Spartan" panose="020B0604020202020204" charset="0"/>
                <a:cs typeface="League Spartan" panose="020B0604020202020204" charset="0"/>
              </a:rPr>
              <a:t>approach </a:t>
            </a:r>
          </a:p>
          <a:p>
            <a:pPr lvl="1">
              <a:spcBef>
                <a:spcPts val="1200"/>
              </a:spcBef>
              <a:buFont typeface="Arial" panose="020B0604020202020204" pitchFamily="34" charset="0"/>
              <a:buChar char="•"/>
            </a:pPr>
            <a:r>
              <a:rPr lang="en-CA" sz="2000" dirty="0">
                <a:solidFill>
                  <a:schemeClr val="tx1"/>
                </a:solidFill>
                <a:latin typeface="League Spartan" panose="020B0604020202020204" charset="0"/>
                <a:cs typeface="League Spartan" panose="020B0604020202020204" charset="0"/>
              </a:rPr>
              <a:t>by providing a consistent process which includes participation from the older adult and their caregiver,</a:t>
            </a:r>
          </a:p>
          <a:p>
            <a:pPr lvl="0">
              <a:spcBef>
                <a:spcPts val="1200"/>
              </a:spcBef>
            </a:pPr>
            <a:r>
              <a:rPr lang="en-CA" sz="2000" dirty="0">
                <a:solidFill>
                  <a:schemeClr val="tx1"/>
                </a:solidFill>
                <a:latin typeface="League Spartan" panose="020B0604020202020204" charset="0"/>
                <a:cs typeface="League Spartan" panose="020B0604020202020204" charset="0"/>
              </a:rPr>
              <a:t>outlining </a:t>
            </a:r>
            <a:r>
              <a:rPr lang="en-CA" sz="2000" b="1" dirty="0">
                <a:solidFill>
                  <a:schemeClr val="tx1"/>
                </a:solidFill>
                <a:latin typeface="League Spartan" panose="020B0604020202020204" charset="0"/>
                <a:cs typeface="League Spartan" panose="020B0604020202020204" charset="0"/>
              </a:rPr>
              <a:t>accountability</a:t>
            </a:r>
            <a:r>
              <a:rPr lang="en-CA" sz="2000" dirty="0">
                <a:solidFill>
                  <a:schemeClr val="tx1"/>
                </a:solidFill>
                <a:latin typeface="League Spartan" panose="020B0604020202020204" charset="0"/>
                <a:cs typeface="League Spartan" panose="020B0604020202020204" charset="0"/>
              </a:rPr>
              <a:t> for whose job it is to address each risk, and</a:t>
            </a:r>
          </a:p>
          <a:p>
            <a:pPr lvl="0">
              <a:spcBef>
                <a:spcPts val="1200"/>
              </a:spcBef>
            </a:pPr>
            <a:r>
              <a:rPr lang="en-CA" sz="2000" dirty="0">
                <a:solidFill>
                  <a:schemeClr val="tx1"/>
                </a:solidFill>
                <a:latin typeface="League Spartan" panose="020B0604020202020204" charset="0"/>
                <a:cs typeface="League Spartan" panose="020B0604020202020204" charset="0"/>
              </a:rPr>
              <a:t>encouraging a </a:t>
            </a:r>
            <a:r>
              <a:rPr lang="en-CA" sz="2000" b="1" dirty="0">
                <a:solidFill>
                  <a:schemeClr val="tx1"/>
                </a:solidFill>
                <a:latin typeface="League Spartan" panose="020B0604020202020204" charset="0"/>
                <a:cs typeface="League Spartan" panose="020B0604020202020204" charset="0"/>
              </a:rPr>
              <a:t>collaborative</a:t>
            </a:r>
            <a:r>
              <a:rPr lang="en-CA" sz="2000" dirty="0">
                <a:solidFill>
                  <a:schemeClr val="tx1"/>
                </a:solidFill>
                <a:latin typeface="League Spartan" panose="020B0604020202020204" charset="0"/>
                <a:cs typeface="League Spartan" panose="020B0604020202020204" charset="0"/>
              </a:rPr>
              <a:t> team approach.</a:t>
            </a:r>
          </a:p>
        </p:txBody>
      </p:sp>
      <p:sp>
        <p:nvSpPr>
          <p:cNvPr id="4" name="Title 1">
            <a:extLst>
              <a:ext uri="{FF2B5EF4-FFF2-40B4-BE49-F238E27FC236}">
                <a16:creationId xmlns:a16="http://schemas.microsoft.com/office/drawing/2014/main" id="{99D6E68C-6484-253F-CDED-EB1736FE4AF5}"/>
              </a:ext>
            </a:extLst>
          </p:cNvPr>
          <p:cNvSpPr txBox="1">
            <a:spLocks/>
          </p:cNvSpPr>
          <p:nvPr/>
        </p:nvSpPr>
        <p:spPr>
          <a:xfrm>
            <a:off x="1781664" y="73547"/>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4000" b="1" dirty="0" err="1">
                <a:solidFill>
                  <a:schemeClr val="tx1"/>
                </a:solidFill>
                <a:latin typeface="Helios Extended" panose="020B0604020202020204" charset="0"/>
                <a:cs typeface="Helios Extended" panose="020B0604020202020204" charset="0"/>
              </a:rPr>
              <a:t>LwR:DSA</a:t>
            </a:r>
            <a:endParaRPr lang="en-US" sz="4000" b="1"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4153108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215AFC-685A-FB20-9921-19925034C079}"/>
              </a:ext>
            </a:extLst>
          </p:cNvPr>
          <p:cNvSpPr>
            <a:spLocks noGrp="1"/>
          </p:cNvSpPr>
          <p:nvPr>
            <p:ph sz="quarter" idx="10"/>
          </p:nvPr>
        </p:nvSpPr>
        <p:spPr>
          <a:xfrm>
            <a:off x="497205" y="980091"/>
            <a:ext cx="8149590" cy="3543300"/>
          </a:xfrm>
        </p:spPr>
        <p:txBody>
          <a:bodyPr/>
          <a:lstStyle/>
          <a:p>
            <a:r>
              <a:rPr lang="en-US" sz="2800" b="1" dirty="0">
                <a:solidFill>
                  <a:schemeClr val="tx1"/>
                </a:solidFill>
                <a:latin typeface="League Spartan" panose="020B0604020202020204" charset="0"/>
                <a:cs typeface="League Spartan" panose="020B0604020202020204" charset="0"/>
              </a:rPr>
              <a:t>When to use the approach?</a:t>
            </a:r>
          </a:p>
          <a:p>
            <a:endParaRPr lang="en-US" sz="2400" b="1" dirty="0">
              <a:solidFill>
                <a:schemeClr val="tx1"/>
              </a:solidFill>
              <a:latin typeface="League Spartan" panose="020B0604020202020204" charset="0"/>
              <a:cs typeface="League Spartan" panose="020B0604020202020204" charset="0"/>
            </a:endParaRPr>
          </a:p>
          <a:p>
            <a:pPr lvl="1">
              <a:buFont typeface="Arial" panose="020B0604020202020204" pitchFamily="34" charset="0"/>
              <a:buChar char="•"/>
            </a:pPr>
            <a:r>
              <a:rPr lang="en-US" sz="2400" dirty="0">
                <a:solidFill>
                  <a:schemeClr val="tx1"/>
                </a:solidFill>
                <a:latin typeface="League Spartan" panose="020B0604020202020204" charset="0"/>
                <a:cs typeface="League Spartan" panose="020B0604020202020204" charset="0"/>
              </a:rPr>
              <a:t>Integrate into usual care after assessment has been completed.</a:t>
            </a:r>
          </a:p>
          <a:p>
            <a:pPr lvl="1">
              <a:buFont typeface="Arial" panose="020B0604020202020204" pitchFamily="34" charset="0"/>
              <a:buChar char="•"/>
            </a:pPr>
            <a:endParaRPr lang="en-US" sz="2400" dirty="0">
              <a:solidFill>
                <a:schemeClr val="tx1"/>
              </a:solidFill>
              <a:latin typeface="League Spartan" panose="020B0604020202020204" charset="0"/>
              <a:cs typeface="League Spartan" panose="020B0604020202020204" charset="0"/>
            </a:endParaRPr>
          </a:p>
          <a:p>
            <a:pPr lvl="1">
              <a:buFont typeface="Arial" panose="020B0604020202020204" pitchFamily="34" charset="0"/>
              <a:buChar char="•"/>
            </a:pPr>
            <a:r>
              <a:rPr lang="en-US" sz="2400" dirty="0">
                <a:solidFill>
                  <a:schemeClr val="tx1"/>
                </a:solidFill>
                <a:latin typeface="League Spartan" panose="020B0604020202020204" charset="0"/>
                <a:cs typeface="League Spartan" panose="020B0604020202020204" charset="0"/>
              </a:rPr>
              <a:t>Use when discharge plan and/or care goals differ</a:t>
            </a:r>
          </a:p>
          <a:p>
            <a:pPr lvl="2"/>
            <a:r>
              <a:rPr lang="en-US" sz="2000" dirty="0">
                <a:solidFill>
                  <a:schemeClr val="tx2">
                    <a:lumMod val="75000"/>
                  </a:schemeClr>
                </a:solidFill>
                <a:latin typeface="League Spartan" panose="020B0604020202020204" charset="0"/>
                <a:cs typeface="League Spartan" panose="020B0604020202020204" charset="0"/>
              </a:rPr>
              <a:t>Between clinicians</a:t>
            </a:r>
          </a:p>
          <a:p>
            <a:pPr lvl="2"/>
            <a:r>
              <a:rPr lang="en-US" sz="2000" dirty="0">
                <a:solidFill>
                  <a:schemeClr val="tx2">
                    <a:lumMod val="75000"/>
                  </a:schemeClr>
                </a:solidFill>
                <a:latin typeface="League Spartan" panose="020B0604020202020204" charset="0"/>
                <a:cs typeface="League Spartan" panose="020B0604020202020204" charset="0"/>
              </a:rPr>
              <a:t>Between clinicians, the older adult and caregiver</a:t>
            </a:r>
          </a:p>
          <a:p>
            <a:pPr lvl="2"/>
            <a:r>
              <a:rPr lang="en-US" sz="2000" dirty="0">
                <a:solidFill>
                  <a:schemeClr val="tx2">
                    <a:lumMod val="75000"/>
                  </a:schemeClr>
                </a:solidFill>
                <a:latin typeface="League Spartan" panose="020B0604020202020204" charset="0"/>
                <a:cs typeface="League Spartan" panose="020B0604020202020204" charset="0"/>
              </a:rPr>
              <a:t>Between the older adult and their caregiver</a:t>
            </a:r>
          </a:p>
        </p:txBody>
      </p:sp>
      <p:sp>
        <p:nvSpPr>
          <p:cNvPr id="4" name="Title 1">
            <a:extLst>
              <a:ext uri="{FF2B5EF4-FFF2-40B4-BE49-F238E27FC236}">
                <a16:creationId xmlns:a16="http://schemas.microsoft.com/office/drawing/2014/main" id="{99D6E68C-6484-253F-CDED-EB1736FE4AF5}"/>
              </a:ext>
            </a:extLst>
          </p:cNvPr>
          <p:cNvSpPr txBox="1">
            <a:spLocks/>
          </p:cNvSpPr>
          <p:nvPr/>
        </p:nvSpPr>
        <p:spPr>
          <a:xfrm>
            <a:off x="1781664" y="73547"/>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4000" b="1" dirty="0" err="1">
                <a:solidFill>
                  <a:schemeClr val="tx1"/>
                </a:solidFill>
                <a:latin typeface="Helios Extended" panose="020B0604020202020204" charset="0"/>
                <a:cs typeface="Helios Extended" panose="020B0604020202020204" charset="0"/>
              </a:rPr>
              <a:t>LwR:DSA</a:t>
            </a:r>
            <a:endParaRPr lang="en-US" sz="4000" b="1"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10102216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CC4E7-78D0-9BDF-1C33-1181EA1305A8}"/>
              </a:ext>
            </a:extLst>
          </p:cNvPr>
          <p:cNvSpPr>
            <a:spLocks noGrp="1"/>
          </p:cNvSpPr>
          <p:nvPr>
            <p:ph type="title"/>
          </p:nvPr>
        </p:nvSpPr>
        <p:spPr>
          <a:xfrm>
            <a:off x="1622995" y="322702"/>
            <a:ext cx="7958995" cy="621506"/>
          </a:xfrm>
        </p:spPr>
        <p:txBody>
          <a:bodyPr/>
          <a:lstStyle/>
          <a:p>
            <a:r>
              <a:rPr lang="en-US" sz="2200" b="1" dirty="0">
                <a:latin typeface="Helios Extended" panose="020B0604020202020204" charset="0"/>
                <a:cs typeface="Helios Extended" panose="020B0604020202020204" charset="0"/>
              </a:rPr>
              <a:t>LIVING WITH RISK: </a:t>
            </a:r>
            <a:r>
              <a:rPr lang="en-US" sz="2200" b="1" i="1" dirty="0">
                <a:latin typeface="Helios Extended" panose="020B0604020202020204" charset="0"/>
                <a:cs typeface="Helios Extended" panose="020B0604020202020204" charset="0"/>
              </a:rPr>
              <a:t>DECISION SUPPORT APPROACH</a:t>
            </a:r>
            <a:br>
              <a:rPr lang="en-US" sz="2200" b="1" i="1" dirty="0">
                <a:latin typeface="Helios Extended" panose="020B0604020202020204" charset="0"/>
                <a:cs typeface="Helios Extended" panose="020B0604020202020204" charset="0"/>
              </a:rPr>
            </a:br>
            <a:endParaRPr lang="en-US" sz="2200" b="1" dirty="0">
              <a:latin typeface="Helios Extended" panose="020B0604020202020204" charset="0"/>
              <a:cs typeface="Helios Extended" panose="020B0604020202020204" charset="0"/>
            </a:endParaRPr>
          </a:p>
        </p:txBody>
      </p:sp>
      <p:pic>
        <p:nvPicPr>
          <p:cNvPr id="4" name="Content Placeholder 3" descr="Timeline&#10;&#10;Description automatically generated">
            <a:extLst>
              <a:ext uri="{FF2B5EF4-FFF2-40B4-BE49-F238E27FC236}">
                <a16:creationId xmlns:a16="http://schemas.microsoft.com/office/drawing/2014/main" id="{148ECB6E-EF39-274B-A82C-537A4BF884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3668" y="901873"/>
            <a:ext cx="6736664" cy="3962381"/>
          </a:xfrm>
          <a:prstGeom prst="rect">
            <a:avLst/>
          </a:prstGeom>
          <a:noFill/>
          <a:ln w="38100">
            <a:solidFill>
              <a:schemeClr val="tx1"/>
            </a:solidFill>
          </a:ln>
        </p:spPr>
      </p:pic>
    </p:spTree>
    <p:extLst>
      <p:ext uri="{BB962C8B-B14F-4D97-AF65-F5344CB8AC3E}">
        <p14:creationId xmlns:p14="http://schemas.microsoft.com/office/powerpoint/2010/main" val="2895605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CC4E7-78D0-9BDF-1C33-1181EA1305A8}"/>
              </a:ext>
            </a:extLst>
          </p:cNvPr>
          <p:cNvSpPr>
            <a:spLocks noGrp="1"/>
          </p:cNvSpPr>
          <p:nvPr>
            <p:ph type="title"/>
          </p:nvPr>
        </p:nvSpPr>
        <p:spPr>
          <a:xfrm>
            <a:off x="1622995" y="322702"/>
            <a:ext cx="7958995" cy="621506"/>
          </a:xfrm>
        </p:spPr>
        <p:txBody>
          <a:bodyPr/>
          <a:lstStyle/>
          <a:p>
            <a:r>
              <a:rPr lang="en-US" sz="2200" b="1" dirty="0">
                <a:latin typeface="Helios Extended" panose="020B0604020202020204" charset="0"/>
                <a:cs typeface="Helios Extended" panose="020B0604020202020204" charset="0"/>
              </a:rPr>
              <a:t>LIVING WITH RISK: </a:t>
            </a:r>
            <a:r>
              <a:rPr lang="en-US" sz="2200" b="1" i="1" dirty="0">
                <a:latin typeface="Helios Extended" panose="020B0604020202020204" charset="0"/>
                <a:cs typeface="Helios Extended" panose="020B0604020202020204" charset="0"/>
              </a:rPr>
              <a:t>DECISION SUPPORT APPROACH</a:t>
            </a:r>
            <a:br>
              <a:rPr lang="en-US" sz="2200" b="1" i="1" dirty="0">
                <a:latin typeface="Helios Extended" panose="020B0604020202020204" charset="0"/>
                <a:cs typeface="Helios Extended" panose="020B0604020202020204" charset="0"/>
              </a:rPr>
            </a:br>
            <a:endParaRPr lang="en-US" sz="2200" b="1" dirty="0">
              <a:latin typeface="Helios Extended" panose="020B0604020202020204" charset="0"/>
              <a:cs typeface="Helios Extended" panose="020B0604020202020204" charset="0"/>
            </a:endParaRPr>
          </a:p>
        </p:txBody>
      </p:sp>
      <p:pic>
        <p:nvPicPr>
          <p:cNvPr id="4" name="Content Placeholder 3" descr="Timeline&#10;&#10;Description automatically generated">
            <a:extLst>
              <a:ext uri="{FF2B5EF4-FFF2-40B4-BE49-F238E27FC236}">
                <a16:creationId xmlns:a16="http://schemas.microsoft.com/office/drawing/2014/main" id="{148ECB6E-EF39-274B-A82C-537A4BF884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3668" y="901873"/>
            <a:ext cx="6736664" cy="3962381"/>
          </a:xfrm>
          <a:prstGeom prst="rect">
            <a:avLst/>
          </a:prstGeom>
          <a:noFill/>
          <a:ln w="38100">
            <a:solidFill>
              <a:schemeClr val="tx1"/>
            </a:solidFill>
          </a:ln>
        </p:spPr>
      </p:pic>
      <p:sp>
        <p:nvSpPr>
          <p:cNvPr id="5" name="Rectangle 4">
            <a:extLst>
              <a:ext uri="{FF2B5EF4-FFF2-40B4-BE49-F238E27FC236}">
                <a16:creationId xmlns:a16="http://schemas.microsoft.com/office/drawing/2014/main" id="{E67B0D4B-5F72-CD4B-A4A8-18A2B440D7B1}"/>
              </a:ext>
            </a:extLst>
          </p:cNvPr>
          <p:cNvSpPr/>
          <p:nvPr/>
        </p:nvSpPr>
        <p:spPr>
          <a:xfrm>
            <a:off x="3585848" y="1647870"/>
            <a:ext cx="4127785" cy="865232"/>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3177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pic>
        <p:nvPicPr>
          <p:cNvPr id="2" name="Content Placeholder 5" descr="Graphical user interface, text, application, chat or text message&#10;&#10;Description automatically generated">
            <a:extLst>
              <a:ext uri="{FF2B5EF4-FFF2-40B4-BE49-F238E27FC236}">
                <a16:creationId xmlns:a16="http://schemas.microsoft.com/office/drawing/2014/main" id="{EBDFFA00-A7D6-A843-93EB-7E00C97D71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1659" y="1610919"/>
            <a:ext cx="8280682" cy="2631149"/>
          </a:xfrm>
          <a:prstGeom prst="rect">
            <a:avLst/>
          </a:prstGeom>
          <a:ln w="38100">
            <a:solidFill>
              <a:schemeClr val="tx1"/>
            </a:solidFill>
          </a:ln>
        </p:spPr>
      </p:pic>
    </p:spTree>
    <p:extLst>
      <p:ext uri="{BB962C8B-B14F-4D97-AF65-F5344CB8AC3E}">
        <p14:creationId xmlns:p14="http://schemas.microsoft.com/office/powerpoint/2010/main" val="952331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sp>
        <p:nvSpPr>
          <p:cNvPr id="9" name="TextBox 8"/>
          <p:cNvSpPr txBox="1"/>
          <p:nvPr/>
        </p:nvSpPr>
        <p:spPr>
          <a:xfrm>
            <a:off x="586509" y="1481719"/>
            <a:ext cx="7970982" cy="2972032"/>
          </a:xfrm>
          <a:prstGeom prst="rect">
            <a:avLst/>
          </a:prstGeom>
          <a:noFill/>
        </p:spPr>
        <p:txBody>
          <a:bodyPr wrap="square" rtlCol="0">
            <a:spAutoFit/>
          </a:bodyPr>
          <a:lstStyle/>
          <a:p>
            <a:r>
              <a:rPr lang="en-US" sz="2400" b="1" dirty="0">
                <a:latin typeface="League Spartan" panose="020B0604020202020204" charset="0"/>
                <a:cs typeface="League Spartan" panose="020B0604020202020204" charset="0"/>
              </a:rPr>
              <a:t>Perceiving risk differently</a:t>
            </a:r>
            <a:r>
              <a:rPr lang="en-US" sz="2400" dirty="0">
                <a:latin typeface="League Spartan" panose="020B0604020202020204" charset="0"/>
                <a:cs typeface="League Spartan" panose="020B0604020202020204" charset="0"/>
              </a:rPr>
              <a:t>:</a:t>
            </a:r>
          </a:p>
          <a:p>
            <a:pPr lvl="1">
              <a:buFontTx/>
              <a:buChar char="•"/>
            </a:pPr>
            <a:r>
              <a:rPr lang="en-US" sz="2400" dirty="0">
                <a:solidFill>
                  <a:schemeClr val="tx2">
                    <a:lumMod val="75000"/>
                  </a:schemeClr>
                </a:solidFill>
                <a:latin typeface="League Spartan" panose="020B0604020202020204" charset="0"/>
                <a:cs typeface="League Spartan" panose="020B0604020202020204" charset="0"/>
              </a:rPr>
              <a:t>Older adult</a:t>
            </a:r>
            <a:r>
              <a:rPr lang="en-US" sz="1350" dirty="0">
                <a:solidFill>
                  <a:schemeClr val="tx2">
                    <a:lumMod val="75000"/>
                  </a:schemeClr>
                </a:solidFill>
                <a:latin typeface="League Spartan" panose="020B0604020202020204" charset="0"/>
                <a:cs typeface="League Spartan" panose="020B0604020202020204" charset="0"/>
              </a:rPr>
              <a:t> (</a:t>
            </a:r>
            <a:r>
              <a:rPr lang="en-US" sz="1350" dirty="0" err="1">
                <a:solidFill>
                  <a:schemeClr val="tx2">
                    <a:lumMod val="75000"/>
                  </a:schemeClr>
                </a:solidFill>
                <a:latin typeface="League Spartan" panose="020B0604020202020204" charset="0"/>
                <a:cs typeface="League Spartan" panose="020B0604020202020204" charset="0"/>
              </a:rPr>
              <a:t>MacCourt</a:t>
            </a:r>
            <a:r>
              <a:rPr lang="en-US" sz="1350" dirty="0">
                <a:solidFill>
                  <a:schemeClr val="tx2">
                    <a:lumMod val="75000"/>
                  </a:schemeClr>
                </a:solidFill>
                <a:latin typeface="League Spartan" panose="020B0604020202020204" charset="0"/>
                <a:cs typeface="League Spartan" panose="020B0604020202020204" charset="0"/>
              </a:rPr>
              <a:t> &amp; </a:t>
            </a:r>
            <a:r>
              <a:rPr lang="en-US" sz="1350" dirty="0" err="1">
                <a:solidFill>
                  <a:schemeClr val="tx2">
                    <a:lumMod val="75000"/>
                  </a:schemeClr>
                </a:solidFill>
                <a:latin typeface="League Spartan" panose="020B0604020202020204" charset="0"/>
                <a:cs typeface="League Spartan" panose="020B0604020202020204" charset="0"/>
              </a:rPr>
              <a:t>Tuokko</a:t>
            </a:r>
            <a:r>
              <a:rPr lang="en-US" sz="1350" dirty="0">
                <a:solidFill>
                  <a:schemeClr val="tx2">
                    <a:lumMod val="75000"/>
                  </a:schemeClr>
                </a:solidFill>
                <a:latin typeface="League Spartan" panose="020B0604020202020204" charset="0"/>
                <a:cs typeface="League Spartan" panose="020B0604020202020204" charset="0"/>
              </a:rPr>
              <a:t>, 2010; </a:t>
            </a:r>
            <a:r>
              <a:rPr lang="en-US" sz="1350" dirty="0" err="1">
                <a:solidFill>
                  <a:schemeClr val="tx2">
                    <a:lumMod val="75000"/>
                  </a:schemeClr>
                </a:solidFill>
                <a:latin typeface="League Spartan" panose="020B0604020202020204" charset="0"/>
                <a:cs typeface="League Spartan" panose="020B0604020202020204" charset="0"/>
              </a:rPr>
              <a:t>Cott</a:t>
            </a:r>
            <a:r>
              <a:rPr lang="en-US" sz="1350" dirty="0">
                <a:solidFill>
                  <a:schemeClr val="tx2">
                    <a:lumMod val="75000"/>
                  </a:schemeClr>
                </a:solidFill>
                <a:latin typeface="League Spartan" panose="020B0604020202020204" charset="0"/>
                <a:cs typeface="League Spartan" panose="020B0604020202020204" charset="0"/>
              </a:rPr>
              <a:t> &amp; Tierney, 2013)?</a:t>
            </a:r>
          </a:p>
          <a:p>
            <a:pPr lvl="1">
              <a:buFontTx/>
              <a:buChar char="•"/>
            </a:pPr>
            <a:r>
              <a:rPr lang="en-US" sz="2400" dirty="0">
                <a:solidFill>
                  <a:schemeClr val="tx2">
                    <a:lumMod val="75000"/>
                  </a:schemeClr>
                </a:solidFill>
                <a:latin typeface="League Spartan" panose="020B0604020202020204" charset="0"/>
                <a:cs typeface="League Spartan" panose="020B0604020202020204" charset="0"/>
              </a:rPr>
              <a:t>Family member </a:t>
            </a:r>
            <a:r>
              <a:rPr lang="en-US" sz="1350" dirty="0">
                <a:solidFill>
                  <a:schemeClr val="tx2">
                    <a:lumMod val="75000"/>
                  </a:schemeClr>
                </a:solidFill>
                <a:latin typeface="League Spartan" panose="020B0604020202020204" charset="0"/>
                <a:cs typeface="League Spartan" panose="020B0604020202020204" charset="0"/>
              </a:rPr>
              <a:t>(Clarke, 2000; </a:t>
            </a:r>
            <a:r>
              <a:rPr lang="en-US" sz="1350" dirty="0" err="1">
                <a:solidFill>
                  <a:schemeClr val="tx2">
                    <a:lumMod val="75000"/>
                  </a:schemeClr>
                </a:solidFill>
                <a:latin typeface="League Spartan" panose="020B0604020202020204" charset="0"/>
                <a:cs typeface="League Spartan" panose="020B0604020202020204" charset="0"/>
              </a:rPr>
              <a:t>Cott</a:t>
            </a:r>
            <a:r>
              <a:rPr lang="en-US" sz="1350" dirty="0">
                <a:solidFill>
                  <a:schemeClr val="tx2">
                    <a:lumMod val="75000"/>
                  </a:schemeClr>
                </a:solidFill>
                <a:latin typeface="League Spartan" panose="020B0604020202020204" charset="0"/>
                <a:cs typeface="League Spartan" panose="020B0604020202020204" charset="0"/>
              </a:rPr>
              <a:t> &amp; Tierney, 2013)?</a:t>
            </a:r>
          </a:p>
          <a:p>
            <a:pPr lvl="1">
              <a:buFontTx/>
              <a:buChar char="•"/>
            </a:pPr>
            <a:r>
              <a:rPr lang="en-US" sz="2400" dirty="0">
                <a:solidFill>
                  <a:schemeClr val="tx2">
                    <a:lumMod val="75000"/>
                  </a:schemeClr>
                </a:solidFill>
                <a:latin typeface="League Spartan" panose="020B0604020202020204" charset="0"/>
                <a:cs typeface="League Spartan" panose="020B0604020202020204" charset="0"/>
              </a:rPr>
              <a:t>Health professionals </a:t>
            </a:r>
            <a:r>
              <a:rPr lang="en-US" sz="1350" dirty="0">
                <a:solidFill>
                  <a:schemeClr val="tx2">
                    <a:lumMod val="75000"/>
                  </a:schemeClr>
                </a:solidFill>
                <a:latin typeface="League Spartan" panose="020B0604020202020204" charset="0"/>
                <a:cs typeface="League Spartan" panose="020B0604020202020204" charset="0"/>
              </a:rPr>
              <a:t>(</a:t>
            </a:r>
            <a:r>
              <a:rPr lang="en-US" sz="1350" dirty="0" err="1">
                <a:solidFill>
                  <a:schemeClr val="tx2">
                    <a:lumMod val="75000"/>
                  </a:schemeClr>
                </a:solidFill>
                <a:latin typeface="League Spartan" panose="020B0604020202020204" charset="0"/>
                <a:cs typeface="League Spartan" panose="020B0604020202020204" charset="0"/>
              </a:rPr>
              <a:t>Cott</a:t>
            </a:r>
            <a:r>
              <a:rPr lang="en-US" sz="1350" dirty="0">
                <a:solidFill>
                  <a:schemeClr val="tx2">
                    <a:lumMod val="75000"/>
                  </a:schemeClr>
                </a:solidFill>
                <a:latin typeface="League Spartan" panose="020B0604020202020204" charset="0"/>
                <a:cs typeface="League Spartan" panose="020B0604020202020204" charset="0"/>
              </a:rPr>
              <a:t> &amp; Tierney, 2013; MacLeod &amp; </a:t>
            </a:r>
            <a:r>
              <a:rPr lang="en-US" sz="1350" dirty="0" err="1">
                <a:solidFill>
                  <a:schemeClr val="tx2">
                    <a:lumMod val="75000"/>
                  </a:schemeClr>
                </a:solidFill>
                <a:latin typeface="League Spartan" panose="020B0604020202020204" charset="0"/>
                <a:cs typeface="League Spartan" panose="020B0604020202020204" charset="0"/>
              </a:rPr>
              <a:t>Stadnyk</a:t>
            </a:r>
            <a:r>
              <a:rPr lang="en-US" sz="1350" dirty="0">
                <a:solidFill>
                  <a:schemeClr val="tx2">
                    <a:lumMod val="75000"/>
                  </a:schemeClr>
                </a:solidFill>
                <a:latin typeface="League Spartan" panose="020B0604020202020204" charset="0"/>
                <a:cs typeface="League Spartan" panose="020B0604020202020204" charset="0"/>
              </a:rPr>
              <a:t>, 2015)?</a:t>
            </a:r>
          </a:p>
          <a:p>
            <a:pPr lvl="1">
              <a:buFontTx/>
              <a:buChar char="•"/>
            </a:pPr>
            <a:r>
              <a:rPr lang="en-US" sz="2400" dirty="0">
                <a:solidFill>
                  <a:schemeClr val="tx2">
                    <a:lumMod val="75000"/>
                  </a:schemeClr>
                </a:solidFill>
                <a:latin typeface="League Spartan" panose="020B0604020202020204" charset="0"/>
                <a:cs typeface="League Spartan" panose="020B0604020202020204" charset="0"/>
              </a:rPr>
              <a:t>Yourself?</a:t>
            </a:r>
          </a:p>
          <a:p>
            <a:pPr lvl="2" eaLnBrk="1" hangingPunct="1"/>
            <a:endParaRPr lang="en-US" sz="900" dirty="0">
              <a:latin typeface="League Spartan" panose="020B0604020202020204" charset="0"/>
              <a:cs typeface="League Spartan" panose="020B0604020202020204" charset="0"/>
            </a:endParaRPr>
          </a:p>
          <a:p>
            <a:r>
              <a:rPr lang="en-US" sz="2400" b="1" dirty="0">
                <a:latin typeface="League Spartan" panose="020B0604020202020204" charset="0"/>
                <a:cs typeface="League Spartan" panose="020B0604020202020204" charset="0"/>
              </a:rPr>
              <a:t>Misalignment of goals </a:t>
            </a:r>
            <a:r>
              <a:rPr lang="en-US" sz="1350" dirty="0">
                <a:latin typeface="League Spartan" panose="020B0604020202020204" charset="0"/>
                <a:cs typeface="League Spartan" panose="020B0604020202020204" charset="0"/>
              </a:rPr>
              <a:t>(</a:t>
            </a:r>
            <a:r>
              <a:rPr lang="en-US" sz="1350" dirty="0" err="1">
                <a:latin typeface="League Spartan" panose="020B0604020202020204" charset="0"/>
                <a:cs typeface="League Spartan" panose="020B0604020202020204" charset="0"/>
              </a:rPr>
              <a:t>Kuluski</a:t>
            </a:r>
            <a:r>
              <a:rPr lang="en-US" sz="1350" dirty="0">
                <a:latin typeface="League Spartan" panose="020B0604020202020204" charset="0"/>
                <a:cs typeface="League Spartan" panose="020B0604020202020204" charset="0"/>
              </a:rPr>
              <a:t>, et al. 2013):</a:t>
            </a:r>
          </a:p>
          <a:p>
            <a:pPr lvl="1">
              <a:buFontTx/>
              <a:buChar char="•"/>
            </a:pPr>
            <a:r>
              <a:rPr lang="en-US" sz="2400" dirty="0">
                <a:solidFill>
                  <a:schemeClr val="tx2">
                    <a:lumMod val="75000"/>
                  </a:schemeClr>
                </a:solidFill>
                <a:latin typeface="League Spartan" panose="020B0604020202020204" charset="0"/>
                <a:cs typeface="League Spartan" panose="020B0604020202020204" charset="0"/>
              </a:rPr>
              <a:t>Patients, Caregivers, Physicians</a:t>
            </a:r>
          </a:p>
          <a:p>
            <a:endParaRPr lang="en-US" sz="1013" dirty="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12934360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DE9D2-8B20-8FC4-4CC2-F793D0FFE021}"/>
              </a:ext>
            </a:extLst>
          </p:cNvPr>
          <p:cNvSpPr>
            <a:spLocks noGrp="1"/>
          </p:cNvSpPr>
          <p:nvPr>
            <p:ph type="title"/>
          </p:nvPr>
        </p:nvSpPr>
        <p:spPr/>
        <p:txBody>
          <a:bodyPr/>
          <a:lstStyle/>
          <a:p>
            <a:r>
              <a:rPr lang="en-US" dirty="0"/>
              <a:t>CHAT</a:t>
            </a:r>
          </a:p>
        </p:txBody>
      </p:sp>
      <p:sp>
        <p:nvSpPr>
          <p:cNvPr id="3" name="Text Placeholder 2">
            <a:extLst>
              <a:ext uri="{FF2B5EF4-FFF2-40B4-BE49-F238E27FC236}">
                <a16:creationId xmlns:a16="http://schemas.microsoft.com/office/drawing/2014/main" id="{8D018B6A-1C51-9004-ADA7-E0DC99647093}"/>
              </a:ext>
            </a:extLst>
          </p:cNvPr>
          <p:cNvSpPr>
            <a:spLocks noGrp="1"/>
          </p:cNvSpPr>
          <p:nvPr>
            <p:ph type="body" sz="quarter" idx="10"/>
          </p:nvPr>
        </p:nvSpPr>
        <p:spPr/>
        <p:txBody>
          <a:bodyPr/>
          <a:lstStyle/>
          <a:p>
            <a:pPr marL="0" indent="0" algn="ctr">
              <a:buNone/>
            </a:pPr>
            <a:endParaRPr lang="en-US" sz="3200" dirty="0"/>
          </a:p>
          <a:p>
            <a:pPr marL="0" indent="0" algn="ctr">
              <a:buNone/>
            </a:pPr>
            <a:endParaRPr lang="en-US" sz="3200" dirty="0"/>
          </a:p>
          <a:p>
            <a:pPr marL="0" indent="0" algn="ctr">
              <a:buNone/>
            </a:pPr>
            <a:r>
              <a:rPr lang="en-US" sz="3200" dirty="0"/>
              <a:t>What risk are you most concerned about?</a:t>
            </a:r>
          </a:p>
          <a:p>
            <a:pPr marL="0" indent="0" algn="ctr">
              <a:buNone/>
            </a:pPr>
            <a:endParaRPr lang="en-US" sz="3200" dirty="0"/>
          </a:p>
          <a:p>
            <a:pPr marL="0" indent="0" algn="ctr">
              <a:buNone/>
            </a:pPr>
            <a:r>
              <a:rPr lang="en-US" sz="3200" dirty="0"/>
              <a:t>Put it in the chat box!</a:t>
            </a:r>
          </a:p>
        </p:txBody>
      </p:sp>
      <p:cxnSp>
        <p:nvCxnSpPr>
          <p:cNvPr id="4" name="Straight Connector 3">
            <a:extLst>
              <a:ext uri="{FF2B5EF4-FFF2-40B4-BE49-F238E27FC236}">
                <a16:creationId xmlns:a16="http://schemas.microsoft.com/office/drawing/2014/main" id="{B0894D12-B21E-DD18-76D0-79127DDA06A2}"/>
              </a:ext>
            </a:extLst>
          </p:cNvPr>
          <p:cNvCxnSpPr>
            <a:cxnSpLocks/>
          </p:cNvCxnSpPr>
          <p:nvPr/>
        </p:nvCxnSpPr>
        <p:spPr>
          <a:xfrm flipV="1">
            <a:off x="3943350" y="2741357"/>
            <a:ext cx="4662488" cy="2857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croll: Horizontal 4">
            <a:extLst>
              <a:ext uri="{FF2B5EF4-FFF2-40B4-BE49-F238E27FC236}">
                <a16:creationId xmlns:a16="http://schemas.microsoft.com/office/drawing/2014/main" id="{055FB944-919F-0312-666C-2660610B9670}"/>
              </a:ext>
            </a:extLst>
          </p:cNvPr>
          <p:cNvSpPr/>
          <p:nvPr/>
        </p:nvSpPr>
        <p:spPr>
          <a:xfrm>
            <a:off x="1950720" y="109236"/>
            <a:ext cx="6874002" cy="795813"/>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spTree>
    <p:extLst>
      <p:ext uri="{BB962C8B-B14F-4D97-AF65-F5344CB8AC3E}">
        <p14:creationId xmlns:p14="http://schemas.microsoft.com/office/powerpoint/2010/main" val="4072468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sp>
        <p:nvSpPr>
          <p:cNvPr id="2" name="TextBox 1">
            <a:extLst>
              <a:ext uri="{FF2B5EF4-FFF2-40B4-BE49-F238E27FC236}">
                <a16:creationId xmlns:a16="http://schemas.microsoft.com/office/drawing/2014/main" id="{9A2C6932-E5EC-5164-A9BA-3CF623A2FD48}"/>
              </a:ext>
            </a:extLst>
          </p:cNvPr>
          <p:cNvSpPr txBox="1"/>
          <p:nvPr/>
        </p:nvSpPr>
        <p:spPr>
          <a:xfrm>
            <a:off x="436924" y="1259004"/>
            <a:ext cx="8270151" cy="2248757"/>
          </a:xfrm>
          <a:prstGeom prst="rect">
            <a:avLst/>
          </a:prstGeom>
          <a:noFill/>
        </p:spPr>
        <p:txBody>
          <a:bodyPr wrap="square" rtlCol="0">
            <a:spAutoFit/>
          </a:bodyPr>
          <a:lstStyle/>
          <a:p>
            <a:pPr>
              <a:spcAft>
                <a:spcPts val="900"/>
              </a:spcAft>
              <a:buFontTx/>
              <a:buChar char="•"/>
            </a:pPr>
            <a:r>
              <a:rPr lang="en-CA" sz="2000" dirty="0">
                <a:latin typeface="League Spartan" panose="020B0604020202020204" charset="0"/>
                <a:cs typeface="League Spartan" panose="020B0604020202020204" charset="0"/>
              </a:rPr>
              <a:t>Clearly state what you, the older adult, caregiver and/or health care team are saying the older adult is </a:t>
            </a:r>
            <a:r>
              <a:rPr lang="en-CA" sz="2000" b="1" dirty="0">
                <a:latin typeface="League Spartan" panose="020B0604020202020204" charset="0"/>
                <a:cs typeface="League Spartan" panose="020B0604020202020204" charset="0"/>
              </a:rPr>
              <a:t>at risk of</a:t>
            </a:r>
          </a:p>
          <a:p>
            <a:pPr>
              <a:spcAft>
                <a:spcPts val="900"/>
              </a:spcAft>
              <a:buFontTx/>
              <a:buChar char="•"/>
            </a:pPr>
            <a:r>
              <a:rPr lang="en-CA" sz="2000" dirty="0">
                <a:latin typeface="League Spartan" panose="020B0604020202020204" charset="0"/>
                <a:cs typeface="League Spartan" panose="020B0604020202020204" charset="0"/>
              </a:rPr>
              <a:t>Understand differences of opinions</a:t>
            </a:r>
          </a:p>
          <a:p>
            <a:pPr>
              <a:spcAft>
                <a:spcPts val="900"/>
              </a:spcAft>
              <a:buFontTx/>
              <a:buChar char="•"/>
            </a:pPr>
            <a:r>
              <a:rPr lang="en-CA" sz="2000" dirty="0">
                <a:latin typeface="League Spartan" panose="020B0604020202020204" charset="0"/>
                <a:cs typeface="League Spartan" panose="020B0604020202020204" charset="0"/>
              </a:rPr>
              <a:t>Determine onset and progression</a:t>
            </a:r>
          </a:p>
          <a:p>
            <a:pPr>
              <a:spcAft>
                <a:spcPts val="900"/>
              </a:spcAft>
              <a:buFontTx/>
              <a:buChar char="•"/>
            </a:pPr>
            <a:r>
              <a:rPr lang="en-CA" sz="2000" dirty="0">
                <a:latin typeface="League Spartan" panose="020B0604020202020204" charset="0"/>
                <a:cs typeface="League Spartan" panose="020B0604020202020204" charset="0"/>
              </a:rPr>
              <a:t>Determine in what context these concerns occur</a:t>
            </a:r>
          </a:p>
          <a:p>
            <a:endParaRPr lang="en-US" sz="1013" dirty="0">
              <a:latin typeface="League Spartan" panose="020B0604020202020204" charset="0"/>
              <a:cs typeface="League Spartan" panose="020B0604020202020204" charset="0"/>
            </a:endParaRPr>
          </a:p>
        </p:txBody>
      </p:sp>
      <p:graphicFrame>
        <p:nvGraphicFramePr>
          <p:cNvPr id="3" name="Content Placeholder 3">
            <a:extLst>
              <a:ext uri="{FF2B5EF4-FFF2-40B4-BE49-F238E27FC236}">
                <a16:creationId xmlns:a16="http://schemas.microsoft.com/office/drawing/2014/main" id="{35DC5B39-A782-D76C-45CA-1C3DB1CC7AB7}"/>
              </a:ext>
            </a:extLst>
          </p:cNvPr>
          <p:cNvGraphicFramePr>
            <a:graphicFrameLocks/>
          </p:cNvGraphicFramePr>
          <p:nvPr>
            <p:extLst>
              <p:ext uri="{D42A27DB-BD31-4B8C-83A1-F6EECF244321}">
                <p14:modId xmlns:p14="http://schemas.microsoft.com/office/powerpoint/2010/main" val="2067606966"/>
              </p:ext>
            </p:extLst>
          </p:nvPr>
        </p:nvGraphicFramePr>
        <p:xfrm>
          <a:off x="436923" y="3258185"/>
          <a:ext cx="8270152" cy="1407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8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sp>
        <p:nvSpPr>
          <p:cNvPr id="9" name="TextBox 8"/>
          <p:cNvSpPr txBox="1"/>
          <p:nvPr/>
        </p:nvSpPr>
        <p:spPr>
          <a:xfrm>
            <a:off x="224258" y="1085726"/>
            <a:ext cx="6405372" cy="400110"/>
          </a:xfrm>
          <a:prstGeom prst="rect">
            <a:avLst/>
          </a:prstGeom>
          <a:noFill/>
        </p:spPr>
        <p:txBody>
          <a:bodyPr wrap="square" rtlCol="0">
            <a:spAutoFit/>
          </a:bodyPr>
          <a:lstStyle/>
          <a:p>
            <a:pPr marL="342900" indent="-342900">
              <a:spcAft>
                <a:spcPts val="900"/>
              </a:spcAft>
              <a:buFont typeface="Arial" panose="020B0604020202020204" pitchFamily="34" charset="0"/>
              <a:buChar char="•"/>
            </a:pPr>
            <a:r>
              <a:rPr lang="en-CA" sz="2000" b="1" dirty="0">
                <a:latin typeface="League Spartan" panose="020B0604020202020204" charset="0"/>
                <a:cs typeface="League Spartan" panose="020B0604020202020204" charset="0"/>
              </a:rPr>
              <a:t>Determine the cause(s)</a:t>
            </a:r>
          </a:p>
        </p:txBody>
      </p:sp>
      <p:graphicFrame>
        <p:nvGraphicFramePr>
          <p:cNvPr id="8" name="Content Placeholder 9">
            <a:extLst>
              <a:ext uri="{FF2B5EF4-FFF2-40B4-BE49-F238E27FC236}">
                <a16:creationId xmlns:a16="http://schemas.microsoft.com/office/drawing/2014/main" id="{16217A55-8BD0-8F47-88E1-33883F25EC96}"/>
              </a:ext>
            </a:extLst>
          </p:cNvPr>
          <p:cNvGraphicFramePr>
            <a:graphicFrameLocks/>
          </p:cNvGraphicFramePr>
          <p:nvPr>
            <p:extLst>
              <p:ext uri="{D42A27DB-BD31-4B8C-83A1-F6EECF244321}">
                <p14:modId xmlns:p14="http://schemas.microsoft.com/office/powerpoint/2010/main" val="3129134722"/>
              </p:ext>
            </p:extLst>
          </p:nvPr>
        </p:nvGraphicFramePr>
        <p:xfrm>
          <a:off x="335142" y="1466213"/>
          <a:ext cx="8678174" cy="3427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241ABAE8-A26B-7C41-ACAA-521461A294AB}"/>
              </a:ext>
            </a:extLst>
          </p:cNvPr>
          <p:cNvSpPr/>
          <p:nvPr/>
        </p:nvSpPr>
        <p:spPr>
          <a:xfrm>
            <a:off x="346040" y="1627267"/>
            <a:ext cx="1661540" cy="756084"/>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781975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sp>
        <p:nvSpPr>
          <p:cNvPr id="9" name="TextBox 8"/>
          <p:cNvSpPr txBox="1"/>
          <p:nvPr/>
        </p:nvSpPr>
        <p:spPr>
          <a:xfrm>
            <a:off x="224258" y="1085726"/>
            <a:ext cx="6405372" cy="400110"/>
          </a:xfrm>
          <a:prstGeom prst="rect">
            <a:avLst/>
          </a:prstGeom>
          <a:noFill/>
        </p:spPr>
        <p:txBody>
          <a:bodyPr wrap="square" rtlCol="0">
            <a:spAutoFit/>
          </a:bodyPr>
          <a:lstStyle/>
          <a:p>
            <a:pPr marL="285750" indent="-285750">
              <a:spcAft>
                <a:spcPts val="900"/>
              </a:spcAft>
              <a:buFont typeface="Arial" panose="020B0604020202020204" pitchFamily="34" charset="0"/>
              <a:buChar char="•"/>
            </a:pPr>
            <a:r>
              <a:rPr lang="en-CA" sz="2000" b="1" dirty="0">
                <a:latin typeface="League Spartan" panose="020B0604020202020204" charset="0"/>
                <a:cs typeface="League Spartan" panose="020B0604020202020204" charset="0"/>
              </a:rPr>
              <a:t>Determine the consequence(s)</a:t>
            </a:r>
          </a:p>
        </p:txBody>
      </p:sp>
      <p:graphicFrame>
        <p:nvGraphicFramePr>
          <p:cNvPr id="8" name="Content Placeholder 9">
            <a:extLst>
              <a:ext uri="{FF2B5EF4-FFF2-40B4-BE49-F238E27FC236}">
                <a16:creationId xmlns:a16="http://schemas.microsoft.com/office/drawing/2014/main" id="{16217A55-8BD0-8F47-88E1-33883F25EC96}"/>
              </a:ext>
            </a:extLst>
          </p:cNvPr>
          <p:cNvGraphicFramePr>
            <a:graphicFrameLocks/>
          </p:cNvGraphicFramePr>
          <p:nvPr/>
        </p:nvGraphicFramePr>
        <p:xfrm>
          <a:off x="335142" y="1466213"/>
          <a:ext cx="8678174" cy="3427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id="{4D131D85-2E0C-037C-6595-B36AB74940DB}"/>
              </a:ext>
            </a:extLst>
          </p:cNvPr>
          <p:cNvSpPr/>
          <p:nvPr/>
        </p:nvSpPr>
        <p:spPr>
          <a:xfrm>
            <a:off x="224258" y="3965872"/>
            <a:ext cx="1972436" cy="756084"/>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93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F35C3-91FE-EEC1-7357-AEF3313C498B}"/>
              </a:ext>
            </a:extLst>
          </p:cNvPr>
          <p:cNvSpPr>
            <a:spLocks noGrp="1"/>
          </p:cNvSpPr>
          <p:nvPr>
            <p:ph type="title"/>
          </p:nvPr>
        </p:nvSpPr>
        <p:spPr/>
        <p:txBody>
          <a:bodyPr/>
          <a:lstStyle/>
          <a:p>
            <a:r>
              <a:rPr lang="en-US" dirty="0"/>
              <a:t>CHAT</a:t>
            </a:r>
          </a:p>
        </p:txBody>
      </p:sp>
      <p:sp>
        <p:nvSpPr>
          <p:cNvPr id="4" name="Text Placeholder 2">
            <a:extLst>
              <a:ext uri="{FF2B5EF4-FFF2-40B4-BE49-F238E27FC236}">
                <a16:creationId xmlns:a16="http://schemas.microsoft.com/office/drawing/2014/main" id="{E7962DEC-057A-715E-95BD-4DBB2A91C621}"/>
              </a:ext>
            </a:extLst>
          </p:cNvPr>
          <p:cNvSpPr>
            <a:spLocks noGrp="1"/>
          </p:cNvSpPr>
          <p:nvPr>
            <p:ph type="body" sz="quarter" idx="10"/>
          </p:nvPr>
        </p:nvSpPr>
        <p:spPr>
          <a:xfrm>
            <a:off x="3943350" y="276226"/>
            <a:ext cx="4662488" cy="4648200"/>
          </a:xfrm>
        </p:spPr>
        <p:txBody>
          <a:bodyPr/>
          <a:lstStyle/>
          <a:p>
            <a:pPr marL="0" indent="0" algn="ctr">
              <a:buNone/>
            </a:pPr>
            <a:endParaRPr lang="en-US" sz="3200" dirty="0"/>
          </a:p>
          <a:p>
            <a:pPr marL="0" indent="0" algn="ctr">
              <a:buNone/>
            </a:pPr>
            <a:r>
              <a:rPr lang="en-US" sz="3200" dirty="0"/>
              <a:t>What a risky thing you’ve done recently?</a:t>
            </a:r>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r>
              <a:rPr lang="en-US" sz="3200" dirty="0"/>
              <a:t>Put it in the chat box!</a:t>
            </a:r>
          </a:p>
        </p:txBody>
      </p:sp>
      <p:cxnSp>
        <p:nvCxnSpPr>
          <p:cNvPr id="5" name="Straight Connector 4">
            <a:extLst>
              <a:ext uri="{FF2B5EF4-FFF2-40B4-BE49-F238E27FC236}">
                <a16:creationId xmlns:a16="http://schemas.microsoft.com/office/drawing/2014/main" id="{EABC2604-32FE-AAF3-0E5B-48C6F6C1AE93}"/>
              </a:ext>
            </a:extLst>
          </p:cNvPr>
          <p:cNvCxnSpPr>
            <a:cxnSpLocks/>
          </p:cNvCxnSpPr>
          <p:nvPr/>
        </p:nvCxnSpPr>
        <p:spPr>
          <a:xfrm flipV="1">
            <a:off x="3943350" y="2741357"/>
            <a:ext cx="4662488" cy="2857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9294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sp>
        <p:nvSpPr>
          <p:cNvPr id="17" name="TextBox 16"/>
          <p:cNvSpPr txBox="1"/>
          <p:nvPr/>
        </p:nvSpPr>
        <p:spPr>
          <a:xfrm>
            <a:off x="918868" y="1177955"/>
            <a:ext cx="6107546" cy="369332"/>
          </a:xfrm>
          <a:prstGeom prst="rect">
            <a:avLst/>
          </a:prstGeom>
          <a:noFill/>
        </p:spPr>
        <p:txBody>
          <a:bodyPr wrap="square" rtlCol="0">
            <a:spAutoFit/>
          </a:bodyPr>
          <a:lstStyle/>
          <a:p>
            <a:r>
              <a:rPr lang="en-US" b="1">
                <a:latin typeface="League Spartan" panose="020B0604020202020204" charset="0"/>
                <a:cs typeface="League Spartan" panose="020B0604020202020204" charset="0"/>
              </a:rPr>
              <a:t>Example</a:t>
            </a:r>
          </a:p>
        </p:txBody>
      </p:sp>
      <p:graphicFrame>
        <p:nvGraphicFramePr>
          <p:cNvPr id="18" name="Diagram 17">
            <a:extLst>
              <a:ext uri="{FF2B5EF4-FFF2-40B4-BE49-F238E27FC236}">
                <a16:creationId xmlns:a16="http://schemas.microsoft.com/office/drawing/2014/main" id="{2FB39478-3B91-BC4B-BD05-CE12BE3798C3}"/>
              </a:ext>
            </a:extLst>
          </p:cNvPr>
          <p:cNvGraphicFramePr/>
          <p:nvPr>
            <p:extLst>
              <p:ext uri="{D42A27DB-BD31-4B8C-83A1-F6EECF244321}">
                <p14:modId xmlns:p14="http://schemas.microsoft.com/office/powerpoint/2010/main" val="362252379"/>
              </p:ext>
            </p:extLst>
          </p:nvPr>
        </p:nvGraphicFramePr>
        <p:xfrm>
          <a:off x="445262" y="1931810"/>
          <a:ext cx="6874002" cy="2849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BAE845D4-C295-BA44-91F3-6CC7406B39AB}"/>
              </a:ext>
            </a:extLst>
          </p:cNvPr>
          <p:cNvSpPr txBox="1"/>
          <p:nvPr/>
        </p:nvSpPr>
        <p:spPr>
          <a:xfrm>
            <a:off x="7190594" y="2590140"/>
            <a:ext cx="1211893" cy="400110"/>
          </a:xfrm>
          <a:prstGeom prst="rect">
            <a:avLst/>
          </a:prstGeom>
          <a:noFill/>
        </p:spPr>
        <p:txBody>
          <a:bodyPr wrap="square" rtlCol="0">
            <a:spAutoFit/>
          </a:bodyPr>
          <a:lstStyle/>
          <a:p>
            <a:r>
              <a:rPr lang="en-US" sz="2000">
                <a:latin typeface="League Spartan" panose="020B0604020202020204" charset="0"/>
                <a:cs typeface="League Spartan" panose="020B0604020202020204" charset="0"/>
              </a:rPr>
              <a:t>Context</a:t>
            </a:r>
          </a:p>
        </p:txBody>
      </p:sp>
      <p:sp>
        <p:nvSpPr>
          <p:cNvPr id="20" name="Rounded Rectangle 7">
            <a:extLst>
              <a:ext uri="{FF2B5EF4-FFF2-40B4-BE49-F238E27FC236}">
                <a16:creationId xmlns:a16="http://schemas.microsoft.com/office/drawing/2014/main" id="{5670F407-2046-BD47-B3A0-7B86332B2C58}"/>
              </a:ext>
            </a:extLst>
          </p:cNvPr>
          <p:cNvSpPr/>
          <p:nvPr/>
        </p:nvSpPr>
        <p:spPr>
          <a:xfrm>
            <a:off x="5751056" y="2337481"/>
            <a:ext cx="1312683" cy="905429"/>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League Spartan" panose="020B0604020202020204" charset="0"/>
              <a:cs typeface="League Spartan" panose="020B0604020202020204" charset="0"/>
            </a:endParaRPr>
          </a:p>
        </p:txBody>
      </p:sp>
      <p:sp>
        <p:nvSpPr>
          <p:cNvPr id="21" name="TextBox 20">
            <a:extLst>
              <a:ext uri="{FF2B5EF4-FFF2-40B4-BE49-F238E27FC236}">
                <a16:creationId xmlns:a16="http://schemas.microsoft.com/office/drawing/2014/main" id="{3E9E2964-D619-8849-AB8D-C0E6B94B1F19}"/>
              </a:ext>
            </a:extLst>
          </p:cNvPr>
          <p:cNvSpPr txBox="1"/>
          <p:nvPr/>
        </p:nvSpPr>
        <p:spPr>
          <a:xfrm>
            <a:off x="5820639" y="2393801"/>
            <a:ext cx="1205775" cy="830997"/>
          </a:xfrm>
          <a:prstGeom prst="rect">
            <a:avLst/>
          </a:prstGeom>
          <a:noFill/>
          <a:ln>
            <a:noFill/>
          </a:ln>
        </p:spPr>
        <p:txBody>
          <a:bodyPr wrap="square" rtlCol="0">
            <a:spAutoFit/>
          </a:bodyPr>
          <a:lstStyle/>
          <a:p>
            <a:r>
              <a:rPr lang="en-US" sz="1600">
                <a:solidFill>
                  <a:schemeClr val="bg1"/>
                </a:solidFill>
                <a:latin typeface="League Spartan" panose="020B0604020202020204" charset="0"/>
                <a:cs typeface="League Spartan" panose="020B0604020202020204" charset="0"/>
              </a:rPr>
              <a:t>Up at night to use washroom</a:t>
            </a:r>
          </a:p>
        </p:txBody>
      </p:sp>
      <p:sp>
        <p:nvSpPr>
          <p:cNvPr id="22" name="Down Arrow 9">
            <a:extLst>
              <a:ext uri="{FF2B5EF4-FFF2-40B4-BE49-F238E27FC236}">
                <a16:creationId xmlns:a16="http://schemas.microsoft.com/office/drawing/2014/main" id="{9620A632-A9D1-1944-9295-41D5B89FFE65}"/>
              </a:ext>
            </a:extLst>
          </p:cNvPr>
          <p:cNvSpPr/>
          <p:nvPr/>
        </p:nvSpPr>
        <p:spPr>
          <a:xfrm>
            <a:off x="7517891" y="2026615"/>
            <a:ext cx="309276" cy="563525"/>
          </a:xfrm>
          <a:prstGeom prst="downArrow">
            <a:avLst>
              <a:gd name="adj1" fmla="val 50000"/>
              <a:gd name="adj2" fmla="val 47806"/>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23" name="Down Arrow 11">
            <a:extLst>
              <a:ext uri="{FF2B5EF4-FFF2-40B4-BE49-F238E27FC236}">
                <a16:creationId xmlns:a16="http://schemas.microsoft.com/office/drawing/2014/main" id="{826F779E-532E-9845-A6C9-1BA0E244B8EA}"/>
              </a:ext>
            </a:extLst>
          </p:cNvPr>
          <p:cNvSpPr/>
          <p:nvPr/>
        </p:nvSpPr>
        <p:spPr>
          <a:xfrm>
            <a:off x="3489097" y="1650047"/>
            <a:ext cx="309276" cy="563525"/>
          </a:xfrm>
          <a:prstGeom prst="downArrow">
            <a:avLst>
              <a:gd name="adj1" fmla="val 50000"/>
              <a:gd name="adj2" fmla="val 47806"/>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24" name="Down Arrow 12">
            <a:extLst>
              <a:ext uri="{FF2B5EF4-FFF2-40B4-BE49-F238E27FC236}">
                <a16:creationId xmlns:a16="http://schemas.microsoft.com/office/drawing/2014/main" id="{9ABF5F30-A1D7-3B4B-9AE5-7F45C8D9573B}"/>
              </a:ext>
            </a:extLst>
          </p:cNvPr>
          <p:cNvSpPr/>
          <p:nvPr/>
        </p:nvSpPr>
        <p:spPr>
          <a:xfrm>
            <a:off x="4353108" y="2590140"/>
            <a:ext cx="309276" cy="563525"/>
          </a:xfrm>
          <a:prstGeom prst="downArrow">
            <a:avLst>
              <a:gd name="adj1" fmla="val 50000"/>
              <a:gd name="adj2" fmla="val 47806"/>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25" name="Down Arrow 13">
            <a:extLst>
              <a:ext uri="{FF2B5EF4-FFF2-40B4-BE49-F238E27FC236}">
                <a16:creationId xmlns:a16="http://schemas.microsoft.com/office/drawing/2014/main" id="{0EFDC0B3-60B0-A84E-95FE-04DE72AF3A64}"/>
              </a:ext>
            </a:extLst>
          </p:cNvPr>
          <p:cNvSpPr/>
          <p:nvPr/>
        </p:nvSpPr>
        <p:spPr>
          <a:xfrm>
            <a:off x="5853558" y="3648581"/>
            <a:ext cx="309276" cy="563525"/>
          </a:xfrm>
          <a:prstGeom prst="downArrow">
            <a:avLst>
              <a:gd name="adj1" fmla="val 50000"/>
              <a:gd name="adj2" fmla="val 47806"/>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43533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P spid="25" grpId="0" animBg="1"/>
      <p:bldP spid="25"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sp>
        <p:nvSpPr>
          <p:cNvPr id="9" name="TextBox 8"/>
          <p:cNvSpPr txBox="1"/>
          <p:nvPr/>
        </p:nvSpPr>
        <p:spPr>
          <a:xfrm>
            <a:off x="1086140" y="1406317"/>
            <a:ext cx="6107546" cy="369332"/>
          </a:xfrm>
          <a:prstGeom prst="rect">
            <a:avLst/>
          </a:prstGeom>
          <a:noFill/>
        </p:spPr>
        <p:txBody>
          <a:bodyPr wrap="square" rtlCol="0">
            <a:spAutoFit/>
          </a:bodyPr>
          <a:lstStyle/>
          <a:p>
            <a:r>
              <a:rPr lang="en-US" b="1">
                <a:latin typeface="League Spartan" panose="020B0604020202020204" charset="0"/>
                <a:cs typeface="League Spartan" panose="020B0604020202020204" charset="0"/>
              </a:rPr>
              <a:t>Example</a:t>
            </a:r>
          </a:p>
        </p:txBody>
      </p:sp>
      <p:graphicFrame>
        <p:nvGraphicFramePr>
          <p:cNvPr id="4" name="Diagram 3">
            <a:extLst>
              <a:ext uri="{FF2B5EF4-FFF2-40B4-BE49-F238E27FC236}">
                <a16:creationId xmlns:a16="http://schemas.microsoft.com/office/drawing/2014/main" id="{2FB39478-3B91-BC4B-BD05-CE12BE3798C3}"/>
              </a:ext>
            </a:extLst>
          </p:cNvPr>
          <p:cNvGraphicFramePr/>
          <p:nvPr>
            <p:extLst>
              <p:ext uri="{D42A27DB-BD31-4B8C-83A1-F6EECF244321}">
                <p14:modId xmlns:p14="http://schemas.microsoft.com/office/powerpoint/2010/main" val="184035011"/>
              </p:ext>
            </p:extLst>
          </p:nvPr>
        </p:nvGraphicFramePr>
        <p:xfrm>
          <a:off x="633463" y="1862896"/>
          <a:ext cx="7145208" cy="2739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ounded Rectangle 6">
            <a:extLst>
              <a:ext uri="{FF2B5EF4-FFF2-40B4-BE49-F238E27FC236}">
                <a16:creationId xmlns:a16="http://schemas.microsoft.com/office/drawing/2014/main" id="{284F56C3-6786-444D-927F-F80A9A9834E9}"/>
              </a:ext>
            </a:extLst>
          </p:cNvPr>
          <p:cNvSpPr/>
          <p:nvPr/>
        </p:nvSpPr>
        <p:spPr>
          <a:xfrm>
            <a:off x="5974577" y="2327321"/>
            <a:ext cx="1183848" cy="905429"/>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solidFill>
                  <a:schemeClr val="bg1"/>
                </a:solidFill>
                <a:latin typeface="League Spartan" panose="020B0604020202020204" charset="0"/>
                <a:cs typeface="League Spartan" panose="020B0604020202020204" charset="0"/>
              </a:rPr>
              <a:t>Lack of social support</a:t>
            </a:r>
          </a:p>
        </p:txBody>
      </p:sp>
      <p:sp>
        <p:nvSpPr>
          <p:cNvPr id="8" name="TextBox 7">
            <a:extLst>
              <a:ext uri="{FF2B5EF4-FFF2-40B4-BE49-F238E27FC236}">
                <a16:creationId xmlns:a16="http://schemas.microsoft.com/office/drawing/2014/main" id="{E6BD5633-ED56-B640-AA58-24D5DAFE9E17}"/>
              </a:ext>
            </a:extLst>
          </p:cNvPr>
          <p:cNvSpPr txBox="1"/>
          <p:nvPr/>
        </p:nvSpPr>
        <p:spPr>
          <a:xfrm>
            <a:off x="7172725" y="2556132"/>
            <a:ext cx="1211893" cy="400110"/>
          </a:xfrm>
          <a:prstGeom prst="rect">
            <a:avLst/>
          </a:prstGeom>
          <a:noFill/>
        </p:spPr>
        <p:txBody>
          <a:bodyPr wrap="square" rtlCol="0">
            <a:spAutoFit/>
          </a:bodyPr>
          <a:lstStyle/>
          <a:p>
            <a:r>
              <a:rPr lang="en-US" sz="2000">
                <a:latin typeface="League Spartan" panose="020B0604020202020204" charset="0"/>
                <a:cs typeface="League Spartan" panose="020B0604020202020204" charset="0"/>
              </a:rPr>
              <a:t>Context</a:t>
            </a:r>
          </a:p>
        </p:txBody>
      </p:sp>
      <p:sp>
        <p:nvSpPr>
          <p:cNvPr id="10" name="Down Arrow 9">
            <a:extLst>
              <a:ext uri="{FF2B5EF4-FFF2-40B4-BE49-F238E27FC236}">
                <a16:creationId xmlns:a16="http://schemas.microsoft.com/office/drawing/2014/main" id="{1D58E24F-8DE1-6E4E-85A0-757F758EFECB}"/>
              </a:ext>
            </a:extLst>
          </p:cNvPr>
          <p:cNvSpPr/>
          <p:nvPr/>
        </p:nvSpPr>
        <p:spPr>
          <a:xfrm>
            <a:off x="4694074" y="2512868"/>
            <a:ext cx="309276" cy="563525"/>
          </a:xfrm>
          <a:prstGeom prst="downArrow">
            <a:avLst>
              <a:gd name="adj1" fmla="val 50000"/>
              <a:gd name="adj2" fmla="val 47806"/>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11" name="Down Arrow 10">
            <a:extLst>
              <a:ext uri="{FF2B5EF4-FFF2-40B4-BE49-F238E27FC236}">
                <a16:creationId xmlns:a16="http://schemas.microsoft.com/office/drawing/2014/main" id="{DE71B1A2-DC2F-6D4B-82D4-F1B5489C59A3}"/>
              </a:ext>
            </a:extLst>
          </p:cNvPr>
          <p:cNvSpPr/>
          <p:nvPr/>
        </p:nvSpPr>
        <p:spPr>
          <a:xfrm>
            <a:off x="7549012" y="1992607"/>
            <a:ext cx="309276" cy="563525"/>
          </a:xfrm>
          <a:prstGeom prst="downArrow">
            <a:avLst>
              <a:gd name="adj1" fmla="val 50000"/>
              <a:gd name="adj2" fmla="val 47806"/>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12" name="Down Arrow 11">
            <a:extLst>
              <a:ext uri="{FF2B5EF4-FFF2-40B4-BE49-F238E27FC236}">
                <a16:creationId xmlns:a16="http://schemas.microsoft.com/office/drawing/2014/main" id="{CA812AEC-6DE1-774C-819E-8E21D710B91B}"/>
              </a:ext>
            </a:extLst>
          </p:cNvPr>
          <p:cNvSpPr/>
          <p:nvPr/>
        </p:nvSpPr>
        <p:spPr>
          <a:xfrm>
            <a:off x="3896791" y="1569801"/>
            <a:ext cx="309276" cy="563525"/>
          </a:xfrm>
          <a:prstGeom prst="downArrow">
            <a:avLst>
              <a:gd name="adj1" fmla="val 50000"/>
              <a:gd name="adj2" fmla="val 47806"/>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
        <p:nvSpPr>
          <p:cNvPr id="13" name="Down Arrow 12">
            <a:extLst>
              <a:ext uri="{FF2B5EF4-FFF2-40B4-BE49-F238E27FC236}">
                <a16:creationId xmlns:a16="http://schemas.microsoft.com/office/drawing/2014/main" id="{2E79FDBD-F355-8C4C-954E-81CB987A7AD8}"/>
              </a:ext>
            </a:extLst>
          </p:cNvPr>
          <p:cNvSpPr/>
          <p:nvPr/>
        </p:nvSpPr>
        <p:spPr>
          <a:xfrm>
            <a:off x="6171091" y="3483722"/>
            <a:ext cx="309276" cy="563525"/>
          </a:xfrm>
          <a:prstGeom prst="downArrow">
            <a:avLst>
              <a:gd name="adj1" fmla="val 50000"/>
              <a:gd name="adj2" fmla="val 47806"/>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350574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21247-23DA-8B48-0A44-6414FE8FF93D}"/>
              </a:ext>
            </a:extLst>
          </p:cNvPr>
          <p:cNvSpPr>
            <a:spLocks noGrp="1"/>
          </p:cNvSpPr>
          <p:nvPr>
            <p:ph type="title"/>
          </p:nvPr>
        </p:nvSpPr>
        <p:spPr>
          <a:xfrm>
            <a:off x="1622213" y="177556"/>
            <a:ext cx="6998970" cy="621506"/>
          </a:xfrm>
        </p:spPr>
        <p:txBody>
          <a:bodyPr/>
          <a:lstStyle/>
          <a:p>
            <a:r>
              <a:rPr lang="en-US" sz="3600" b="1" dirty="0"/>
              <a:t>RISK ANALYSIS WORKSHEET</a:t>
            </a:r>
            <a:br>
              <a:rPr lang="en-US" sz="3600" b="1" dirty="0"/>
            </a:br>
            <a:endParaRPr lang="en-US" dirty="0"/>
          </a:p>
        </p:txBody>
      </p:sp>
      <p:sp>
        <p:nvSpPr>
          <p:cNvPr id="4" name="Scroll: Horizontal 3">
            <a:extLst>
              <a:ext uri="{FF2B5EF4-FFF2-40B4-BE49-F238E27FC236}">
                <a16:creationId xmlns:a16="http://schemas.microsoft.com/office/drawing/2014/main" id="{EBAE79D8-0C49-E99C-B8D1-B1FF8CED5395}"/>
              </a:ext>
            </a:extLst>
          </p:cNvPr>
          <p:cNvSpPr/>
          <p:nvPr/>
        </p:nvSpPr>
        <p:spPr>
          <a:xfrm>
            <a:off x="917573" y="1069646"/>
            <a:ext cx="3273213" cy="1225542"/>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pic>
        <p:nvPicPr>
          <p:cNvPr id="7" name="Content Placeholder 7" descr="A picture containing diagram&#10;&#10;Description automatically generated">
            <a:extLst>
              <a:ext uri="{FF2B5EF4-FFF2-40B4-BE49-F238E27FC236}">
                <a16:creationId xmlns:a16="http://schemas.microsoft.com/office/drawing/2014/main" id="{2073C547-A0F5-D645-A0DD-9D2A9468D0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0786" y="946670"/>
            <a:ext cx="3975301" cy="4019274"/>
          </a:xfrm>
          <a:prstGeom prst="rect">
            <a:avLst/>
          </a:prstGeom>
          <a:ln w="38100">
            <a:noFill/>
          </a:ln>
          <a:effectLst/>
        </p:spPr>
      </p:pic>
      <p:sp>
        <p:nvSpPr>
          <p:cNvPr id="9" name="TextBox 8">
            <a:extLst>
              <a:ext uri="{FF2B5EF4-FFF2-40B4-BE49-F238E27FC236}">
                <a16:creationId xmlns:a16="http://schemas.microsoft.com/office/drawing/2014/main" id="{ADA54D89-BCEB-9246-9378-A6A46E6BEC9C}"/>
              </a:ext>
            </a:extLst>
          </p:cNvPr>
          <p:cNvSpPr txBox="1"/>
          <p:nvPr/>
        </p:nvSpPr>
        <p:spPr>
          <a:xfrm>
            <a:off x="6387331" y="1337979"/>
            <a:ext cx="1002168" cy="248209"/>
          </a:xfrm>
          <a:prstGeom prst="rect">
            <a:avLst/>
          </a:prstGeom>
          <a:noFill/>
          <a:ln w="38100">
            <a:noFill/>
          </a:ln>
        </p:spPr>
        <p:txBody>
          <a:bodyPr wrap="square" rtlCol="0">
            <a:spAutoFit/>
          </a:bodyPr>
          <a:lstStyle/>
          <a:p>
            <a:r>
              <a:rPr lang="en-US" sz="1013" b="1">
                <a:solidFill>
                  <a:srgbClr val="FF0000"/>
                </a:solidFill>
              </a:rPr>
              <a:t>FALLS</a:t>
            </a:r>
          </a:p>
        </p:txBody>
      </p:sp>
      <p:sp>
        <p:nvSpPr>
          <p:cNvPr id="10" name="TextBox 9">
            <a:extLst>
              <a:ext uri="{FF2B5EF4-FFF2-40B4-BE49-F238E27FC236}">
                <a16:creationId xmlns:a16="http://schemas.microsoft.com/office/drawing/2014/main" id="{26B5C914-0538-634E-BF6C-C595BA96E978}"/>
              </a:ext>
            </a:extLst>
          </p:cNvPr>
          <p:cNvSpPr txBox="1"/>
          <p:nvPr/>
        </p:nvSpPr>
        <p:spPr>
          <a:xfrm>
            <a:off x="6122847" y="1682417"/>
            <a:ext cx="1652155" cy="248209"/>
          </a:xfrm>
          <a:prstGeom prst="rect">
            <a:avLst/>
          </a:prstGeom>
          <a:noFill/>
          <a:ln w="38100">
            <a:noFill/>
          </a:ln>
        </p:spPr>
        <p:txBody>
          <a:bodyPr wrap="square" rtlCol="0">
            <a:spAutoFit/>
          </a:bodyPr>
          <a:lstStyle/>
          <a:p>
            <a:r>
              <a:rPr lang="en-US" sz="1013" b="1">
                <a:solidFill>
                  <a:srgbClr val="FF0000"/>
                </a:solidFill>
              </a:rPr>
              <a:t>URINATING AT NIGHT</a:t>
            </a:r>
          </a:p>
        </p:txBody>
      </p:sp>
      <p:sp>
        <p:nvSpPr>
          <p:cNvPr id="11" name="TextBox 10">
            <a:extLst>
              <a:ext uri="{FF2B5EF4-FFF2-40B4-BE49-F238E27FC236}">
                <a16:creationId xmlns:a16="http://schemas.microsoft.com/office/drawing/2014/main" id="{2E195565-5AC3-884F-B25A-CCE5D2968207}"/>
              </a:ext>
            </a:extLst>
          </p:cNvPr>
          <p:cNvSpPr txBox="1"/>
          <p:nvPr/>
        </p:nvSpPr>
        <p:spPr>
          <a:xfrm>
            <a:off x="6095829" y="2545372"/>
            <a:ext cx="1273019" cy="553998"/>
          </a:xfrm>
          <a:prstGeom prst="rect">
            <a:avLst/>
          </a:prstGeom>
          <a:noFill/>
          <a:ln w="38100">
            <a:noFill/>
          </a:ln>
        </p:spPr>
        <p:txBody>
          <a:bodyPr wrap="square" rtlCol="0">
            <a:spAutoFit/>
          </a:bodyPr>
          <a:lstStyle/>
          <a:p>
            <a:r>
              <a:rPr lang="en-US" sz="1000" b="1" dirty="0">
                <a:solidFill>
                  <a:srgbClr val="FF0000"/>
                </a:solidFill>
              </a:rPr>
              <a:t>POOR VISION</a:t>
            </a:r>
          </a:p>
          <a:p>
            <a:r>
              <a:rPr lang="en-US" sz="1000" b="1" dirty="0">
                <a:solidFill>
                  <a:srgbClr val="FF0000"/>
                </a:solidFill>
              </a:rPr>
              <a:t>POLYPHARMACY</a:t>
            </a:r>
          </a:p>
          <a:p>
            <a:r>
              <a:rPr lang="en-US" sz="1000" b="1" dirty="0">
                <a:solidFill>
                  <a:srgbClr val="FF0000"/>
                </a:solidFill>
              </a:rPr>
              <a:t>POOR BALANCE</a:t>
            </a:r>
          </a:p>
        </p:txBody>
      </p:sp>
      <p:sp>
        <p:nvSpPr>
          <p:cNvPr id="12" name="TextBox 11">
            <a:extLst>
              <a:ext uri="{FF2B5EF4-FFF2-40B4-BE49-F238E27FC236}">
                <a16:creationId xmlns:a16="http://schemas.microsoft.com/office/drawing/2014/main" id="{AF0F71DB-F63B-5544-8C4E-80348C84118D}"/>
              </a:ext>
            </a:extLst>
          </p:cNvPr>
          <p:cNvSpPr txBox="1"/>
          <p:nvPr/>
        </p:nvSpPr>
        <p:spPr>
          <a:xfrm>
            <a:off x="6104470" y="3075169"/>
            <a:ext cx="1532851" cy="248209"/>
          </a:xfrm>
          <a:prstGeom prst="rect">
            <a:avLst/>
          </a:prstGeom>
          <a:noFill/>
          <a:ln w="38100">
            <a:noFill/>
          </a:ln>
        </p:spPr>
        <p:txBody>
          <a:bodyPr wrap="square" rtlCol="0">
            <a:spAutoFit/>
          </a:bodyPr>
          <a:lstStyle/>
          <a:p>
            <a:r>
              <a:rPr lang="en-US" sz="1013" b="1">
                <a:solidFill>
                  <a:srgbClr val="FF0000"/>
                </a:solidFill>
              </a:rPr>
              <a:t>HIP FRACTURE</a:t>
            </a:r>
          </a:p>
        </p:txBody>
      </p:sp>
      <p:sp>
        <p:nvSpPr>
          <p:cNvPr id="8" name="Rectangle 7">
            <a:extLst>
              <a:ext uri="{FF2B5EF4-FFF2-40B4-BE49-F238E27FC236}">
                <a16:creationId xmlns:a16="http://schemas.microsoft.com/office/drawing/2014/main" id="{F2B942DA-A06A-6D4C-8F39-A2CAC6E898E7}"/>
              </a:ext>
            </a:extLst>
          </p:cNvPr>
          <p:cNvSpPr/>
          <p:nvPr/>
        </p:nvSpPr>
        <p:spPr>
          <a:xfrm>
            <a:off x="6615608" y="2118745"/>
            <a:ext cx="131400" cy="117999"/>
          </a:xfrm>
          <a:prstGeom prst="rect">
            <a:avLst/>
          </a:prstGeom>
          <a:solidFill>
            <a:srgbClr val="FDF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836069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CC4E7-78D0-9BDF-1C33-1181EA1305A8}"/>
              </a:ext>
            </a:extLst>
          </p:cNvPr>
          <p:cNvSpPr>
            <a:spLocks noGrp="1"/>
          </p:cNvSpPr>
          <p:nvPr>
            <p:ph type="title"/>
          </p:nvPr>
        </p:nvSpPr>
        <p:spPr>
          <a:xfrm>
            <a:off x="1622995" y="322702"/>
            <a:ext cx="7958995" cy="621506"/>
          </a:xfrm>
        </p:spPr>
        <p:txBody>
          <a:bodyPr/>
          <a:lstStyle/>
          <a:p>
            <a:r>
              <a:rPr lang="en-US" sz="2200" b="1" dirty="0">
                <a:latin typeface="Helios Extended" panose="020B0604020202020204" charset="0"/>
                <a:cs typeface="Helios Extended" panose="020B0604020202020204" charset="0"/>
              </a:rPr>
              <a:t>LIVING WITH RISK: </a:t>
            </a:r>
            <a:r>
              <a:rPr lang="en-US" sz="2200" b="1" i="1" dirty="0">
                <a:latin typeface="Helios Extended" panose="020B0604020202020204" charset="0"/>
                <a:cs typeface="Helios Extended" panose="020B0604020202020204" charset="0"/>
              </a:rPr>
              <a:t>DECISION SUPPORT APPROACH</a:t>
            </a:r>
            <a:br>
              <a:rPr lang="en-US" sz="2200" b="1" i="1" dirty="0">
                <a:latin typeface="Helios Extended" panose="020B0604020202020204" charset="0"/>
                <a:cs typeface="Helios Extended" panose="020B0604020202020204" charset="0"/>
              </a:rPr>
            </a:br>
            <a:endParaRPr lang="en-US" sz="2200" b="1" dirty="0">
              <a:latin typeface="Helios Extended" panose="020B0604020202020204" charset="0"/>
              <a:cs typeface="Helios Extended" panose="020B0604020202020204" charset="0"/>
            </a:endParaRPr>
          </a:p>
        </p:txBody>
      </p:sp>
      <p:pic>
        <p:nvPicPr>
          <p:cNvPr id="4" name="Content Placeholder 3" descr="Timeline&#10;&#10;Description automatically generated">
            <a:extLst>
              <a:ext uri="{FF2B5EF4-FFF2-40B4-BE49-F238E27FC236}">
                <a16:creationId xmlns:a16="http://schemas.microsoft.com/office/drawing/2014/main" id="{148ECB6E-EF39-274B-A82C-537A4BF884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3668" y="901873"/>
            <a:ext cx="6736664" cy="3962381"/>
          </a:xfrm>
          <a:prstGeom prst="rect">
            <a:avLst/>
          </a:prstGeom>
          <a:noFill/>
          <a:ln w="38100">
            <a:solidFill>
              <a:schemeClr val="tx1"/>
            </a:solidFill>
          </a:ln>
        </p:spPr>
      </p:pic>
      <p:sp>
        <p:nvSpPr>
          <p:cNvPr id="5" name="Rectangle 4">
            <a:extLst>
              <a:ext uri="{FF2B5EF4-FFF2-40B4-BE49-F238E27FC236}">
                <a16:creationId xmlns:a16="http://schemas.microsoft.com/office/drawing/2014/main" id="{E67B0D4B-5F72-CD4B-A4A8-18A2B440D7B1}"/>
              </a:ext>
            </a:extLst>
          </p:cNvPr>
          <p:cNvSpPr/>
          <p:nvPr/>
        </p:nvSpPr>
        <p:spPr>
          <a:xfrm>
            <a:off x="3585848" y="2342137"/>
            <a:ext cx="4127785" cy="865232"/>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7474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400" b="1" dirty="0">
                <a:latin typeface="Helios Extended" panose="020B0604020202020204" charset="0"/>
                <a:cs typeface="Helios Extended" panose="020B0604020202020204" charset="0"/>
              </a:rPr>
              <a:t>2. </a:t>
            </a:r>
            <a:r>
              <a:rPr lang="en-US" sz="1600" b="1" dirty="0">
                <a:latin typeface="Helios Extended" panose="020B0604020202020204" charset="0"/>
                <a:cs typeface="Helios Extended" panose="020B0604020202020204" charset="0"/>
              </a:rPr>
              <a:t>WHAT IS THE OLDER ADULT’S RISK STATUS?</a:t>
            </a:r>
          </a:p>
        </p:txBody>
      </p:sp>
      <p:sp>
        <p:nvSpPr>
          <p:cNvPr id="9" name="TextBox 8"/>
          <p:cNvSpPr txBox="1"/>
          <p:nvPr/>
        </p:nvSpPr>
        <p:spPr>
          <a:xfrm>
            <a:off x="586509" y="1854252"/>
            <a:ext cx="7970982" cy="2246769"/>
          </a:xfrm>
          <a:prstGeom prst="rect">
            <a:avLst/>
          </a:prstGeom>
          <a:noFill/>
        </p:spPr>
        <p:txBody>
          <a:bodyPr wrap="square" rtlCol="0">
            <a:spAutoFit/>
          </a:bodyPr>
          <a:lstStyle/>
          <a:p>
            <a:r>
              <a:rPr lang="en-US" sz="2800" dirty="0">
                <a:latin typeface="League Spartan" panose="020B0604020202020204" charset="0"/>
                <a:cs typeface="League Spartan" panose="020B0604020202020204" charset="0"/>
              </a:rPr>
              <a:t>Is this a low, medium or high-risk situation?</a:t>
            </a:r>
          </a:p>
          <a:p>
            <a:pPr marL="742950" lvl="1" indent="-285750">
              <a:buFont typeface="Arial" panose="020B0604020202020204" pitchFamily="34" charset="0"/>
              <a:buChar char="•"/>
            </a:pPr>
            <a:r>
              <a:rPr lang="en-US" sz="2800" dirty="0">
                <a:latin typeface="League Spartan" panose="020B0604020202020204" charset="0"/>
                <a:cs typeface="League Spartan" panose="020B0604020202020204" charset="0"/>
              </a:rPr>
              <a:t>How do you assess risk status? </a:t>
            </a:r>
          </a:p>
          <a:p>
            <a:pPr marL="742950" lvl="1" indent="-285750">
              <a:buFont typeface="Arial" panose="020B0604020202020204" pitchFamily="34" charset="0"/>
              <a:buChar char="•"/>
            </a:pPr>
            <a:endParaRPr lang="en-US" sz="2800" dirty="0">
              <a:latin typeface="League Spartan" panose="020B0604020202020204" charset="0"/>
              <a:cs typeface="League Spartan" panose="020B0604020202020204" charset="0"/>
            </a:endParaRPr>
          </a:p>
          <a:p>
            <a:r>
              <a:rPr lang="en-US" sz="2800" dirty="0">
                <a:latin typeface="League Spartan" panose="020B0604020202020204" charset="0"/>
                <a:cs typeface="League Spartan" panose="020B0604020202020204" charset="0"/>
              </a:rPr>
              <a:t>Business</a:t>
            </a:r>
          </a:p>
          <a:p>
            <a:pPr marL="742950" lvl="1" indent="-285750">
              <a:buFont typeface="Arial" panose="020B0604020202020204" pitchFamily="34" charset="0"/>
              <a:buChar char="•"/>
            </a:pPr>
            <a:r>
              <a:rPr lang="en-US" sz="2800" dirty="0">
                <a:latin typeface="League Spartan" panose="020B0604020202020204" charset="0"/>
                <a:cs typeface="League Spartan" panose="020B0604020202020204" charset="0"/>
              </a:rPr>
              <a:t>Likelihood x severity of the consequences </a:t>
            </a:r>
          </a:p>
        </p:txBody>
      </p:sp>
    </p:spTree>
    <p:extLst>
      <p:ext uri="{BB962C8B-B14F-4D97-AF65-F5344CB8AC3E}">
        <p14:creationId xmlns:p14="http://schemas.microsoft.com/office/powerpoint/2010/main" val="2607505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400" b="1" dirty="0">
                <a:latin typeface="Helios Extended" panose="020B0604020202020204" charset="0"/>
                <a:cs typeface="Helios Extended" panose="020B0604020202020204" charset="0"/>
              </a:rPr>
              <a:t>2. </a:t>
            </a:r>
            <a:r>
              <a:rPr lang="en-US" sz="1600" b="1" dirty="0">
                <a:latin typeface="Helios Extended" panose="020B0604020202020204" charset="0"/>
                <a:cs typeface="Helios Extended" panose="020B0604020202020204" charset="0"/>
              </a:rPr>
              <a:t>WHAT IS THE OLDER ADULT’S RISK STATUS?</a:t>
            </a:r>
          </a:p>
        </p:txBody>
      </p:sp>
      <p:pic>
        <p:nvPicPr>
          <p:cNvPr id="5" name="Picture 4" descr="A diagram of a risk status tree&#10;&#10;Description automatically generated">
            <a:extLst>
              <a:ext uri="{FF2B5EF4-FFF2-40B4-BE49-F238E27FC236}">
                <a16:creationId xmlns:a16="http://schemas.microsoft.com/office/drawing/2014/main" id="{E90D0ED5-9851-3A0A-C66F-535D68305D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92693" y="1189433"/>
            <a:ext cx="5368654" cy="3648950"/>
          </a:xfrm>
          <a:prstGeom prst="rect">
            <a:avLst/>
          </a:prstGeom>
          <a:ln w="38100">
            <a:solidFill>
              <a:schemeClr val="tx1"/>
            </a:solidFill>
          </a:ln>
        </p:spPr>
      </p:pic>
      <p:sp>
        <p:nvSpPr>
          <p:cNvPr id="6" name="Rectangle 5">
            <a:extLst>
              <a:ext uri="{FF2B5EF4-FFF2-40B4-BE49-F238E27FC236}">
                <a16:creationId xmlns:a16="http://schemas.microsoft.com/office/drawing/2014/main" id="{B26FC616-70D8-078E-94EA-3BEBC8D85C36}"/>
              </a:ext>
            </a:extLst>
          </p:cNvPr>
          <p:cNvSpPr/>
          <p:nvPr/>
        </p:nvSpPr>
        <p:spPr>
          <a:xfrm>
            <a:off x="1950719" y="1676400"/>
            <a:ext cx="5310627" cy="14940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693295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400" b="1" dirty="0">
                <a:latin typeface="Helios Extended" panose="020B0604020202020204" charset="0"/>
                <a:cs typeface="Helios Extended" panose="020B0604020202020204" charset="0"/>
              </a:rPr>
              <a:t>2. </a:t>
            </a:r>
            <a:r>
              <a:rPr lang="en-US" sz="1600" b="1" dirty="0">
                <a:latin typeface="Helios Extended" panose="020B0604020202020204" charset="0"/>
                <a:cs typeface="Helios Extended" panose="020B0604020202020204" charset="0"/>
              </a:rPr>
              <a:t>WHAT IS THE OLDER ADULT’S RISK STATUS?</a:t>
            </a:r>
          </a:p>
        </p:txBody>
      </p:sp>
      <p:pic>
        <p:nvPicPr>
          <p:cNvPr id="2" name="Picture 1" descr="A diagram of a risk status tree&#10;&#10;Description automatically generated">
            <a:extLst>
              <a:ext uri="{FF2B5EF4-FFF2-40B4-BE49-F238E27FC236}">
                <a16:creationId xmlns:a16="http://schemas.microsoft.com/office/drawing/2014/main" id="{2AAB6A9D-D228-97BA-DF18-A8EB0639E7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92693" y="1189433"/>
            <a:ext cx="5368654" cy="3648950"/>
          </a:xfrm>
          <a:prstGeom prst="rect">
            <a:avLst/>
          </a:prstGeom>
          <a:ln w="38100">
            <a:solidFill>
              <a:schemeClr val="tx1"/>
            </a:solidFill>
          </a:ln>
        </p:spPr>
      </p:pic>
      <p:sp>
        <p:nvSpPr>
          <p:cNvPr id="3" name="Rectangle 2">
            <a:extLst>
              <a:ext uri="{FF2B5EF4-FFF2-40B4-BE49-F238E27FC236}">
                <a16:creationId xmlns:a16="http://schemas.microsoft.com/office/drawing/2014/main" id="{94C510DE-378C-E6B3-041D-DD763A601BCF}"/>
              </a:ext>
            </a:extLst>
          </p:cNvPr>
          <p:cNvSpPr/>
          <p:nvPr/>
        </p:nvSpPr>
        <p:spPr>
          <a:xfrm>
            <a:off x="1950719" y="3344333"/>
            <a:ext cx="5310627" cy="14940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9203560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croll: Horizontal 14">
            <a:extLst>
              <a:ext uri="{FF2B5EF4-FFF2-40B4-BE49-F238E27FC236}">
                <a16:creationId xmlns:a16="http://schemas.microsoft.com/office/drawing/2014/main" id="{7FD3DFC1-2287-4EA7-2D2A-ACF8BBB0FD93}"/>
              </a:ext>
            </a:extLst>
          </p:cNvPr>
          <p:cNvSpPr/>
          <p:nvPr/>
        </p:nvSpPr>
        <p:spPr>
          <a:xfrm>
            <a:off x="1950720" y="109236"/>
            <a:ext cx="6874002" cy="795813"/>
          </a:xfrm>
          <a:prstGeom prst="horizontalScroll">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400" b="1" dirty="0">
                <a:latin typeface="Helios Extended" panose="020B0604020202020204" charset="0"/>
                <a:cs typeface="Helios Extended" panose="020B0604020202020204" charset="0"/>
              </a:rPr>
              <a:t>2. </a:t>
            </a:r>
            <a:r>
              <a:rPr lang="en-US" sz="1600" b="1" dirty="0">
                <a:latin typeface="Helios Extended" panose="020B0604020202020204" charset="0"/>
                <a:cs typeface="Helios Extended" panose="020B0604020202020204" charset="0"/>
              </a:rPr>
              <a:t>WHAT IS THE OLDER ADULT’S RISK STATUS?</a:t>
            </a:r>
          </a:p>
        </p:txBody>
      </p:sp>
      <p:pic>
        <p:nvPicPr>
          <p:cNvPr id="4" name="Picture 3" descr="A chart of different levels of risk&#10;&#10;Description automatically generated with medium confidence">
            <a:extLst>
              <a:ext uri="{FF2B5EF4-FFF2-40B4-BE49-F238E27FC236}">
                <a16:creationId xmlns:a16="http://schemas.microsoft.com/office/drawing/2014/main" id="{1299332A-2070-CB8E-B5BC-93B8021C15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57350" y="1307392"/>
            <a:ext cx="5829300" cy="3370496"/>
          </a:xfrm>
          <a:prstGeom prst="rect">
            <a:avLst/>
          </a:prstGeom>
          <a:ln w="38100">
            <a:solidFill>
              <a:schemeClr val="tx1"/>
            </a:solidFill>
          </a:ln>
        </p:spPr>
      </p:pic>
    </p:spTree>
    <p:extLst>
      <p:ext uri="{BB962C8B-B14F-4D97-AF65-F5344CB8AC3E}">
        <p14:creationId xmlns:p14="http://schemas.microsoft.com/office/powerpoint/2010/main" val="26503963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FF0B46DD-D5F2-4C32-07B4-E3185A52A47E}"/>
              </a:ext>
            </a:extLst>
          </p:cNvPr>
          <p:cNvSpPr/>
          <p:nvPr/>
        </p:nvSpPr>
        <p:spPr>
          <a:xfrm>
            <a:off x="1950720" y="109236"/>
            <a:ext cx="6874002" cy="795813"/>
          </a:xfrm>
          <a:prstGeom prst="horizontalScroll">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400" b="1" dirty="0">
                <a:latin typeface="Helios Extended" panose="020B0604020202020204" charset="0"/>
                <a:cs typeface="Helios Extended" panose="020B0604020202020204" charset="0"/>
              </a:rPr>
              <a:t>2. </a:t>
            </a:r>
            <a:r>
              <a:rPr lang="en-US" sz="1600" b="1" dirty="0">
                <a:latin typeface="Helios Extended" panose="020B0604020202020204" charset="0"/>
                <a:cs typeface="Helios Extended" panose="020B0604020202020204" charset="0"/>
              </a:rPr>
              <a:t>WHAT IS THE OLDER ADULT’S RISK STATUS?</a:t>
            </a:r>
          </a:p>
        </p:txBody>
      </p:sp>
      <p:sp>
        <p:nvSpPr>
          <p:cNvPr id="3" name="TextBox 2">
            <a:extLst>
              <a:ext uri="{FF2B5EF4-FFF2-40B4-BE49-F238E27FC236}">
                <a16:creationId xmlns:a16="http://schemas.microsoft.com/office/drawing/2014/main" id="{B9F9C9A3-E60E-E203-A961-005EE3A5A46B}"/>
              </a:ext>
            </a:extLst>
          </p:cNvPr>
          <p:cNvSpPr txBox="1"/>
          <p:nvPr/>
        </p:nvSpPr>
        <p:spPr>
          <a:xfrm>
            <a:off x="660400" y="1439333"/>
            <a:ext cx="7831667" cy="2893100"/>
          </a:xfrm>
          <a:prstGeom prst="rect">
            <a:avLst/>
          </a:prstGeom>
          <a:noFill/>
        </p:spPr>
        <p:txBody>
          <a:bodyPr wrap="square" rtlCol="0">
            <a:spAutoFit/>
          </a:bodyPr>
          <a:lstStyle/>
          <a:p>
            <a:r>
              <a:rPr lang="en-US" sz="2400" b="1" dirty="0">
                <a:latin typeface="League Spartan" panose="020B0604020202020204" charset="0"/>
                <a:cs typeface="League Spartan" panose="020B0604020202020204" charset="0"/>
              </a:rPr>
              <a:t>ADDITIONAL CONSIDERATIONS IF MEDIUM OR HIGH RISK</a:t>
            </a:r>
          </a:p>
          <a:p>
            <a:endParaRPr lang="en-US" sz="2400" b="1" dirty="0">
              <a:latin typeface="League Spartan" panose="020B0604020202020204" charset="0"/>
              <a:cs typeface="League Spartan" panose="020B0604020202020204" charset="0"/>
            </a:endParaRPr>
          </a:p>
          <a:p>
            <a:pPr marL="285750" indent="-285750">
              <a:buFont typeface="Arial" panose="020B0604020202020204" pitchFamily="34" charset="0"/>
              <a:buChar char="•"/>
            </a:pPr>
            <a:r>
              <a:rPr lang="en-US" sz="2200" dirty="0">
                <a:latin typeface="League Spartan" panose="020B0604020202020204" charset="0"/>
                <a:cs typeface="League Spartan" panose="020B0604020202020204" charset="0"/>
              </a:rPr>
              <a:t>How </a:t>
            </a:r>
            <a:r>
              <a:rPr lang="en-US" sz="2200" b="1" dirty="0">
                <a:latin typeface="League Spartan" panose="020B0604020202020204" charset="0"/>
                <a:cs typeface="League Spartan" panose="020B0604020202020204" charset="0"/>
              </a:rPr>
              <a:t>frequently </a:t>
            </a:r>
            <a:r>
              <a:rPr lang="en-US" sz="2200" dirty="0">
                <a:latin typeface="League Spartan" panose="020B0604020202020204" charset="0"/>
                <a:cs typeface="League Spartan" panose="020B0604020202020204" charset="0"/>
              </a:rPr>
              <a:t>is the safety concern happening?</a:t>
            </a:r>
          </a:p>
          <a:p>
            <a:pPr marL="285750" indent="-285750">
              <a:buFont typeface="Arial" panose="020B0604020202020204" pitchFamily="34" charset="0"/>
              <a:buChar char="•"/>
            </a:pPr>
            <a:r>
              <a:rPr lang="en-US" sz="2200" dirty="0">
                <a:latin typeface="League Spartan" panose="020B0604020202020204" charset="0"/>
                <a:cs typeface="League Spartan" panose="020B0604020202020204" charset="0"/>
              </a:rPr>
              <a:t>How </a:t>
            </a:r>
            <a:r>
              <a:rPr lang="en-US" sz="2200" b="1" dirty="0">
                <a:latin typeface="League Spartan" panose="020B0604020202020204" charset="0"/>
                <a:cs typeface="League Spartan" panose="020B0604020202020204" charset="0"/>
              </a:rPr>
              <a:t>imminent</a:t>
            </a:r>
            <a:r>
              <a:rPr lang="en-US" sz="2200" dirty="0">
                <a:latin typeface="League Spartan" panose="020B0604020202020204" charset="0"/>
                <a:cs typeface="League Spartan" panose="020B0604020202020204" charset="0"/>
              </a:rPr>
              <a:t> are the consequences of the concern?</a:t>
            </a:r>
          </a:p>
          <a:p>
            <a:pPr marL="285750" indent="-285750">
              <a:buFont typeface="Arial" panose="020B0604020202020204" pitchFamily="34" charset="0"/>
              <a:buChar char="•"/>
            </a:pPr>
            <a:r>
              <a:rPr lang="en-US" sz="2200" dirty="0">
                <a:latin typeface="League Spartan" panose="020B0604020202020204" charset="0"/>
                <a:cs typeface="League Spartan" panose="020B0604020202020204" charset="0"/>
              </a:rPr>
              <a:t>Does the person have reliable, consistent </a:t>
            </a:r>
            <a:r>
              <a:rPr lang="en-US" sz="2200" b="1" dirty="0">
                <a:latin typeface="League Spartan" panose="020B0604020202020204" charset="0"/>
                <a:cs typeface="League Spartan" panose="020B0604020202020204" charset="0"/>
              </a:rPr>
              <a:t>support </a:t>
            </a:r>
            <a:r>
              <a:rPr lang="en-US" sz="2200" dirty="0">
                <a:latin typeface="League Spartan" panose="020B0604020202020204" charset="0"/>
                <a:cs typeface="League Spartan" panose="020B0604020202020204" charset="0"/>
              </a:rPr>
              <a:t> in place?</a:t>
            </a:r>
          </a:p>
          <a:p>
            <a:pPr marL="285750" indent="-285750">
              <a:buFont typeface="Arial" panose="020B0604020202020204" pitchFamily="34" charset="0"/>
              <a:buChar char="•"/>
            </a:pPr>
            <a:r>
              <a:rPr lang="en-US" sz="2200" dirty="0">
                <a:latin typeface="League Spartan" panose="020B0604020202020204" charset="0"/>
                <a:cs typeface="League Spartan" panose="020B0604020202020204" charset="0"/>
              </a:rPr>
              <a:t>Are there </a:t>
            </a:r>
            <a:r>
              <a:rPr lang="en-US" sz="2200" b="1" dirty="0">
                <a:latin typeface="League Spartan" panose="020B0604020202020204" charset="0"/>
                <a:cs typeface="League Spartan" panose="020B0604020202020204" charset="0"/>
              </a:rPr>
              <a:t>other concerns </a:t>
            </a:r>
            <a:r>
              <a:rPr lang="en-US" sz="2200" dirty="0">
                <a:latin typeface="League Spartan" panose="020B0604020202020204" charset="0"/>
                <a:cs typeface="League Spartan" panose="020B0604020202020204" charset="0"/>
              </a:rPr>
              <a:t>occurring?</a:t>
            </a:r>
          </a:p>
        </p:txBody>
      </p:sp>
      <p:cxnSp>
        <p:nvCxnSpPr>
          <p:cNvPr id="5" name="Straight Connector 4">
            <a:extLst>
              <a:ext uri="{FF2B5EF4-FFF2-40B4-BE49-F238E27FC236}">
                <a16:creationId xmlns:a16="http://schemas.microsoft.com/office/drawing/2014/main" id="{BBE2B86C-C563-CEA9-43E8-F6153A341622}"/>
              </a:ext>
            </a:extLst>
          </p:cNvPr>
          <p:cNvCxnSpPr/>
          <p:nvPr/>
        </p:nvCxnSpPr>
        <p:spPr>
          <a:xfrm>
            <a:off x="719667" y="2311402"/>
            <a:ext cx="7137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472643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21247-23DA-8B48-0A44-6414FE8FF93D}"/>
              </a:ext>
            </a:extLst>
          </p:cNvPr>
          <p:cNvSpPr>
            <a:spLocks noGrp="1"/>
          </p:cNvSpPr>
          <p:nvPr>
            <p:ph type="title"/>
          </p:nvPr>
        </p:nvSpPr>
        <p:spPr>
          <a:xfrm>
            <a:off x="1622213" y="177556"/>
            <a:ext cx="6998970" cy="621506"/>
          </a:xfrm>
        </p:spPr>
        <p:txBody>
          <a:bodyPr/>
          <a:lstStyle/>
          <a:p>
            <a:r>
              <a:rPr lang="en-US" sz="3600" b="1" dirty="0"/>
              <a:t>RISK ANALYSIS WORKSHEET</a:t>
            </a:r>
            <a:br>
              <a:rPr lang="en-US" sz="3600" b="1" dirty="0"/>
            </a:br>
            <a:endParaRPr lang="en-US" dirty="0"/>
          </a:p>
        </p:txBody>
      </p:sp>
      <p:sp>
        <p:nvSpPr>
          <p:cNvPr id="4" name="Scroll: Horizontal 3">
            <a:extLst>
              <a:ext uri="{FF2B5EF4-FFF2-40B4-BE49-F238E27FC236}">
                <a16:creationId xmlns:a16="http://schemas.microsoft.com/office/drawing/2014/main" id="{EBAE79D8-0C49-E99C-B8D1-B1FF8CED5395}"/>
              </a:ext>
            </a:extLst>
          </p:cNvPr>
          <p:cNvSpPr/>
          <p:nvPr/>
        </p:nvSpPr>
        <p:spPr>
          <a:xfrm>
            <a:off x="917573" y="1069646"/>
            <a:ext cx="3273213" cy="1225542"/>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b="1" dirty="0">
                <a:latin typeface="Helios Extended" panose="020B0604020202020204" charset="0"/>
                <a:cs typeface="Helios Extended" panose="020B0604020202020204" charset="0"/>
              </a:rPr>
              <a:t>1. </a:t>
            </a:r>
            <a:r>
              <a:rPr lang="en-US" sz="1400" b="1" dirty="0">
                <a:latin typeface="Helios Extended" panose="020B0604020202020204" charset="0"/>
                <a:cs typeface="Helios Extended" panose="020B0604020202020204" charset="0"/>
              </a:rPr>
              <a:t>WHAT IS THE OLDER ADULT AT RISK OF AND WHO IS CONCERNED?</a:t>
            </a:r>
          </a:p>
        </p:txBody>
      </p:sp>
      <p:sp>
        <p:nvSpPr>
          <p:cNvPr id="3" name="Scroll: Horizontal 2">
            <a:extLst>
              <a:ext uri="{FF2B5EF4-FFF2-40B4-BE49-F238E27FC236}">
                <a16:creationId xmlns:a16="http://schemas.microsoft.com/office/drawing/2014/main" id="{984C60BE-2136-4BC9-E656-C36FCA7E6AC1}"/>
              </a:ext>
            </a:extLst>
          </p:cNvPr>
          <p:cNvSpPr/>
          <p:nvPr/>
        </p:nvSpPr>
        <p:spPr>
          <a:xfrm>
            <a:off x="913252" y="2279356"/>
            <a:ext cx="3273213" cy="795813"/>
          </a:xfrm>
          <a:prstGeom prst="horizontalScroll">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400" b="1" dirty="0">
                <a:latin typeface="Helios Extended" panose="020B0604020202020204" charset="0"/>
                <a:cs typeface="Helios Extended" panose="020B0604020202020204" charset="0"/>
              </a:rPr>
              <a:t>2. </a:t>
            </a:r>
            <a:r>
              <a:rPr lang="en-US" sz="1600" b="1" dirty="0">
                <a:latin typeface="Helios Extended" panose="020B0604020202020204" charset="0"/>
                <a:cs typeface="Helios Extended" panose="020B0604020202020204" charset="0"/>
              </a:rPr>
              <a:t>WHAT IS THE OLDER ADULT’S RISK STATUS?</a:t>
            </a:r>
          </a:p>
        </p:txBody>
      </p:sp>
      <p:pic>
        <p:nvPicPr>
          <p:cNvPr id="13" name="Content Placeholder 7" descr="A picture containing diagram&#10;&#10;Description automatically generated">
            <a:extLst>
              <a:ext uri="{FF2B5EF4-FFF2-40B4-BE49-F238E27FC236}">
                <a16:creationId xmlns:a16="http://schemas.microsoft.com/office/drawing/2014/main" id="{ADFF0699-D40D-0630-D76A-25A7D9BBE8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86466" y="799062"/>
            <a:ext cx="4187226" cy="4251507"/>
          </a:xfrm>
          <a:prstGeom prst="rect">
            <a:avLst/>
          </a:prstGeom>
          <a:ln w="38100">
            <a:noFill/>
          </a:ln>
          <a:effectLst/>
        </p:spPr>
      </p:pic>
      <p:sp>
        <p:nvSpPr>
          <p:cNvPr id="14" name="TextBox 13">
            <a:extLst>
              <a:ext uri="{FF2B5EF4-FFF2-40B4-BE49-F238E27FC236}">
                <a16:creationId xmlns:a16="http://schemas.microsoft.com/office/drawing/2014/main" id="{5024D0F8-27F0-E9EA-B39D-CAE5818C8639}"/>
              </a:ext>
            </a:extLst>
          </p:cNvPr>
          <p:cNvSpPr txBox="1"/>
          <p:nvPr/>
        </p:nvSpPr>
        <p:spPr>
          <a:xfrm>
            <a:off x="6536234" y="1205092"/>
            <a:ext cx="1035241" cy="248209"/>
          </a:xfrm>
          <a:prstGeom prst="rect">
            <a:avLst/>
          </a:prstGeom>
          <a:noFill/>
          <a:ln w="28575">
            <a:noFill/>
          </a:ln>
        </p:spPr>
        <p:txBody>
          <a:bodyPr wrap="square" rtlCol="0">
            <a:spAutoFit/>
          </a:bodyPr>
          <a:lstStyle/>
          <a:p>
            <a:r>
              <a:rPr lang="en-US" sz="1013" b="1">
                <a:solidFill>
                  <a:srgbClr val="FF0000"/>
                </a:solidFill>
              </a:rPr>
              <a:t>FALLS</a:t>
            </a:r>
          </a:p>
        </p:txBody>
      </p:sp>
      <p:sp>
        <p:nvSpPr>
          <p:cNvPr id="15" name="TextBox 14">
            <a:extLst>
              <a:ext uri="{FF2B5EF4-FFF2-40B4-BE49-F238E27FC236}">
                <a16:creationId xmlns:a16="http://schemas.microsoft.com/office/drawing/2014/main" id="{6493ECF8-063E-B85C-10B2-E6A4FD4DA564}"/>
              </a:ext>
            </a:extLst>
          </p:cNvPr>
          <p:cNvSpPr txBox="1"/>
          <p:nvPr/>
        </p:nvSpPr>
        <p:spPr>
          <a:xfrm>
            <a:off x="6263021" y="1569431"/>
            <a:ext cx="1706679" cy="248209"/>
          </a:xfrm>
          <a:prstGeom prst="rect">
            <a:avLst/>
          </a:prstGeom>
          <a:noFill/>
          <a:ln w="28575">
            <a:noFill/>
          </a:ln>
        </p:spPr>
        <p:txBody>
          <a:bodyPr wrap="square" rtlCol="0">
            <a:spAutoFit/>
          </a:bodyPr>
          <a:lstStyle/>
          <a:p>
            <a:r>
              <a:rPr lang="en-US" sz="1013" b="1">
                <a:solidFill>
                  <a:srgbClr val="FF0000"/>
                </a:solidFill>
              </a:rPr>
              <a:t>URINATING AT NIGHT</a:t>
            </a:r>
          </a:p>
        </p:txBody>
      </p:sp>
      <p:sp>
        <p:nvSpPr>
          <p:cNvPr id="16" name="TextBox 15">
            <a:extLst>
              <a:ext uri="{FF2B5EF4-FFF2-40B4-BE49-F238E27FC236}">
                <a16:creationId xmlns:a16="http://schemas.microsoft.com/office/drawing/2014/main" id="{5FAD44F1-480D-BFDF-D1CB-C6B1B5D6D293}"/>
              </a:ext>
            </a:extLst>
          </p:cNvPr>
          <p:cNvSpPr txBox="1"/>
          <p:nvPr/>
        </p:nvSpPr>
        <p:spPr>
          <a:xfrm>
            <a:off x="6235112" y="2482247"/>
            <a:ext cx="1315030" cy="559961"/>
          </a:xfrm>
          <a:prstGeom prst="rect">
            <a:avLst/>
          </a:prstGeom>
          <a:noFill/>
          <a:ln w="28575">
            <a:noFill/>
          </a:ln>
        </p:spPr>
        <p:txBody>
          <a:bodyPr wrap="square" rtlCol="0">
            <a:spAutoFit/>
          </a:bodyPr>
          <a:lstStyle/>
          <a:p>
            <a:r>
              <a:rPr lang="en-US" sz="1013" b="1" dirty="0">
                <a:solidFill>
                  <a:srgbClr val="FF0000"/>
                </a:solidFill>
              </a:rPr>
              <a:t>POOR VISION</a:t>
            </a:r>
          </a:p>
          <a:p>
            <a:r>
              <a:rPr lang="en-US" sz="1013" b="1" dirty="0">
                <a:solidFill>
                  <a:srgbClr val="FF0000"/>
                </a:solidFill>
              </a:rPr>
              <a:t>POLYPHARMACY</a:t>
            </a:r>
          </a:p>
          <a:p>
            <a:r>
              <a:rPr lang="en-US" sz="1013" b="1" dirty="0">
                <a:solidFill>
                  <a:srgbClr val="FF0000"/>
                </a:solidFill>
              </a:rPr>
              <a:t>POOR BALANCE</a:t>
            </a:r>
          </a:p>
        </p:txBody>
      </p:sp>
      <p:sp>
        <p:nvSpPr>
          <p:cNvPr id="17" name="TextBox 16">
            <a:extLst>
              <a:ext uri="{FF2B5EF4-FFF2-40B4-BE49-F238E27FC236}">
                <a16:creationId xmlns:a16="http://schemas.microsoft.com/office/drawing/2014/main" id="{80E0E57A-6CC3-0DB2-7D6D-1A4699D77FA7}"/>
              </a:ext>
            </a:extLst>
          </p:cNvPr>
          <p:cNvSpPr txBox="1"/>
          <p:nvPr/>
        </p:nvSpPr>
        <p:spPr>
          <a:xfrm>
            <a:off x="6244038" y="3042656"/>
            <a:ext cx="1583437" cy="248209"/>
          </a:xfrm>
          <a:prstGeom prst="rect">
            <a:avLst/>
          </a:prstGeom>
          <a:noFill/>
          <a:ln w="28575">
            <a:noFill/>
          </a:ln>
        </p:spPr>
        <p:txBody>
          <a:bodyPr wrap="square" rtlCol="0">
            <a:spAutoFit/>
          </a:bodyPr>
          <a:lstStyle/>
          <a:p>
            <a:r>
              <a:rPr lang="en-US" sz="1013" b="1" dirty="0">
                <a:solidFill>
                  <a:srgbClr val="FF0000"/>
                </a:solidFill>
              </a:rPr>
              <a:t>HIP FRACTURE</a:t>
            </a:r>
          </a:p>
        </p:txBody>
      </p:sp>
      <p:pic>
        <p:nvPicPr>
          <p:cNvPr id="18" name="Picture 17">
            <a:extLst>
              <a:ext uri="{FF2B5EF4-FFF2-40B4-BE49-F238E27FC236}">
                <a16:creationId xmlns:a16="http://schemas.microsoft.com/office/drawing/2014/main" id="{4E93AC76-12CE-1667-355D-20520C7F2224}"/>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6406400" y="2197214"/>
            <a:ext cx="129834" cy="111972"/>
          </a:xfrm>
          <a:prstGeom prst="rect">
            <a:avLst/>
          </a:prstGeom>
          <a:noFill/>
          <a:ln w="28575">
            <a:noFill/>
          </a:ln>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id="{AFDBCEFE-36AA-8C4A-19B4-B02812374918}"/>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7753961" y="2200712"/>
            <a:ext cx="129834" cy="111972"/>
          </a:xfrm>
          <a:prstGeom prst="rect">
            <a:avLst/>
          </a:prstGeom>
          <a:noFill/>
          <a:ln w="38100">
            <a:no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id="{A11992B0-BFAF-4EE7-FE61-0B27B3F446F0}"/>
              </a:ext>
            </a:extLst>
          </p:cNvPr>
          <p:cNvPicPr/>
          <p:nvPr/>
        </p:nvPicPr>
        <p:blipFill rotWithShape="1">
          <a:blip r:embed="rId5" cstate="email">
            <a:extLst>
              <a:ext uri="{28A0092B-C50C-407E-A947-70E740481C1C}">
                <a14:useLocalDpi xmlns:a14="http://schemas.microsoft.com/office/drawing/2010/main"/>
              </a:ext>
            </a:extLst>
          </a:blip>
          <a:srcRect/>
          <a:stretch/>
        </p:blipFill>
        <p:spPr bwMode="auto">
          <a:xfrm>
            <a:off x="7090765" y="2202658"/>
            <a:ext cx="123001" cy="111972"/>
          </a:xfrm>
          <a:prstGeom prst="rect">
            <a:avLst/>
          </a:prstGeom>
          <a:noFill/>
          <a:ln w="38100">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F1CF4F2B-4F5F-9A84-BC54-4DC96B5C199E}"/>
              </a:ext>
            </a:extLst>
          </p:cNvPr>
          <p:cNvSpPr/>
          <p:nvPr/>
        </p:nvSpPr>
        <p:spPr>
          <a:xfrm>
            <a:off x="6729908" y="2031944"/>
            <a:ext cx="131400" cy="117999"/>
          </a:xfrm>
          <a:prstGeom prst="rect">
            <a:avLst/>
          </a:prstGeom>
          <a:solidFill>
            <a:srgbClr val="FDF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99072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cup, coffee, table, food&#10;&#10;Description automatically generated">
            <a:extLst>
              <a:ext uri="{FF2B5EF4-FFF2-40B4-BE49-F238E27FC236}">
                <a16:creationId xmlns:a16="http://schemas.microsoft.com/office/drawing/2014/main" id="{D6F44B6B-9870-41F6-9441-39A97D6BC56D}"/>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204768" y="519620"/>
            <a:ext cx="2734463" cy="4104259"/>
          </a:xfrm>
          <a:prstGeom prst="rect">
            <a:avLst/>
          </a:prstGeom>
          <a:ln w="38100">
            <a:solidFill>
              <a:schemeClr val="tx1"/>
            </a:solidFill>
          </a:ln>
        </p:spPr>
      </p:pic>
      <p:sp>
        <p:nvSpPr>
          <p:cNvPr id="5" name="TextBox 4">
            <a:extLst>
              <a:ext uri="{FF2B5EF4-FFF2-40B4-BE49-F238E27FC236}">
                <a16:creationId xmlns:a16="http://schemas.microsoft.com/office/drawing/2014/main" id="{CB2ABD7E-F6F8-4879-A011-432E70D21C82}"/>
              </a:ext>
            </a:extLst>
          </p:cNvPr>
          <p:cNvSpPr txBox="1"/>
          <p:nvPr/>
        </p:nvSpPr>
        <p:spPr>
          <a:xfrm>
            <a:off x="2858570" y="4744010"/>
            <a:ext cx="3426857" cy="215444"/>
          </a:xfrm>
          <a:prstGeom prst="rect">
            <a:avLst/>
          </a:prstGeom>
          <a:noFill/>
        </p:spPr>
        <p:txBody>
          <a:bodyPr wrap="square" rtlCol="0">
            <a:spAutoFit/>
          </a:bodyPr>
          <a:lstStyle/>
          <a:p>
            <a:pPr algn="ctr"/>
            <a:r>
              <a:rPr lang="en-US" sz="800" dirty="0">
                <a:latin typeface="League Spartan" panose="020B0604020202020204" charset="0"/>
                <a:cs typeface="League Spartan" panose="020B0604020202020204" charset="0"/>
                <a:hlinkClick r:id="rId4" tooltip="http://nasilemaklover.blogspot.com/2014/11/f-full-cream-sweetened-condensed-milk.html"/>
              </a:rPr>
              <a:t>This Photo</a:t>
            </a:r>
            <a:r>
              <a:rPr lang="en-US" sz="800" dirty="0">
                <a:latin typeface="League Spartan" panose="020B0604020202020204" charset="0"/>
                <a:cs typeface="League Spartan" panose="020B0604020202020204" charset="0"/>
              </a:rPr>
              <a:t> by Unknown Author is licensed under </a:t>
            </a:r>
            <a:r>
              <a:rPr lang="en-US" sz="800" dirty="0">
                <a:latin typeface="League Spartan" panose="020B0604020202020204" charset="0"/>
                <a:cs typeface="League Spartan" panose="020B0604020202020204" charset="0"/>
                <a:hlinkClick r:id="rId5" tooltip="https://creativecommons.org/licenses/by-nc-sa/3.0/"/>
              </a:rPr>
              <a:t>CC BY-SA-NC</a:t>
            </a:r>
            <a:endParaRPr lang="en-US" sz="800" dirty="0">
              <a:latin typeface="League Spartan" panose="020B0604020202020204" charset="0"/>
              <a:cs typeface="League Spartan" panose="020B0604020202020204" charset="0"/>
            </a:endParaRPr>
          </a:p>
        </p:txBody>
      </p:sp>
      <p:sp>
        <p:nvSpPr>
          <p:cNvPr id="6" name="Arrow: Left 5">
            <a:extLst>
              <a:ext uri="{FF2B5EF4-FFF2-40B4-BE49-F238E27FC236}">
                <a16:creationId xmlns:a16="http://schemas.microsoft.com/office/drawing/2014/main" id="{3158BE8E-2E78-4694-A0B9-7095CF2E2BAD}"/>
              </a:ext>
            </a:extLst>
          </p:cNvPr>
          <p:cNvSpPr/>
          <p:nvPr/>
        </p:nvSpPr>
        <p:spPr>
          <a:xfrm rot="20875452">
            <a:off x="4555815" y="345948"/>
            <a:ext cx="1622881" cy="709983"/>
          </a:xfrm>
          <a:prstGeom prst="leftArrow">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1467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CC4E7-78D0-9BDF-1C33-1181EA1305A8}"/>
              </a:ext>
            </a:extLst>
          </p:cNvPr>
          <p:cNvSpPr>
            <a:spLocks noGrp="1"/>
          </p:cNvSpPr>
          <p:nvPr>
            <p:ph type="title"/>
          </p:nvPr>
        </p:nvSpPr>
        <p:spPr>
          <a:xfrm>
            <a:off x="1622995" y="322702"/>
            <a:ext cx="7958995" cy="621506"/>
          </a:xfrm>
        </p:spPr>
        <p:txBody>
          <a:bodyPr/>
          <a:lstStyle/>
          <a:p>
            <a:r>
              <a:rPr lang="en-US" sz="2200" b="1" dirty="0">
                <a:latin typeface="Helios Extended" panose="020B0604020202020204" charset="0"/>
                <a:cs typeface="Helios Extended" panose="020B0604020202020204" charset="0"/>
              </a:rPr>
              <a:t>LIVING WITH RISK: </a:t>
            </a:r>
            <a:r>
              <a:rPr lang="en-US" sz="2200" b="1" i="1" dirty="0">
                <a:latin typeface="Helios Extended" panose="020B0604020202020204" charset="0"/>
                <a:cs typeface="Helios Extended" panose="020B0604020202020204" charset="0"/>
              </a:rPr>
              <a:t>DECISION SUPPORT APPROACH</a:t>
            </a:r>
            <a:br>
              <a:rPr lang="en-US" sz="2200" b="1" i="1" dirty="0">
                <a:latin typeface="Helios Extended" panose="020B0604020202020204" charset="0"/>
                <a:cs typeface="Helios Extended" panose="020B0604020202020204" charset="0"/>
              </a:rPr>
            </a:br>
            <a:endParaRPr lang="en-US" sz="2200" b="1" dirty="0">
              <a:latin typeface="Helios Extended" panose="020B0604020202020204" charset="0"/>
              <a:cs typeface="Helios Extended" panose="020B0604020202020204" charset="0"/>
            </a:endParaRPr>
          </a:p>
        </p:txBody>
      </p:sp>
      <p:pic>
        <p:nvPicPr>
          <p:cNvPr id="4" name="Content Placeholder 3" descr="Timeline&#10;&#10;Description automatically generated">
            <a:extLst>
              <a:ext uri="{FF2B5EF4-FFF2-40B4-BE49-F238E27FC236}">
                <a16:creationId xmlns:a16="http://schemas.microsoft.com/office/drawing/2014/main" id="{148ECB6E-EF39-274B-A82C-537A4BF884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3668" y="901873"/>
            <a:ext cx="6736664" cy="3962381"/>
          </a:xfrm>
          <a:prstGeom prst="rect">
            <a:avLst/>
          </a:prstGeom>
          <a:noFill/>
          <a:ln w="38100">
            <a:solidFill>
              <a:schemeClr val="tx1"/>
            </a:solidFill>
          </a:ln>
        </p:spPr>
      </p:pic>
      <p:sp>
        <p:nvSpPr>
          <p:cNvPr id="5" name="Rectangle 4">
            <a:extLst>
              <a:ext uri="{FF2B5EF4-FFF2-40B4-BE49-F238E27FC236}">
                <a16:creationId xmlns:a16="http://schemas.microsoft.com/office/drawing/2014/main" id="{E67B0D4B-5F72-CD4B-A4A8-18A2B440D7B1}"/>
              </a:ext>
            </a:extLst>
          </p:cNvPr>
          <p:cNvSpPr/>
          <p:nvPr/>
        </p:nvSpPr>
        <p:spPr>
          <a:xfrm>
            <a:off x="3585848" y="3095670"/>
            <a:ext cx="4127785" cy="865232"/>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8015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FF0B46DD-D5F2-4C32-07B4-E3185A52A47E}"/>
              </a:ext>
            </a:extLst>
          </p:cNvPr>
          <p:cNvSpPr/>
          <p:nvPr/>
        </p:nvSpPr>
        <p:spPr>
          <a:xfrm>
            <a:off x="1950720" y="109236"/>
            <a:ext cx="6874002" cy="795813"/>
          </a:xfrm>
          <a:prstGeom prst="horizontalScroll">
            <a:avLst/>
          </a:prstGeom>
          <a:solidFill>
            <a:srgbClr val="FBA37D"/>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b="1" dirty="0">
                <a:latin typeface="Helios Extended" panose="020B0604020202020204" charset="0"/>
                <a:cs typeface="Helios Extended" panose="020B0604020202020204" charset="0"/>
              </a:rPr>
              <a:t>3. </a:t>
            </a:r>
            <a:r>
              <a:rPr lang="en-US" sz="1600" b="1" dirty="0">
                <a:latin typeface="Helios Extended" panose="020B0604020202020204" charset="0"/>
                <a:cs typeface="Helios Extended" panose="020B0604020202020204" charset="0"/>
              </a:rPr>
              <a:t>WHAT CAN BE DONE ABOUT THE CONCERNS?</a:t>
            </a:r>
          </a:p>
        </p:txBody>
      </p:sp>
      <p:sp>
        <p:nvSpPr>
          <p:cNvPr id="3" name="TextBox 2">
            <a:extLst>
              <a:ext uri="{FF2B5EF4-FFF2-40B4-BE49-F238E27FC236}">
                <a16:creationId xmlns:a16="http://schemas.microsoft.com/office/drawing/2014/main" id="{B9F9C9A3-E60E-E203-A961-005EE3A5A46B}"/>
              </a:ext>
            </a:extLst>
          </p:cNvPr>
          <p:cNvSpPr txBox="1"/>
          <p:nvPr/>
        </p:nvSpPr>
        <p:spPr>
          <a:xfrm>
            <a:off x="397934" y="1277402"/>
            <a:ext cx="8426788" cy="3756862"/>
          </a:xfrm>
          <a:prstGeom prst="rect">
            <a:avLst/>
          </a:prstGeom>
          <a:noFill/>
        </p:spPr>
        <p:txBody>
          <a:bodyPr wrap="square" rtlCol="0">
            <a:spAutoFit/>
          </a:bodyPr>
          <a:lstStyle/>
          <a:p>
            <a:pPr marL="342900" indent="-342900">
              <a:buFont typeface="Arial" panose="020B0604020202020204" pitchFamily="34" charset="0"/>
              <a:buChar char="•"/>
            </a:pPr>
            <a:r>
              <a:rPr lang="en-US" sz="2200" b="1" dirty="0">
                <a:latin typeface="League Spartan" panose="020B0604020202020204" charset="0"/>
                <a:cs typeface="League Spartan" panose="020B0604020202020204" charset="0"/>
              </a:rPr>
              <a:t>What does the older adult want?</a:t>
            </a:r>
          </a:p>
          <a:p>
            <a:pPr marL="342900" indent="-342900">
              <a:buFont typeface="Arial" panose="020B0604020202020204" pitchFamily="34" charset="0"/>
              <a:buChar char="•"/>
            </a:pPr>
            <a:endParaRPr lang="en-US" sz="2200" b="1" dirty="0">
              <a:latin typeface="League Spartan" panose="020B0604020202020204" charset="0"/>
              <a:cs typeface="League Spartan" panose="020B0604020202020204" charset="0"/>
            </a:endParaRPr>
          </a:p>
          <a:p>
            <a:pPr marL="342900" indent="-342900">
              <a:buFont typeface="Arial" panose="020B0604020202020204" pitchFamily="34" charset="0"/>
              <a:buChar char="•"/>
            </a:pPr>
            <a:r>
              <a:rPr lang="en-US" sz="2200" b="1" dirty="0">
                <a:latin typeface="League Spartan" panose="020B0604020202020204" charset="0"/>
                <a:cs typeface="League Spartan" panose="020B0604020202020204" charset="0"/>
              </a:rPr>
              <a:t>What can be done about the concerns, causes and consequences?</a:t>
            </a:r>
          </a:p>
          <a:p>
            <a:pPr marL="800100" lvl="1" indent="-342900">
              <a:buFont typeface="Arial" panose="020B0604020202020204" pitchFamily="34" charset="0"/>
              <a:buChar char="•"/>
            </a:pPr>
            <a:r>
              <a:rPr lang="en-US" sz="2000" dirty="0">
                <a:solidFill>
                  <a:schemeClr val="tx2">
                    <a:lumMod val="75000"/>
                  </a:schemeClr>
                </a:solidFill>
                <a:latin typeface="League Spartan" panose="020B0604020202020204" charset="0"/>
                <a:cs typeface="League Spartan" panose="020B0604020202020204" charset="0"/>
              </a:rPr>
              <a:t>Prevent the concerns or minimize the frequency</a:t>
            </a:r>
          </a:p>
          <a:p>
            <a:pPr marL="800100" lvl="1" indent="-342900">
              <a:buFont typeface="Arial" panose="020B0604020202020204" pitchFamily="34" charset="0"/>
              <a:buChar char="•"/>
            </a:pPr>
            <a:r>
              <a:rPr lang="en-US" sz="2000" dirty="0">
                <a:solidFill>
                  <a:schemeClr val="tx2">
                    <a:lumMod val="75000"/>
                  </a:schemeClr>
                </a:solidFill>
                <a:latin typeface="League Spartan" panose="020B0604020202020204" charset="0"/>
                <a:cs typeface="League Spartan" panose="020B0604020202020204" charset="0"/>
              </a:rPr>
              <a:t>Adapt or modify the contexts</a:t>
            </a:r>
          </a:p>
          <a:p>
            <a:pPr marL="800100" lvl="1" indent="-342900">
              <a:buFont typeface="Arial" panose="020B0604020202020204" pitchFamily="34" charset="0"/>
              <a:buChar char="•"/>
            </a:pPr>
            <a:r>
              <a:rPr lang="en-US" sz="2000" dirty="0">
                <a:solidFill>
                  <a:schemeClr val="tx2">
                    <a:lumMod val="75000"/>
                  </a:schemeClr>
                </a:solidFill>
                <a:latin typeface="League Spartan" panose="020B0604020202020204" charset="0"/>
                <a:cs typeface="League Spartan" panose="020B0604020202020204" charset="0"/>
              </a:rPr>
              <a:t>Address impairments, enhance or leverage strengths, adapt environments or activities</a:t>
            </a:r>
          </a:p>
          <a:p>
            <a:pPr marL="800100" lvl="1" indent="-342900">
              <a:buFont typeface="Arial" panose="020B0604020202020204" pitchFamily="34" charset="0"/>
              <a:buChar char="•"/>
            </a:pPr>
            <a:r>
              <a:rPr lang="en-US" sz="2000" dirty="0">
                <a:solidFill>
                  <a:schemeClr val="tx2">
                    <a:lumMod val="75000"/>
                  </a:schemeClr>
                </a:solidFill>
                <a:latin typeface="League Spartan" panose="020B0604020202020204" charset="0"/>
                <a:cs typeface="League Spartan" panose="020B0604020202020204" charset="0"/>
              </a:rPr>
              <a:t>Minimize the negative consequences, augment the positive consequences</a:t>
            </a:r>
          </a:p>
          <a:p>
            <a:pPr marL="800100" lvl="1" indent="-342900">
              <a:buFont typeface="Arial" panose="020B0604020202020204" pitchFamily="34" charset="0"/>
              <a:buChar char="•"/>
            </a:pPr>
            <a:r>
              <a:rPr lang="en-US" sz="2000" dirty="0">
                <a:solidFill>
                  <a:schemeClr val="tx2">
                    <a:lumMod val="75000"/>
                  </a:schemeClr>
                </a:solidFill>
                <a:latin typeface="League Spartan" panose="020B0604020202020204" charset="0"/>
                <a:cs typeface="League Spartan" panose="020B0604020202020204" charset="0"/>
              </a:rPr>
              <a:t>Weighing the emotional and physical consequences</a:t>
            </a:r>
          </a:p>
          <a:p>
            <a:pPr marL="1543050" lvl="3" indent="-171450" eaLnBrk="1" hangingPunct="1">
              <a:buFont typeface="Arial" panose="020B0604020202020204" pitchFamily="34" charset="0"/>
              <a:buChar char="•"/>
            </a:pPr>
            <a:endParaRPr lang="en-US" sz="1013" dirty="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35152933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3EBAA-89BC-2991-42DA-5BAAFA5E0762}"/>
              </a:ext>
            </a:extLst>
          </p:cNvPr>
          <p:cNvSpPr>
            <a:spLocks noGrp="1"/>
          </p:cNvSpPr>
          <p:nvPr>
            <p:ph sz="quarter" idx="10"/>
          </p:nvPr>
        </p:nvSpPr>
        <p:spPr/>
        <p:txBody>
          <a:bodyPr/>
          <a:lstStyle/>
          <a:p>
            <a:pPr eaLnBrk="1" hangingPunct="1">
              <a:buNone/>
            </a:pPr>
            <a:r>
              <a:rPr lang="en-US" sz="2800" b="1" dirty="0">
                <a:solidFill>
                  <a:schemeClr val="tx1"/>
                </a:solidFill>
                <a:latin typeface="League Spartan" panose="020B0604020202020204" charset="0"/>
                <a:cs typeface="League Spartan" panose="020B0604020202020204" charset="0"/>
              </a:rPr>
              <a:t>Concerns</a:t>
            </a:r>
            <a:endParaRPr lang="en-US" sz="2000" b="1" dirty="0">
              <a:solidFill>
                <a:schemeClr val="tx1"/>
              </a:solidFill>
              <a:latin typeface="League Spartan" panose="020B0604020202020204" charset="0"/>
              <a:cs typeface="League Spartan" panose="020B0604020202020204" charset="0"/>
            </a:endParaRPr>
          </a:p>
          <a:p>
            <a:pPr eaLnBrk="1" hangingPunct="1">
              <a:buFont typeface="Arial"/>
              <a:buChar char="•"/>
            </a:pPr>
            <a:r>
              <a:rPr lang="en-US" sz="1800" b="1" dirty="0">
                <a:solidFill>
                  <a:schemeClr val="tx1"/>
                </a:solidFill>
                <a:latin typeface="League Spartan" panose="020B0604020202020204" charset="0"/>
                <a:cs typeface="League Spartan" panose="020B0604020202020204" charset="0"/>
              </a:rPr>
              <a:t>Falls</a:t>
            </a:r>
            <a:r>
              <a:rPr lang="en-US" sz="1800" dirty="0">
                <a:solidFill>
                  <a:schemeClr val="tx1"/>
                </a:solidFill>
                <a:latin typeface="League Spartan" panose="020B0604020202020204" charset="0"/>
                <a:cs typeface="League Spartan" panose="020B0604020202020204" charset="0"/>
              </a:rPr>
              <a:t>:</a:t>
            </a:r>
            <a:endParaRPr lang="en-US" sz="1800" b="1" dirty="0">
              <a:solidFill>
                <a:schemeClr val="tx1"/>
              </a:solidFill>
              <a:latin typeface="League Spartan" panose="020B0604020202020204" charset="0"/>
              <a:cs typeface="League Spartan" panose="020B0604020202020204" charset="0"/>
            </a:endParaRPr>
          </a:p>
          <a:p>
            <a:pPr lvl="1" eaLnBrk="1" hangingPunct="1">
              <a:buFontTx/>
              <a:buChar char="•"/>
            </a:pPr>
            <a:r>
              <a:rPr lang="en-US" sz="1800" b="1" dirty="0">
                <a:solidFill>
                  <a:schemeClr val="tx1"/>
                </a:solidFill>
                <a:latin typeface="League Spartan" panose="020B0604020202020204" charset="0"/>
                <a:cs typeface="League Spartan" panose="020B0604020202020204" charset="0"/>
              </a:rPr>
              <a:t>Impairments</a:t>
            </a:r>
            <a:r>
              <a:rPr lang="en-US" sz="1800" b="1" dirty="0">
                <a:latin typeface="League Spartan" panose="020B0604020202020204" charset="0"/>
                <a:cs typeface="League Spartan" panose="020B0604020202020204" charset="0"/>
              </a:rPr>
              <a:t> </a:t>
            </a:r>
            <a:r>
              <a:rPr lang="en-US" sz="1800" b="1" dirty="0">
                <a:solidFill>
                  <a:schemeClr val="tx2">
                    <a:lumMod val="75000"/>
                  </a:schemeClr>
                </a:solidFill>
                <a:latin typeface="League Spartan" panose="020B0604020202020204" charset="0"/>
                <a:cs typeface="League Spartan" panose="020B0604020202020204" charset="0"/>
              </a:rPr>
              <a:t>– </a:t>
            </a:r>
            <a:r>
              <a:rPr lang="en-US" sz="1800" dirty="0">
                <a:solidFill>
                  <a:schemeClr val="tx2">
                    <a:lumMod val="75000"/>
                  </a:schemeClr>
                </a:solidFill>
                <a:latin typeface="League Spartan" panose="020B0604020202020204" charset="0"/>
                <a:cs typeface="League Spartan" panose="020B0604020202020204" charset="0"/>
              </a:rPr>
              <a:t>improve strength, diagnose cognitive impairment and optimize brain health…</a:t>
            </a:r>
            <a:endParaRPr lang="en-US" sz="1800" b="1" dirty="0">
              <a:solidFill>
                <a:schemeClr val="tx2">
                  <a:lumMod val="75000"/>
                </a:schemeClr>
              </a:solidFill>
              <a:latin typeface="League Spartan" panose="020B0604020202020204" charset="0"/>
              <a:cs typeface="League Spartan" panose="020B0604020202020204" charset="0"/>
            </a:endParaRPr>
          </a:p>
          <a:p>
            <a:pPr lvl="1" eaLnBrk="1" hangingPunct="1">
              <a:buFontTx/>
              <a:buChar char="•"/>
            </a:pPr>
            <a:r>
              <a:rPr lang="en-US" sz="1800" b="1" dirty="0">
                <a:solidFill>
                  <a:schemeClr val="tx1"/>
                </a:solidFill>
                <a:latin typeface="League Spartan" panose="020B0604020202020204" charset="0"/>
                <a:cs typeface="League Spartan" panose="020B0604020202020204" charset="0"/>
              </a:rPr>
              <a:t>Environment</a:t>
            </a:r>
            <a:r>
              <a:rPr lang="en-US" sz="1800" b="1" dirty="0">
                <a:latin typeface="League Spartan" panose="020B0604020202020204" charset="0"/>
                <a:cs typeface="League Spartan" panose="020B0604020202020204" charset="0"/>
              </a:rPr>
              <a:t> </a:t>
            </a:r>
            <a:r>
              <a:rPr lang="en-US" sz="1800" dirty="0">
                <a:solidFill>
                  <a:schemeClr val="tx2">
                    <a:lumMod val="75000"/>
                  </a:schemeClr>
                </a:solidFill>
                <a:latin typeface="League Spartan" panose="020B0604020202020204" charset="0"/>
                <a:cs typeface="League Spartan" panose="020B0604020202020204" charset="0"/>
              </a:rPr>
              <a:t>– adaptations to decreased fall hazards, flooring, stairwell….</a:t>
            </a:r>
            <a:endParaRPr lang="en-US" sz="1800" b="1" dirty="0">
              <a:solidFill>
                <a:schemeClr val="tx2">
                  <a:lumMod val="75000"/>
                </a:schemeClr>
              </a:solidFill>
              <a:latin typeface="League Spartan" panose="020B0604020202020204" charset="0"/>
              <a:cs typeface="League Spartan" panose="020B0604020202020204" charset="0"/>
            </a:endParaRPr>
          </a:p>
          <a:p>
            <a:pPr lvl="1" eaLnBrk="1" hangingPunct="1">
              <a:buFontTx/>
              <a:buChar char="•"/>
            </a:pPr>
            <a:r>
              <a:rPr lang="en-US" sz="1800" b="1" dirty="0">
                <a:solidFill>
                  <a:schemeClr val="tx1"/>
                </a:solidFill>
                <a:latin typeface="League Spartan" panose="020B0604020202020204" charset="0"/>
                <a:cs typeface="League Spartan" panose="020B0604020202020204" charset="0"/>
              </a:rPr>
              <a:t>Consequences</a:t>
            </a:r>
            <a:r>
              <a:rPr lang="en-US" sz="1800" b="1" dirty="0">
                <a:latin typeface="League Spartan" panose="020B0604020202020204" charset="0"/>
                <a:cs typeface="League Spartan" panose="020B0604020202020204" charset="0"/>
              </a:rPr>
              <a:t> </a:t>
            </a:r>
            <a:r>
              <a:rPr lang="en-US" sz="1800" b="1" dirty="0">
                <a:solidFill>
                  <a:schemeClr val="tx2">
                    <a:lumMod val="75000"/>
                  </a:schemeClr>
                </a:solidFill>
                <a:latin typeface="League Spartan" panose="020B0604020202020204" charset="0"/>
                <a:cs typeface="League Spartan" panose="020B0604020202020204" charset="0"/>
              </a:rPr>
              <a:t>– </a:t>
            </a:r>
            <a:r>
              <a:rPr lang="en-US" sz="1800" dirty="0">
                <a:solidFill>
                  <a:schemeClr val="tx2">
                    <a:lumMod val="75000"/>
                  </a:schemeClr>
                </a:solidFill>
                <a:latin typeface="League Spartan" panose="020B0604020202020204" charset="0"/>
                <a:cs typeface="League Spartan" panose="020B0604020202020204" charset="0"/>
              </a:rPr>
              <a:t>fracture prevention medication….</a:t>
            </a:r>
          </a:p>
          <a:p>
            <a:pPr lvl="1" eaLnBrk="1" hangingPunct="1">
              <a:buFontTx/>
              <a:buChar char="•"/>
            </a:pPr>
            <a:r>
              <a:rPr lang="en-US" sz="1800" b="1" dirty="0">
                <a:solidFill>
                  <a:schemeClr val="tx1"/>
                </a:solidFill>
                <a:latin typeface="League Spartan" panose="020B0604020202020204" charset="0"/>
                <a:cs typeface="League Spartan" panose="020B0604020202020204" charset="0"/>
              </a:rPr>
              <a:t>Contexts- </a:t>
            </a:r>
            <a:r>
              <a:rPr lang="en-US" sz="1800" dirty="0">
                <a:solidFill>
                  <a:schemeClr val="tx2">
                    <a:lumMod val="75000"/>
                  </a:schemeClr>
                </a:solidFill>
                <a:latin typeface="League Spartan" panose="020B0604020202020204" charset="0"/>
                <a:cs typeface="League Spartan" panose="020B0604020202020204" charset="0"/>
              </a:rPr>
              <a:t>reduce liquid intake past 6:30 </a:t>
            </a:r>
          </a:p>
          <a:p>
            <a:pPr eaLnBrk="1" hangingPunct="1">
              <a:buFontTx/>
              <a:buChar char="•"/>
            </a:pPr>
            <a:r>
              <a:rPr lang="en-US" sz="1800" b="1" dirty="0">
                <a:solidFill>
                  <a:schemeClr val="tx1"/>
                </a:solidFill>
                <a:latin typeface="League Spartan" panose="020B0604020202020204" charset="0"/>
                <a:cs typeface="League Spartan" panose="020B0604020202020204" charset="0"/>
              </a:rPr>
              <a:t>Fires</a:t>
            </a:r>
            <a:r>
              <a:rPr lang="en-US" sz="1800" dirty="0">
                <a:solidFill>
                  <a:schemeClr val="tx1"/>
                </a:solidFill>
                <a:latin typeface="League Spartan" panose="020B0604020202020204" charset="0"/>
                <a:cs typeface="League Spartan" panose="020B0604020202020204" charset="0"/>
              </a:rPr>
              <a:t>:</a:t>
            </a:r>
          </a:p>
          <a:p>
            <a:pPr lvl="1" eaLnBrk="1" hangingPunct="1">
              <a:buFontTx/>
              <a:buChar char="•"/>
            </a:pPr>
            <a:r>
              <a:rPr lang="en-US" sz="1800" b="1" dirty="0">
                <a:solidFill>
                  <a:schemeClr val="tx1"/>
                </a:solidFill>
                <a:latin typeface="League Spartan" panose="020B0604020202020204" charset="0"/>
                <a:cs typeface="League Spartan" panose="020B0604020202020204" charset="0"/>
              </a:rPr>
              <a:t>Impairments</a:t>
            </a:r>
            <a:r>
              <a:rPr lang="en-US" sz="1800" b="1" dirty="0">
                <a:latin typeface="League Spartan" panose="020B0604020202020204" charset="0"/>
                <a:cs typeface="League Spartan" panose="020B0604020202020204" charset="0"/>
              </a:rPr>
              <a:t> </a:t>
            </a:r>
            <a:r>
              <a:rPr lang="en-US" sz="1800" dirty="0">
                <a:solidFill>
                  <a:schemeClr val="tx2">
                    <a:lumMod val="75000"/>
                  </a:schemeClr>
                </a:solidFill>
                <a:latin typeface="League Spartan" panose="020B0604020202020204" charset="0"/>
                <a:cs typeface="League Spartan" panose="020B0604020202020204" charset="0"/>
              </a:rPr>
              <a:t>– diagnose cognitive impairments and optimize brain health…</a:t>
            </a:r>
          </a:p>
          <a:p>
            <a:pPr lvl="1" eaLnBrk="1" hangingPunct="1">
              <a:buFontTx/>
              <a:buChar char="•"/>
            </a:pPr>
            <a:r>
              <a:rPr lang="en-US" sz="1800" b="1" dirty="0">
                <a:solidFill>
                  <a:schemeClr val="tx1"/>
                </a:solidFill>
                <a:latin typeface="League Spartan" panose="020B0604020202020204" charset="0"/>
                <a:cs typeface="League Spartan" panose="020B0604020202020204" charset="0"/>
              </a:rPr>
              <a:t>Environment</a:t>
            </a:r>
            <a:r>
              <a:rPr lang="en-US" sz="1800" dirty="0">
                <a:latin typeface="League Spartan" panose="020B0604020202020204" charset="0"/>
                <a:cs typeface="League Spartan" panose="020B0604020202020204" charset="0"/>
              </a:rPr>
              <a:t> </a:t>
            </a:r>
            <a:r>
              <a:rPr lang="en-US" sz="1800" dirty="0">
                <a:solidFill>
                  <a:schemeClr val="tx2">
                    <a:lumMod val="75000"/>
                  </a:schemeClr>
                </a:solidFill>
                <a:latin typeface="League Spartan" panose="020B0604020202020204" charset="0"/>
                <a:cs typeface="League Spartan" panose="020B0604020202020204" charset="0"/>
              </a:rPr>
              <a:t>– unplug the stove….</a:t>
            </a:r>
          </a:p>
          <a:p>
            <a:pPr lvl="1" eaLnBrk="1" hangingPunct="1">
              <a:buFontTx/>
              <a:buChar char="•"/>
            </a:pPr>
            <a:r>
              <a:rPr lang="en-US" sz="1800" b="1" dirty="0">
                <a:solidFill>
                  <a:schemeClr val="tx1"/>
                </a:solidFill>
                <a:latin typeface="League Spartan" panose="020B0604020202020204" charset="0"/>
                <a:cs typeface="League Spartan" panose="020B0604020202020204" charset="0"/>
              </a:rPr>
              <a:t>Consequences</a:t>
            </a:r>
            <a:r>
              <a:rPr lang="en-US" sz="1800" dirty="0">
                <a:latin typeface="League Spartan" panose="020B0604020202020204" charset="0"/>
                <a:cs typeface="League Spartan" panose="020B0604020202020204" charset="0"/>
              </a:rPr>
              <a:t> </a:t>
            </a:r>
            <a:r>
              <a:rPr lang="en-US" sz="1800" dirty="0">
                <a:solidFill>
                  <a:schemeClr val="tx2">
                    <a:lumMod val="75000"/>
                  </a:schemeClr>
                </a:solidFill>
                <a:latin typeface="League Spartan" panose="020B0604020202020204" charset="0"/>
                <a:cs typeface="League Spartan" panose="020B0604020202020204" charset="0"/>
              </a:rPr>
              <a:t>– MOW, meal programs…</a:t>
            </a:r>
          </a:p>
        </p:txBody>
      </p:sp>
      <p:sp>
        <p:nvSpPr>
          <p:cNvPr id="4" name="Title 1"/>
          <p:cNvSpPr txBox="1">
            <a:spLocks/>
          </p:cNvSpPr>
          <p:nvPr/>
        </p:nvSpPr>
        <p:spPr>
          <a:xfrm>
            <a:off x="1662455" y="131234"/>
            <a:ext cx="7158318" cy="742950"/>
          </a:xfrm>
          <a:prstGeom prst="rect">
            <a:avLst/>
          </a:prstGeom>
        </p:spPr>
        <p:txBody>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r>
              <a:rPr lang="en-US" sz="3600" b="1" dirty="0">
                <a:latin typeface="Helios Extended" panose="020B0604020202020204" charset="0"/>
                <a:cs typeface="Helios Extended" panose="020B0604020202020204" charset="0"/>
              </a:rPr>
              <a:t>MANAGING RISK - CONCERNS</a:t>
            </a:r>
          </a:p>
        </p:txBody>
      </p:sp>
    </p:spTree>
    <p:extLst>
      <p:ext uri="{BB962C8B-B14F-4D97-AF65-F5344CB8AC3E}">
        <p14:creationId xmlns:p14="http://schemas.microsoft.com/office/powerpoint/2010/main" val="19138392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62455" y="131234"/>
            <a:ext cx="7158318" cy="742950"/>
          </a:xfrm>
          <a:prstGeom prst="rect">
            <a:avLst/>
          </a:prstGeom>
        </p:spPr>
        <p:txBody>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r>
              <a:rPr lang="en-US" sz="3600" b="1" dirty="0">
                <a:latin typeface="Helios Extended" panose="020B0604020202020204" charset="0"/>
                <a:cs typeface="Helios Extended" panose="020B0604020202020204" charset="0"/>
              </a:rPr>
              <a:t>MANAGING RISK - CAUSE</a:t>
            </a:r>
          </a:p>
        </p:txBody>
      </p:sp>
      <p:sp>
        <p:nvSpPr>
          <p:cNvPr id="6" name="Title 1"/>
          <p:cNvSpPr>
            <a:spLocks noGrp="1"/>
          </p:cNvSpPr>
          <p:nvPr>
            <p:ph type="title"/>
          </p:nvPr>
        </p:nvSpPr>
        <p:spPr>
          <a:xfrm>
            <a:off x="611303" y="981706"/>
            <a:ext cx="4108081" cy="1001296"/>
          </a:xfrm>
        </p:spPr>
        <p:txBody>
          <a:bodyPr/>
          <a:lstStyle/>
          <a:p>
            <a:r>
              <a:rPr lang="en-US" sz="2400" dirty="0">
                <a:cs typeface="League Spartan" panose="020B0604020202020204" charset="0"/>
              </a:rPr>
              <a:t>For each event – develop your own strategies</a:t>
            </a:r>
          </a:p>
        </p:txBody>
      </p:sp>
      <p:sp>
        <p:nvSpPr>
          <p:cNvPr id="7" name="Content Placeholder 2"/>
          <p:cNvSpPr txBox="1">
            <a:spLocks/>
          </p:cNvSpPr>
          <p:nvPr/>
        </p:nvSpPr>
        <p:spPr>
          <a:xfrm>
            <a:off x="611303" y="2006285"/>
            <a:ext cx="4108081" cy="1876190"/>
          </a:xfrm>
        </p:spPr>
        <p:txBody>
          <a:bodyPr/>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pPr marL="0" indent="0">
              <a:spcBef>
                <a:spcPct val="0"/>
              </a:spcBef>
              <a:buFont typeface="Arial" pitchFamily="34" charset="0"/>
              <a:buNone/>
              <a:defRPr/>
            </a:pPr>
            <a:r>
              <a:rPr lang="en-CA" altLang="en-US" sz="2000" b="1" dirty="0">
                <a:solidFill>
                  <a:srgbClr val="000000"/>
                </a:solidFill>
                <a:latin typeface="League Spartan" panose="020B0604020202020204" charset="0"/>
                <a:cs typeface="League Spartan" panose="020B0604020202020204" charset="0"/>
              </a:rPr>
              <a:t>For Malnutrition</a:t>
            </a:r>
          </a:p>
          <a:p>
            <a:pPr marL="0" indent="0">
              <a:spcBef>
                <a:spcPct val="0"/>
              </a:spcBef>
              <a:buFont typeface="Arial" pitchFamily="34" charset="0"/>
              <a:buNone/>
              <a:defRPr/>
            </a:pPr>
            <a:endParaRPr lang="en-CA" altLang="en-US" sz="1800" b="1" dirty="0">
              <a:solidFill>
                <a:srgbClr val="000000"/>
              </a:solidFill>
              <a:latin typeface="League Spartan" panose="020B0604020202020204" charset="0"/>
              <a:cs typeface="League Spartan" panose="020B0604020202020204" charset="0"/>
            </a:endParaRPr>
          </a:p>
          <a:p>
            <a:pPr marL="0" indent="0">
              <a:spcBef>
                <a:spcPct val="0"/>
              </a:spcBef>
              <a:buFont typeface="Arial" pitchFamily="34" charset="0"/>
              <a:buNone/>
              <a:defRPr/>
            </a:pPr>
            <a:r>
              <a:rPr lang="en-CA" altLang="en-US" sz="1350" b="1" dirty="0">
                <a:latin typeface="League Spartan" panose="020B0604020202020204" charset="0"/>
                <a:cs typeface="League Spartan" panose="020B0604020202020204" charset="0"/>
              </a:rPr>
              <a:t>1. If older adult needs Dietician:</a:t>
            </a:r>
          </a:p>
          <a:p>
            <a:pPr marL="0" indent="0">
              <a:spcBef>
                <a:spcPct val="0"/>
              </a:spcBef>
              <a:buFont typeface="Arial" pitchFamily="34" charset="0"/>
              <a:buNone/>
              <a:defRPr/>
            </a:pPr>
            <a:r>
              <a:rPr lang="en-CA" altLang="en-US" sz="1350" dirty="0">
                <a:solidFill>
                  <a:schemeClr val="tx2">
                    <a:lumMod val="75000"/>
                  </a:schemeClr>
                </a:solidFill>
                <a:latin typeface="League Spartan" panose="020B0604020202020204" charset="0"/>
                <a:cs typeface="League Spartan" panose="020B0604020202020204" charset="0"/>
              </a:rPr>
              <a:t>*Day Hospitals</a:t>
            </a:r>
          </a:p>
          <a:p>
            <a:pPr marL="0" indent="0">
              <a:spcBef>
                <a:spcPct val="0"/>
              </a:spcBef>
              <a:buFont typeface="Arial" pitchFamily="34" charset="0"/>
              <a:buNone/>
              <a:defRPr/>
            </a:pPr>
            <a:r>
              <a:rPr lang="en-CA" altLang="en-US" sz="1350" dirty="0">
                <a:solidFill>
                  <a:schemeClr val="tx2">
                    <a:lumMod val="75000"/>
                  </a:schemeClr>
                </a:solidFill>
                <a:latin typeface="League Spartan" panose="020B0604020202020204" charset="0"/>
                <a:cs typeface="League Spartan" panose="020B0604020202020204" charset="0"/>
              </a:rPr>
              <a:t>*Family health teams</a:t>
            </a:r>
          </a:p>
          <a:p>
            <a:pPr marL="0" indent="0">
              <a:spcBef>
                <a:spcPct val="0"/>
              </a:spcBef>
              <a:buFont typeface="Arial" pitchFamily="34" charset="0"/>
              <a:buNone/>
              <a:defRPr/>
            </a:pPr>
            <a:r>
              <a:rPr lang="en-CA" altLang="en-US" sz="1350" dirty="0">
                <a:solidFill>
                  <a:schemeClr val="tx2">
                    <a:lumMod val="75000"/>
                  </a:schemeClr>
                </a:solidFill>
                <a:latin typeface="League Spartan" panose="020B0604020202020204" charset="0"/>
                <a:cs typeface="League Spartan" panose="020B0604020202020204" charset="0"/>
              </a:rPr>
              <a:t>*Specialty: Community Diabetes Education</a:t>
            </a:r>
          </a:p>
          <a:p>
            <a:pPr marL="0" indent="0">
              <a:spcBef>
                <a:spcPct val="0"/>
              </a:spcBef>
              <a:buFont typeface="Arial" pitchFamily="34" charset="0"/>
              <a:buNone/>
              <a:defRPr/>
            </a:pPr>
            <a:r>
              <a:rPr lang="en-CA" altLang="en-US" sz="1350" dirty="0">
                <a:solidFill>
                  <a:schemeClr val="tx2">
                    <a:lumMod val="75000"/>
                  </a:schemeClr>
                </a:solidFill>
                <a:latin typeface="League Spartan" panose="020B0604020202020204" charset="0"/>
                <a:cs typeface="League Spartan" panose="020B0604020202020204" charset="0"/>
              </a:rPr>
              <a:t>*Private: Dietitians of Canada</a:t>
            </a:r>
          </a:p>
          <a:p>
            <a:pPr marL="0" indent="0">
              <a:spcBef>
                <a:spcPct val="0"/>
              </a:spcBef>
              <a:buFont typeface="Arial" pitchFamily="34" charset="0"/>
              <a:buNone/>
              <a:defRPr/>
            </a:pPr>
            <a:endParaRPr lang="en-CA" altLang="en-US" sz="600" dirty="0">
              <a:solidFill>
                <a:srgbClr val="000000"/>
              </a:solidFill>
              <a:latin typeface="League Spartan" panose="020B0604020202020204" charset="0"/>
              <a:cs typeface="League Spartan" panose="020B0604020202020204" charset="0"/>
            </a:endParaRPr>
          </a:p>
          <a:p>
            <a:pPr marL="0" indent="0">
              <a:spcBef>
                <a:spcPct val="0"/>
              </a:spcBef>
              <a:buFont typeface="Arial" pitchFamily="34" charset="0"/>
              <a:buNone/>
              <a:defRPr/>
            </a:pPr>
            <a:endParaRPr lang="en-CA" altLang="en-US" sz="600" dirty="0">
              <a:solidFill>
                <a:srgbClr val="000000"/>
              </a:solidFill>
              <a:latin typeface="League Spartan" panose="020B0604020202020204" charset="0"/>
              <a:cs typeface="League Spartan" panose="020B0604020202020204" charset="0"/>
            </a:endParaRPr>
          </a:p>
          <a:p>
            <a:pPr marL="0" indent="0">
              <a:spcBef>
                <a:spcPct val="0"/>
              </a:spcBef>
              <a:buFont typeface="Arial" pitchFamily="34" charset="0"/>
              <a:buNone/>
              <a:defRPr/>
            </a:pPr>
            <a:endParaRPr lang="en-CA" altLang="en-US" sz="600" dirty="0">
              <a:solidFill>
                <a:srgbClr val="000000"/>
              </a:solidFill>
              <a:latin typeface="League Spartan" panose="020B0604020202020204" charset="0"/>
              <a:cs typeface="League Spartan" panose="020B0604020202020204" charset="0"/>
            </a:endParaRPr>
          </a:p>
          <a:p>
            <a:pPr marL="0" indent="0">
              <a:spcBef>
                <a:spcPct val="0"/>
              </a:spcBef>
              <a:buFont typeface="Arial" pitchFamily="34" charset="0"/>
              <a:buNone/>
              <a:defRPr/>
            </a:pPr>
            <a:endParaRPr lang="en-CA" altLang="en-US" sz="600" b="1" dirty="0">
              <a:solidFill>
                <a:srgbClr val="000000"/>
              </a:solidFill>
              <a:latin typeface="League Spartan" panose="020B0604020202020204" charset="0"/>
              <a:cs typeface="League Spartan" panose="020B0604020202020204" charset="0"/>
            </a:endParaRPr>
          </a:p>
          <a:p>
            <a:endParaRPr lang="en-US" dirty="0">
              <a:latin typeface="League Spartan" panose="020B0604020202020204" charset="0"/>
              <a:cs typeface="League Spartan" panose="020B0604020202020204" charset="0"/>
            </a:endParaRPr>
          </a:p>
        </p:txBody>
      </p:sp>
      <p:sp>
        <p:nvSpPr>
          <p:cNvPr id="8" name="TextBox 7"/>
          <p:cNvSpPr txBox="1"/>
          <p:nvPr/>
        </p:nvSpPr>
        <p:spPr>
          <a:xfrm>
            <a:off x="611303" y="3756651"/>
            <a:ext cx="4254412" cy="1131079"/>
          </a:xfrm>
          <a:prstGeom prst="rect">
            <a:avLst/>
          </a:prstGeom>
          <a:noFill/>
        </p:spPr>
        <p:txBody>
          <a:bodyPr wrap="square" rtlCol="0">
            <a:spAutoFit/>
          </a:bodyPr>
          <a:lstStyle/>
          <a:p>
            <a:pPr lvl="0">
              <a:defRPr/>
            </a:pPr>
            <a:r>
              <a:rPr lang="en-CA" altLang="en-US" sz="1350" b="1" dirty="0">
                <a:latin typeface="League Spartan" panose="020B0604020202020204" charset="0"/>
                <a:cs typeface="League Spartan" panose="020B0604020202020204" charset="0"/>
              </a:rPr>
              <a:t>2. If older adult is having trouble accessing food:</a:t>
            </a:r>
          </a:p>
          <a:p>
            <a:pPr lvl="0">
              <a:defRPr/>
            </a:pPr>
            <a:r>
              <a:rPr lang="en-CA" altLang="en-US" sz="1350" b="1" dirty="0">
                <a:solidFill>
                  <a:schemeClr val="tx2">
                    <a:lumMod val="75000"/>
                  </a:schemeClr>
                </a:solidFill>
                <a:latin typeface="League Spartan" panose="020B0604020202020204" charset="0"/>
                <a:cs typeface="League Spartan" panose="020B0604020202020204" charset="0"/>
              </a:rPr>
              <a:t>*</a:t>
            </a:r>
            <a:r>
              <a:rPr lang="en-CA" altLang="en-US" sz="1350" dirty="0">
                <a:solidFill>
                  <a:schemeClr val="tx2">
                    <a:lumMod val="75000"/>
                  </a:schemeClr>
                </a:solidFill>
                <a:latin typeface="League Spartan" panose="020B0604020202020204" charset="0"/>
                <a:cs typeface="League Spartan" panose="020B0604020202020204" charset="0"/>
              </a:rPr>
              <a:t>Grocery bus</a:t>
            </a:r>
          </a:p>
          <a:p>
            <a:pPr lvl="0">
              <a:defRPr/>
            </a:pPr>
            <a:r>
              <a:rPr lang="en-CA" altLang="en-US" sz="1350" dirty="0">
                <a:solidFill>
                  <a:schemeClr val="tx2">
                    <a:lumMod val="75000"/>
                  </a:schemeClr>
                </a:solidFill>
                <a:latin typeface="League Spartan" panose="020B0604020202020204" charset="0"/>
                <a:cs typeface="League Spartan" panose="020B0604020202020204" charset="0"/>
              </a:rPr>
              <a:t>*Good food box</a:t>
            </a:r>
          </a:p>
          <a:p>
            <a:pPr lvl="0">
              <a:defRPr/>
            </a:pPr>
            <a:r>
              <a:rPr lang="en-CA" altLang="en-US" sz="1350" dirty="0">
                <a:solidFill>
                  <a:schemeClr val="tx2">
                    <a:lumMod val="75000"/>
                  </a:schemeClr>
                </a:solidFill>
                <a:latin typeface="League Spartan" panose="020B0604020202020204" charset="0"/>
                <a:cs typeface="League Spartan" panose="020B0604020202020204" charset="0"/>
              </a:rPr>
              <a:t>*Meal Delivery</a:t>
            </a:r>
          </a:p>
          <a:p>
            <a:pPr lvl="0">
              <a:defRPr/>
            </a:pPr>
            <a:r>
              <a:rPr lang="en-CA" altLang="en-US" sz="1350" dirty="0">
                <a:solidFill>
                  <a:schemeClr val="tx2">
                    <a:lumMod val="75000"/>
                  </a:schemeClr>
                </a:solidFill>
                <a:latin typeface="League Spartan" panose="020B0604020202020204" charset="0"/>
                <a:cs typeface="League Spartan" panose="020B0604020202020204" charset="0"/>
              </a:rPr>
              <a:t>*Internet Orders</a:t>
            </a:r>
          </a:p>
        </p:txBody>
      </p:sp>
      <p:sp>
        <p:nvSpPr>
          <p:cNvPr id="9" name="TextBox 8"/>
          <p:cNvSpPr txBox="1"/>
          <p:nvPr/>
        </p:nvSpPr>
        <p:spPr>
          <a:xfrm>
            <a:off x="4865715" y="1174181"/>
            <a:ext cx="4307830" cy="923330"/>
          </a:xfrm>
          <a:prstGeom prst="rect">
            <a:avLst/>
          </a:prstGeom>
          <a:noFill/>
        </p:spPr>
        <p:txBody>
          <a:bodyPr wrap="square" rtlCol="0">
            <a:spAutoFit/>
          </a:bodyPr>
          <a:lstStyle/>
          <a:p>
            <a:pPr lvl="0">
              <a:defRPr/>
            </a:pPr>
            <a:r>
              <a:rPr lang="en-CA" altLang="en-US" sz="1350" b="1" dirty="0">
                <a:latin typeface="League Spartan" panose="020B0604020202020204" charset="0"/>
                <a:cs typeface="League Spartan" panose="020B0604020202020204" charset="0"/>
              </a:rPr>
              <a:t>3. If older adult needs help with meal preparation:</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Meals on Wheels</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Wheels to Meals</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Private meal prep services (in house or delivery)</a:t>
            </a:r>
          </a:p>
        </p:txBody>
      </p:sp>
      <p:sp>
        <p:nvSpPr>
          <p:cNvPr id="10" name="TextBox 9"/>
          <p:cNvSpPr txBox="1"/>
          <p:nvPr/>
        </p:nvSpPr>
        <p:spPr>
          <a:xfrm>
            <a:off x="4865715" y="2132108"/>
            <a:ext cx="4628338" cy="1754326"/>
          </a:xfrm>
          <a:prstGeom prst="rect">
            <a:avLst/>
          </a:prstGeom>
          <a:noFill/>
        </p:spPr>
        <p:txBody>
          <a:bodyPr wrap="square" rtlCol="0">
            <a:spAutoFit/>
          </a:bodyPr>
          <a:lstStyle/>
          <a:p>
            <a:pPr lvl="0">
              <a:defRPr/>
            </a:pPr>
            <a:r>
              <a:rPr lang="en-CA" altLang="en-US" sz="1350" b="1" dirty="0">
                <a:latin typeface="League Spartan" panose="020B0604020202020204" charset="0"/>
                <a:cs typeface="League Spartan" panose="020B0604020202020204" charset="0"/>
              </a:rPr>
              <a:t>4. If older adult needs medical recommendations:</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Oral supplements</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Changes to medications</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Lab work up</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Optimization of medical conditions</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Diet Specific recommendations</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Decreased Alcohol intake</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Need for dentist or denturist</a:t>
            </a:r>
          </a:p>
        </p:txBody>
      </p:sp>
      <p:sp>
        <p:nvSpPr>
          <p:cNvPr id="11" name="TextBox 10"/>
          <p:cNvSpPr txBox="1"/>
          <p:nvPr/>
        </p:nvSpPr>
        <p:spPr>
          <a:xfrm>
            <a:off x="4865715" y="3881340"/>
            <a:ext cx="4254412" cy="1131079"/>
          </a:xfrm>
          <a:prstGeom prst="rect">
            <a:avLst/>
          </a:prstGeom>
          <a:noFill/>
        </p:spPr>
        <p:txBody>
          <a:bodyPr wrap="square" rtlCol="0">
            <a:spAutoFit/>
          </a:bodyPr>
          <a:lstStyle/>
          <a:p>
            <a:pPr lvl="0">
              <a:defRPr/>
            </a:pPr>
            <a:r>
              <a:rPr lang="en-CA" altLang="en-US" sz="1350" b="1" dirty="0">
                <a:latin typeface="League Spartan" panose="020B0604020202020204" charset="0"/>
                <a:cs typeface="League Spartan" panose="020B0604020202020204" charset="0"/>
              </a:rPr>
              <a:t>5. If older adult needs education:</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City of Ottawa Nutrition Info Line: 311</a:t>
            </a: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hlinkClick r:id="rId3">
                  <a:extLst>
                    <a:ext uri="{A12FA001-AC4F-418D-AE19-62706E023703}">
                      <ahyp:hlinkClr xmlns:ahyp="http://schemas.microsoft.com/office/drawing/2018/hyperlinkcolor" val="tx"/>
                    </a:ext>
                  </a:extLst>
                </a:hlinkClick>
              </a:rPr>
              <a:t>http://ottawa.ca/en/residents/public-health/nutrition</a:t>
            </a:r>
            <a:endParaRPr lang="en-CA" altLang="en-US" sz="1350" dirty="0">
              <a:solidFill>
                <a:schemeClr val="tx2">
                  <a:lumMod val="75000"/>
                </a:schemeClr>
              </a:solidFill>
              <a:latin typeface="League Spartan" panose="020B0604020202020204" charset="0"/>
              <a:cs typeface="League Spartan" panose="020B0604020202020204" charset="0"/>
            </a:endParaRPr>
          </a:p>
          <a:p>
            <a:pPr marL="285750" lvl="0" indent="-285750">
              <a:buFont typeface="Arial" panose="020B0604020202020204" pitchFamily="34" charset="0"/>
              <a:buChar char="•"/>
              <a:defRPr/>
            </a:pPr>
            <a:r>
              <a:rPr lang="en-CA" altLang="en-US" sz="1350" dirty="0">
                <a:solidFill>
                  <a:schemeClr val="tx2">
                    <a:lumMod val="75000"/>
                  </a:schemeClr>
                </a:solidFill>
                <a:latin typeface="League Spartan" panose="020B0604020202020204" charset="0"/>
                <a:cs typeface="League Spartan" panose="020B0604020202020204" charset="0"/>
              </a:rPr>
              <a:t>www.unlockfood.ca</a:t>
            </a:r>
          </a:p>
        </p:txBody>
      </p:sp>
    </p:spTree>
    <p:extLst>
      <p:ext uri="{BB962C8B-B14F-4D97-AF65-F5344CB8AC3E}">
        <p14:creationId xmlns:p14="http://schemas.microsoft.com/office/powerpoint/2010/main" val="35871129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3EBAA-89BC-2991-42DA-5BAAFA5E0762}"/>
              </a:ext>
            </a:extLst>
          </p:cNvPr>
          <p:cNvSpPr>
            <a:spLocks noGrp="1"/>
          </p:cNvSpPr>
          <p:nvPr>
            <p:ph sz="quarter" idx="10"/>
          </p:nvPr>
        </p:nvSpPr>
        <p:spPr/>
        <p:txBody>
          <a:bodyPr/>
          <a:lstStyle/>
          <a:p>
            <a:pPr marL="0" indent="0">
              <a:spcBef>
                <a:spcPts val="0"/>
              </a:spcBef>
              <a:spcAft>
                <a:spcPts val="600"/>
              </a:spcAft>
              <a:buNone/>
            </a:pPr>
            <a:r>
              <a:rPr lang="en-US" sz="2000" b="1" dirty="0">
                <a:solidFill>
                  <a:schemeClr val="tx1"/>
                </a:solidFill>
                <a:latin typeface="League Spartan" panose="020B0604020202020204" charset="0"/>
                <a:cs typeface="League Spartan" panose="020B0604020202020204" charset="0"/>
              </a:rPr>
              <a:t>Addressing the underlying psychosocial need</a:t>
            </a:r>
          </a:p>
          <a:p>
            <a:pPr>
              <a:spcBef>
                <a:spcPts val="0"/>
              </a:spcBef>
              <a:spcAft>
                <a:spcPts val="600"/>
              </a:spcAft>
            </a:pPr>
            <a:r>
              <a:rPr lang="en-US" sz="2000" dirty="0">
                <a:solidFill>
                  <a:schemeClr val="tx1"/>
                </a:solidFill>
                <a:latin typeface="League Spartan" panose="020B0604020202020204" charset="0"/>
                <a:cs typeface="League Spartan" panose="020B0604020202020204" charset="0"/>
              </a:rPr>
              <a:t>Love</a:t>
            </a:r>
            <a:r>
              <a:rPr lang="en-US" sz="2000" dirty="0">
                <a:latin typeface="League Spartan" panose="020B0604020202020204" charset="0"/>
                <a:cs typeface="League Spartan" panose="020B0604020202020204" charset="0"/>
              </a:rPr>
              <a:t>: </a:t>
            </a:r>
            <a:r>
              <a:rPr lang="en-US" sz="2000" dirty="0">
                <a:solidFill>
                  <a:srgbClr val="000000"/>
                </a:solidFill>
                <a:latin typeface="League Spartan" panose="020B0604020202020204" charset="0"/>
                <a:cs typeface="League Spartan" panose="020B0604020202020204" charset="0"/>
              </a:rPr>
              <a:t>feeling unconditionally accepted</a:t>
            </a:r>
          </a:p>
          <a:p>
            <a:pPr>
              <a:spcBef>
                <a:spcPts val="0"/>
              </a:spcBef>
              <a:spcAft>
                <a:spcPts val="600"/>
              </a:spcAft>
            </a:pPr>
            <a:r>
              <a:rPr lang="en-US" sz="2000" dirty="0">
                <a:solidFill>
                  <a:schemeClr val="tx1"/>
                </a:solidFill>
                <a:latin typeface="League Spartan" panose="020B0604020202020204" charset="0"/>
                <a:cs typeface="League Spartan" panose="020B0604020202020204" charset="0"/>
              </a:rPr>
              <a:t>Comfort</a:t>
            </a:r>
            <a:r>
              <a:rPr lang="en-US" sz="2000" dirty="0">
                <a:latin typeface="League Spartan" panose="020B0604020202020204" charset="0"/>
                <a:cs typeface="League Spartan" panose="020B0604020202020204" charset="0"/>
              </a:rPr>
              <a:t>: </a:t>
            </a:r>
            <a:r>
              <a:rPr lang="en-US" sz="2000" dirty="0">
                <a:solidFill>
                  <a:srgbClr val="000000"/>
                </a:solidFill>
                <a:latin typeface="League Spartan" panose="020B0604020202020204" charset="0"/>
                <a:cs typeface="League Spartan" panose="020B0604020202020204" charset="0"/>
              </a:rPr>
              <a:t>feelings of closeness to others</a:t>
            </a:r>
          </a:p>
          <a:p>
            <a:pPr>
              <a:spcBef>
                <a:spcPts val="0"/>
              </a:spcBef>
              <a:spcAft>
                <a:spcPts val="600"/>
              </a:spcAft>
            </a:pPr>
            <a:r>
              <a:rPr lang="en-US" sz="2000" dirty="0">
                <a:solidFill>
                  <a:schemeClr val="tx1"/>
                </a:solidFill>
                <a:latin typeface="League Spartan" panose="020B0604020202020204" charset="0"/>
                <a:cs typeface="League Spartan" panose="020B0604020202020204" charset="0"/>
              </a:rPr>
              <a:t>Identity</a:t>
            </a:r>
            <a:r>
              <a:rPr lang="en-US" sz="2000" dirty="0">
                <a:latin typeface="League Spartan" panose="020B0604020202020204" charset="0"/>
                <a:cs typeface="League Spartan" panose="020B0604020202020204" charset="0"/>
              </a:rPr>
              <a:t>: </a:t>
            </a:r>
            <a:r>
              <a:rPr lang="en-US" sz="2000" dirty="0">
                <a:solidFill>
                  <a:srgbClr val="000000"/>
                </a:solidFill>
                <a:latin typeface="League Spartan" panose="020B0604020202020204" charset="0"/>
                <a:cs typeface="League Spartan" panose="020B0604020202020204" charset="0"/>
              </a:rPr>
              <a:t>knowing your story and who you are</a:t>
            </a:r>
          </a:p>
          <a:p>
            <a:pPr>
              <a:spcBef>
                <a:spcPts val="0"/>
              </a:spcBef>
              <a:spcAft>
                <a:spcPts val="600"/>
              </a:spcAft>
            </a:pPr>
            <a:r>
              <a:rPr lang="en-US" sz="2000" dirty="0">
                <a:solidFill>
                  <a:schemeClr val="tx1"/>
                </a:solidFill>
                <a:latin typeface="League Spartan" panose="020B0604020202020204" charset="0"/>
                <a:cs typeface="League Spartan" panose="020B0604020202020204" charset="0"/>
              </a:rPr>
              <a:t>Occupation</a:t>
            </a:r>
            <a:r>
              <a:rPr lang="en-US" sz="2000" dirty="0">
                <a:latin typeface="League Spartan" panose="020B0604020202020204" charset="0"/>
                <a:cs typeface="League Spartan" panose="020B0604020202020204" charset="0"/>
              </a:rPr>
              <a:t>: </a:t>
            </a:r>
            <a:r>
              <a:rPr lang="en-US" sz="2000" dirty="0">
                <a:solidFill>
                  <a:srgbClr val="000000"/>
                </a:solidFill>
                <a:latin typeface="League Spartan" panose="020B0604020202020204" charset="0"/>
                <a:cs typeface="League Spartan" panose="020B0604020202020204" charset="0"/>
              </a:rPr>
              <a:t>activities with personal significance</a:t>
            </a:r>
          </a:p>
          <a:p>
            <a:pPr>
              <a:spcBef>
                <a:spcPts val="0"/>
              </a:spcBef>
              <a:spcAft>
                <a:spcPts val="600"/>
              </a:spcAft>
            </a:pPr>
            <a:r>
              <a:rPr lang="en-US" sz="2000" dirty="0">
                <a:solidFill>
                  <a:schemeClr val="tx1"/>
                </a:solidFill>
                <a:latin typeface="League Spartan" panose="020B0604020202020204" charset="0"/>
                <a:cs typeface="League Spartan" panose="020B0604020202020204" charset="0"/>
              </a:rPr>
              <a:t>Inclusion</a:t>
            </a:r>
            <a:r>
              <a:rPr lang="en-US" sz="2000" dirty="0">
                <a:latin typeface="League Spartan" panose="020B0604020202020204" charset="0"/>
                <a:cs typeface="League Spartan" panose="020B0604020202020204" charset="0"/>
              </a:rPr>
              <a:t>: </a:t>
            </a:r>
            <a:r>
              <a:rPr lang="en-US" sz="2000" dirty="0">
                <a:solidFill>
                  <a:srgbClr val="000000"/>
                </a:solidFill>
                <a:latin typeface="League Spartan" panose="020B0604020202020204" charset="0"/>
                <a:cs typeface="League Spartan" panose="020B0604020202020204" charset="0"/>
              </a:rPr>
              <a:t>having a distinct place in a group</a:t>
            </a:r>
          </a:p>
          <a:p>
            <a:pPr>
              <a:spcBef>
                <a:spcPts val="0"/>
              </a:spcBef>
              <a:spcAft>
                <a:spcPts val="600"/>
              </a:spcAft>
            </a:pPr>
            <a:r>
              <a:rPr lang="en-US" sz="2000" dirty="0">
                <a:solidFill>
                  <a:schemeClr val="tx1"/>
                </a:solidFill>
                <a:latin typeface="League Spartan" panose="020B0604020202020204" charset="0"/>
                <a:cs typeface="League Spartan" panose="020B0604020202020204" charset="0"/>
              </a:rPr>
              <a:t>Attachment</a:t>
            </a:r>
            <a:r>
              <a:rPr lang="en-US" sz="2000" dirty="0">
                <a:latin typeface="League Spartan" panose="020B0604020202020204" charset="0"/>
                <a:cs typeface="League Spartan" panose="020B0604020202020204" charset="0"/>
              </a:rPr>
              <a:t>: </a:t>
            </a:r>
            <a:r>
              <a:rPr lang="en-US" sz="2000" dirty="0">
                <a:solidFill>
                  <a:srgbClr val="000000"/>
                </a:solidFill>
                <a:latin typeface="League Spartan" panose="020B0604020202020204" charset="0"/>
                <a:cs typeface="League Spartan" panose="020B0604020202020204" charset="0"/>
              </a:rPr>
              <a:t>specific emotional bonds with people, pets, places, objects</a:t>
            </a:r>
          </a:p>
          <a:p>
            <a:pPr>
              <a:spcBef>
                <a:spcPts val="0"/>
              </a:spcBef>
              <a:spcAft>
                <a:spcPts val="600"/>
              </a:spcAft>
            </a:pPr>
            <a:r>
              <a:rPr lang="en-US" sz="2000" dirty="0">
                <a:solidFill>
                  <a:schemeClr val="tx1"/>
                </a:solidFill>
                <a:latin typeface="League Spartan" panose="020B0604020202020204" charset="0"/>
                <a:cs typeface="League Spartan" panose="020B0604020202020204" charset="0"/>
              </a:rPr>
              <a:t>Environment</a:t>
            </a:r>
            <a:r>
              <a:rPr lang="en-US" sz="2000" dirty="0">
                <a:latin typeface="League Spartan" panose="020B0604020202020204" charset="0"/>
                <a:cs typeface="League Spartan" panose="020B0604020202020204" charset="0"/>
              </a:rPr>
              <a:t>: </a:t>
            </a:r>
            <a:r>
              <a:rPr lang="en-US" sz="2000" dirty="0">
                <a:solidFill>
                  <a:srgbClr val="000000"/>
                </a:solidFill>
                <a:latin typeface="League Spartan" panose="020B0604020202020204" charset="0"/>
                <a:cs typeface="League Spartan" panose="020B0604020202020204" charset="0"/>
              </a:rPr>
              <a:t>sense of safety and security</a:t>
            </a:r>
          </a:p>
          <a:p>
            <a:pPr marL="0" indent="0">
              <a:spcBef>
                <a:spcPts val="0"/>
              </a:spcBef>
              <a:spcAft>
                <a:spcPts val="600"/>
              </a:spcAft>
              <a:buNone/>
            </a:pPr>
            <a:endParaRPr lang="en-US" sz="700" dirty="0">
              <a:latin typeface="League Spartan" panose="020B0604020202020204" charset="0"/>
              <a:cs typeface="League Spartan" panose="020B0604020202020204" charset="0"/>
            </a:endParaRPr>
          </a:p>
          <a:p>
            <a:pPr marL="0" indent="0">
              <a:spcBef>
                <a:spcPts val="0"/>
              </a:spcBef>
              <a:spcAft>
                <a:spcPts val="600"/>
              </a:spcAft>
              <a:buNone/>
            </a:pPr>
            <a:r>
              <a:rPr lang="en-US" sz="1200" dirty="0">
                <a:latin typeface="League Spartan" panose="020B0604020202020204" charset="0"/>
                <a:cs typeface="League Spartan" panose="020B0604020202020204" charset="0"/>
              </a:rPr>
              <a:t>Person-centered risk assessment framework for older adults living with dementia (Lee, et al., 2019)</a:t>
            </a:r>
          </a:p>
        </p:txBody>
      </p:sp>
      <p:sp>
        <p:nvSpPr>
          <p:cNvPr id="4" name="Title 1"/>
          <p:cNvSpPr txBox="1">
            <a:spLocks/>
          </p:cNvSpPr>
          <p:nvPr/>
        </p:nvSpPr>
        <p:spPr>
          <a:xfrm>
            <a:off x="1662455" y="131234"/>
            <a:ext cx="7158318" cy="742950"/>
          </a:xfrm>
          <a:prstGeom prst="rect">
            <a:avLst/>
          </a:prstGeom>
        </p:spPr>
        <p:txBody>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r>
              <a:rPr lang="en-US" sz="3600" b="1" dirty="0">
                <a:latin typeface="Helios Extended" panose="020B0604020202020204" charset="0"/>
                <a:cs typeface="Helios Extended" panose="020B0604020202020204" charset="0"/>
              </a:rPr>
              <a:t>MANAGING RISK - CONTEXT</a:t>
            </a:r>
          </a:p>
        </p:txBody>
      </p:sp>
    </p:spTree>
    <p:extLst>
      <p:ext uri="{BB962C8B-B14F-4D97-AF65-F5344CB8AC3E}">
        <p14:creationId xmlns:p14="http://schemas.microsoft.com/office/powerpoint/2010/main" val="41186185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3EBAA-89BC-2991-42DA-5BAAFA5E0762}"/>
              </a:ext>
            </a:extLst>
          </p:cNvPr>
          <p:cNvSpPr>
            <a:spLocks noGrp="1"/>
          </p:cNvSpPr>
          <p:nvPr>
            <p:ph sz="quarter" idx="10"/>
          </p:nvPr>
        </p:nvSpPr>
        <p:spPr/>
        <p:txBody>
          <a:bodyPr/>
          <a:lstStyle/>
          <a:p>
            <a:pPr lvl="1">
              <a:buFont typeface="Arial" panose="020B0604020202020204" pitchFamily="34" charset="0"/>
              <a:buChar char="•"/>
            </a:pPr>
            <a:r>
              <a:rPr lang="en-US" sz="2800" dirty="0">
                <a:solidFill>
                  <a:schemeClr val="tx1"/>
                </a:solidFill>
                <a:latin typeface="League Spartan" panose="020B0604020202020204" charset="0"/>
                <a:cs typeface="League Spartan" panose="020B0604020202020204" charset="0"/>
              </a:rPr>
              <a:t> Prevent the concern</a:t>
            </a:r>
          </a:p>
          <a:p>
            <a:pPr lvl="1">
              <a:buFont typeface="Arial" panose="020B0604020202020204" pitchFamily="34" charset="0"/>
              <a:buChar char="•"/>
            </a:pPr>
            <a:r>
              <a:rPr lang="en-US" sz="2800" dirty="0">
                <a:solidFill>
                  <a:schemeClr val="tx1"/>
                </a:solidFill>
                <a:latin typeface="League Spartan" panose="020B0604020202020204" charset="0"/>
                <a:cs typeface="League Spartan" panose="020B0604020202020204" charset="0"/>
              </a:rPr>
              <a:t> Eliminate the concern</a:t>
            </a:r>
          </a:p>
          <a:p>
            <a:pPr lvl="1">
              <a:buFont typeface="Arial" panose="020B0604020202020204" pitchFamily="34" charset="0"/>
              <a:buChar char="•"/>
            </a:pPr>
            <a:r>
              <a:rPr lang="en-US" sz="2800" dirty="0">
                <a:solidFill>
                  <a:schemeClr val="tx1"/>
                </a:solidFill>
                <a:latin typeface="League Spartan" panose="020B0604020202020204" charset="0"/>
                <a:cs typeface="League Spartan" panose="020B0604020202020204" charset="0"/>
              </a:rPr>
              <a:t> Minimize the consequences</a:t>
            </a:r>
          </a:p>
          <a:p>
            <a:pPr lvl="1">
              <a:buFont typeface="Arial" panose="020B0604020202020204" pitchFamily="34" charset="0"/>
              <a:buChar char="•"/>
            </a:pPr>
            <a:r>
              <a:rPr lang="en-CA" sz="2800" dirty="0">
                <a:solidFill>
                  <a:schemeClr val="tx1"/>
                </a:solidFill>
                <a:latin typeface="League Spartan" panose="020B0604020202020204" charset="0"/>
                <a:cs typeface="League Spartan" panose="020B0604020202020204" charset="0"/>
              </a:rPr>
              <a:t> Increase the concern</a:t>
            </a:r>
            <a:endParaRPr lang="en-US" sz="2800" dirty="0">
              <a:solidFill>
                <a:schemeClr val="tx1"/>
              </a:solidFill>
              <a:latin typeface="League Spartan" panose="020B0604020202020204" charset="0"/>
              <a:cs typeface="League Spartan" panose="020B0604020202020204" charset="0"/>
            </a:endParaRPr>
          </a:p>
          <a:p>
            <a:pPr lvl="1">
              <a:buFont typeface="Arial" panose="020B0604020202020204" pitchFamily="34" charset="0"/>
              <a:buChar char="•"/>
            </a:pPr>
            <a:r>
              <a:rPr lang="en-CA" sz="2800" dirty="0">
                <a:solidFill>
                  <a:schemeClr val="tx1"/>
                </a:solidFill>
                <a:latin typeface="League Spartan" panose="020B0604020202020204" charset="0"/>
                <a:cs typeface="League Spartan" panose="020B0604020202020204" charset="0"/>
              </a:rPr>
              <a:t> Share the risk</a:t>
            </a:r>
            <a:endParaRPr lang="en-US" sz="2800" dirty="0">
              <a:solidFill>
                <a:schemeClr val="tx1"/>
              </a:solidFill>
              <a:latin typeface="League Spartan" panose="020B0604020202020204" charset="0"/>
              <a:cs typeface="League Spartan" panose="020B0604020202020204" charset="0"/>
            </a:endParaRPr>
          </a:p>
          <a:p>
            <a:pPr lvl="1">
              <a:buFont typeface="Arial" panose="020B0604020202020204" pitchFamily="34" charset="0"/>
              <a:buChar char="•"/>
            </a:pPr>
            <a:r>
              <a:rPr lang="en-CA" sz="2800" dirty="0">
                <a:solidFill>
                  <a:schemeClr val="tx1"/>
                </a:solidFill>
                <a:latin typeface="League Spartan" panose="020B0604020202020204" charset="0"/>
                <a:cs typeface="League Spartan" panose="020B0604020202020204" charset="0"/>
              </a:rPr>
              <a:t> Accept the risk – supporting resilience</a:t>
            </a:r>
          </a:p>
          <a:p>
            <a:pPr marL="228600" lvl="1" indent="0">
              <a:buNone/>
            </a:pPr>
            <a:endParaRPr lang="en-CA" sz="2400" dirty="0">
              <a:solidFill>
                <a:schemeClr val="tx1"/>
              </a:solidFill>
              <a:latin typeface="League Spartan" panose="020B0604020202020204" charset="0"/>
              <a:cs typeface="League Spartan" panose="020B0604020202020204" charset="0"/>
            </a:endParaRPr>
          </a:p>
          <a:p>
            <a:pPr lvl="1" algn="r">
              <a:buNone/>
            </a:pPr>
            <a:r>
              <a:rPr lang="en-CA" sz="1800" dirty="0">
                <a:latin typeface="League Spartan" panose="020B0604020202020204" charset="0"/>
                <a:cs typeface="League Spartan" panose="020B0604020202020204" charset="0"/>
              </a:rPr>
              <a:t>											</a:t>
            </a:r>
            <a:r>
              <a:rPr lang="en-CA" sz="1600" dirty="0">
                <a:latin typeface="League Spartan" panose="020B0604020202020204" charset="0"/>
                <a:cs typeface="League Spartan" panose="020B0604020202020204" charset="0"/>
              </a:rPr>
              <a:t>(MacLeod, 2013)</a:t>
            </a:r>
            <a:endParaRPr lang="en-US" sz="1600" dirty="0">
              <a:latin typeface="League Spartan" panose="020B0604020202020204" charset="0"/>
              <a:cs typeface="League Spartan" panose="020B0604020202020204" charset="0"/>
            </a:endParaRPr>
          </a:p>
        </p:txBody>
      </p:sp>
      <p:sp>
        <p:nvSpPr>
          <p:cNvPr id="4" name="Title 1"/>
          <p:cNvSpPr txBox="1">
            <a:spLocks/>
          </p:cNvSpPr>
          <p:nvPr/>
        </p:nvSpPr>
        <p:spPr>
          <a:xfrm>
            <a:off x="1662455" y="131234"/>
            <a:ext cx="7158318" cy="742950"/>
          </a:xfrm>
          <a:prstGeom prst="rect">
            <a:avLst/>
          </a:prstGeom>
        </p:spPr>
        <p:txBody>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r>
              <a:rPr lang="en-US" sz="3600" b="1" dirty="0">
                <a:latin typeface="Helios Extended" panose="020B0604020202020204" charset="0"/>
                <a:cs typeface="Helios Extended" panose="020B0604020202020204" charset="0"/>
              </a:rPr>
              <a:t>MANAGING RISK - OUTCOMES</a:t>
            </a:r>
          </a:p>
        </p:txBody>
      </p:sp>
    </p:spTree>
    <p:extLst>
      <p:ext uri="{BB962C8B-B14F-4D97-AF65-F5344CB8AC3E}">
        <p14:creationId xmlns:p14="http://schemas.microsoft.com/office/powerpoint/2010/main" val="761239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3EBAA-89BC-2991-42DA-5BAAFA5E0762}"/>
              </a:ext>
            </a:extLst>
          </p:cNvPr>
          <p:cNvSpPr>
            <a:spLocks noGrp="1"/>
          </p:cNvSpPr>
          <p:nvPr>
            <p:ph sz="quarter" idx="10"/>
          </p:nvPr>
        </p:nvSpPr>
        <p:spPr/>
        <p:txBody>
          <a:bodyPr/>
          <a:lstStyle/>
          <a:p>
            <a:pPr>
              <a:buNone/>
            </a:pPr>
            <a:endParaRPr lang="en-US" sz="2200" b="1" dirty="0">
              <a:latin typeface="League Spartan" panose="020B0604020202020204" charset="0"/>
              <a:cs typeface="League Spartan" panose="020B0604020202020204" charset="0"/>
            </a:endParaRPr>
          </a:p>
          <a:p>
            <a:pPr marL="733425" lvl="1" indent="-457200">
              <a:buFont typeface="Arial" panose="020B0604020202020204" pitchFamily="34" charset="0"/>
              <a:buChar char="•"/>
            </a:pPr>
            <a:r>
              <a:rPr lang="en-US" sz="2800" dirty="0">
                <a:solidFill>
                  <a:schemeClr val="tx1"/>
                </a:solidFill>
                <a:latin typeface="League Spartan" panose="020B0604020202020204" charset="0"/>
                <a:cs typeface="League Spartan" panose="020B0604020202020204" charset="0"/>
              </a:rPr>
              <a:t>By collaborating with older adult, caregiver and others</a:t>
            </a:r>
          </a:p>
          <a:p>
            <a:pPr marL="733425" lvl="1" indent="-457200">
              <a:buFont typeface="Arial" panose="020B0604020202020204" pitchFamily="34" charset="0"/>
              <a:buChar char="•"/>
            </a:pPr>
            <a:r>
              <a:rPr lang="en-US" sz="2800" dirty="0">
                <a:solidFill>
                  <a:schemeClr val="tx1"/>
                </a:solidFill>
                <a:latin typeface="League Spartan" panose="020B0604020202020204" charset="0"/>
                <a:cs typeface="League Spartan" panose="020B0604020202020204" charset="0"/>
              </a:rPr>
              <a:t>By informing the older adult</a:t>
            </a:r>
          </a:p>
          <a:p>
            <a:pPr marL="733425" lvl="1" indent="-457200">
              <a:buFont typeface="Arial" panose="020B0604020202020204" pitchFamily="34" charset="0"/>
              <a:buChar char="•"/>
            </a:pPr>
            <a:r>
              <a:rPr lang="en-US" sz="2800" dirty="0">
                <a:solidFill>
                  <a:schemeClr val="tx1"/>
                </a:solidFill>
                <a:latin typeface="League Spartan" panose="020B0604020202020204" charset="0"/>
                <a:cs typeface="League Spartan" panose="020B0604020202020204" charset="0"/>
              </a:rPr>
              <a:t>By delaying and waiting</a:t>
            </a:r>
          </a:p>
          <a:p>
            <a:pPr marL="733425" lvl="1" indent="-457200">
              <a:buFont typeface="Arial" panose="020B0604020202020204" pitchFamily="34" charset="0"/>
              <a:buChar char="•"/>
            </a:pPr>
            <a:r>
              <a:rPr lang="en-CA" sz="2800" dirty="0">
                <a:solidFill>
                  <a:schemeClr val="tx1"/>
                </a:solidFill>
                <a:latin typeface="League Spartan" panose="020B0604020202020204" charset="0"/>
                <a:cs typeface="League Spartan" panose="020B0604020202020204" charset="0"/>
              </a:rPr>
              <a:t>By overriding the older adult’s wishes</a:t>
            </a:r>
          </a:p>
          <a:p>
            <a:pPr marL="490220" lvl="1" indent="-213995"/>
            <a:endParaRPr lang="en-CA" sz="1800" dirty="0">
              <a:latin typeface="League Spartan" panose="020B0604020202020204" charset="0"/>
              <a:cs typeface="League Spartan" panose="020B0604020202020204" charset="0"/>
            </a:endParaRPr>
          </a:p>
          <a:p>
            <a:pPr marL="490220" lvl="1" indent="-213995"/>
            <a:endParaRPr lang="en-CA" sz="1800" dirty="0">
              <a:latin typeface="League Spartan" panose="020B0604020202020204" charset="0"/>
              <a:cs typeface="League Spartan" panose="020B0604020202020204" charset="0"/>
            </a:endParaRPr>
          </a:p>
          <a:p>
            <a:pPr lvl="8" algn="r">
              <a:buNone/>
            </a:pPr>
            <a:r>
              <a:rPr lang="en-CA" sz="1350" dirty="0">
                <a:latin typeface="League Spartan" panose="020B0604020202020204" charset="0"/>
                <a:cs typeface="League Spartan" panose="020B0604020202020204" charset="0"/>
              </a:rPr>
              <a:t>(MacLeod, 2013)</a:t>
            </a:r>
            <a:endParaRPr lang="en-US" sz="1350" dirty="0">
              <a:latin typeface="League Spartan" panose="020B0604020202020204" charset="0"/>
              <a:cs typeface="League Spartan" panose="020B0604020202020204" charset="0"/>
            </a:endParaRPr>
          </a:p>
          <a:p>
            <a:pPr marL="276225" lvl="1" indent="0">
              <a:buNone/>
            </a:pPr>
            <a:endParaRPr lang="en-US" sz="1800" dirty="0">
              <a:latin typeface="League Spartan" panose="020B0604020202020204" charset="0"/>
              <a:cs typeface="League Spartan" panose="020B0604020202020204" charset="0"/>
            </a:endParaRPr>
          </a:p>
        </p:txBody>
      </p:sp>
      <p:sp>
        <p:nvSpPr>
          <p:cNvPr id="4" name="Title 1"/>
          <p:cNvSpPr txBox="1">
            <a:spLocks/>
          </p:cNvSpPr>
          <p:nvPr/>
        </p:nvSpPr>
        <p:spPr>
          <a:xfrm>
            <a:off x="1662455" y="131234"/>
            <a:ext cx="7158318" cy="742950"/>
          </a:xfrm>
          <a:prstGeom prst="rect">
            <a:avLst/>
          </a:prstGeom>
        </p:spPr>
        <p:txBody>
          <a:bodyPr/>
          <a:lstStyle>
            <a:lvl1pPr algn="l" defTabSz="457200" rtl="0" eaLnBrk="1" latinLnBrk="0" hangingPunct="1">
              <a:spcBef>
                <a:spcPct val="0"/>
              </a:spcBef>
              <a:buNone/>
              <a:defRPr sz="3400" kern="1200">
                <a:solidFill>
                  <a:schemeClr val="tx1"/>
                </a:solidFill>
                <a:latin typeface="League Spartan" panose="020B0604020202020204" charset="0"/>
                <a:ea typeface="+mj-ea"/>
                <a:cs typeface="+mj-cs"/>
              </a:defRPr>
            </a:lvl1pPr>
          </a:lstStyle>
          <a:p>
            <a:r>
              <a:rPr lang="en-US" sz="3600" b="1" dirty="0">
                <a:latin typeface="Helios Extended" panose="020B0604020202020204" charset="0"/>
                <a:cs typeface="Helios Extended" panose="020B0604020202020204" charset="0"/>
              </a:rPr>
              <a:t>MANAGING RISK - PROCESS</a:t>
            </a:r>
          </a:p>
        </p:txBody>
      </p:sp>
    </p:spTree>
    <p:extLst>
      <p:ext uri="{BB962C8B-B14F-4D97-AF65-F5344CB8AC3E}">
        <p14:creationId xmlns:p14="http://schemas.microsoft.com/office/powerpoint/2010/main" val="12856728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21247-23DA-8B48-0A44-6414FE8FF93D}"/>
              </a:ext>
            </a:extLst>
          </p:cNvPr>
          <p:cNvSpPr>
            <a:spLocks noGrp="1"/>
          </p:cNvSpPr>
          <p:nvPr>
            <p:ph type="title"/>
          </p:nvPr>
        </p:nvSpPr>
        <p:spPr>
          <a:xfrm>
            <a:off x="1622213" y="177556"/>
            <a:ext cx="6998970" cy="621506"/>
          </a:xfrm>
        </p:spPr>
        <p:txBody>
          <a:bodyPr/>
          <a:lstStyle/>
          <a:p>
            <a:r>
              <a:rPr lang="en-US" sz="3600" b="1" dirty="0"/>
              <a:t>RISK ANALYSIS WORKSHEET</a:t>
            </a:r>
            <a:br>
              <a:rPr lang="en-US" sz="3600" b="1" dirty="0"/>
            </a:br>
            <a:endParaRPr lang="en-US" dirty="0"/>
          </a:p>
        </p:txBody>
      </p:sp>
      <p:sp>
        <p:nvSpPr>
          <p:cNvPr id="4" name="Scroll: Horizontal 3">
            <a:extLst>
              <a:ext uri="{FF2B5EF4-FFF2-40B4-BE49-F238E27FC236}">
                <a16:creationId xmlns:a16="http://schemas.microsoft.com/office/drawing/2014/main" id="{EBAE79D8-0C49-E99C-B8D1-B1FF8CED5395}"/>
              </a:ext>
            </a:extLst>
          </p:cNvPr>
          <p:cNvSpPr/>
          <p:nvPr/>
        </p:nvSpPr>
        <p:spPr>
          <a:xfrm>
            <a:off x="917573" y="1069646"/>
            <a:ext cx="3273213" cy="1225542"/>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r>
              <a:rPr lang="en-US" sz="2400" b="1" dirty="0">
                <a:latin typeface="Helios Extended" panose="020B0604020202020204" charset="0"/>
                <a:cs typeface="Helios Extended" panose="020B0604020202020204" charset="0"/>
              </a:rPr>
              <a:t>1.</a:t>
            </a:r>
            <a:r>
              <a:rPr lang="en-US" sz="2000" b="1" dirty="0">
                <a:latin typeface="Helios Extended" panose="020B0604020202020204" charset="0"/>
                <a:cs typeface="Helios Extended" panose="020B0604020202020204" charset="0"/>
              </a:rPr>
              <a:t> </a:t>
            </a:r>
            <a:r>
              <a:rPr lang="en-US" sz="1400" b="1" dirty="0">
                <a:latin typeface="Helios Extended" panose="020B0604020202020204" charset="0"/>
                <a:cs typeface="Helios Extended" panose="020B0604020202020204" charset="0"/>
              </a:rPr>
              <a:t>WHAT IS THE OLDER ADULT AT RISK OF AND WHO IS CONCERNED?</a:t>
            </a:r>
          </a:p>
        </p:txBody>
      </p:sp>
      <p:sp>
        <p:nvSpPr>
          <p:cNvPr id="3" name="Scroll: Horizontal 2">
            <a:extLst>
              <a:ext uri="{FF2B5EF4-FFF2-40B4-BE49-F238E27FC236}">
                <a16:creationId xmlns:a16="http://schemas.microsoft.com/office/drawing/2014/main" id="{984C60BE-2136-4BC9-E656-C36FCA7E6AC1}"/>
              </a:ext>
            </a:extLst>
          </p:cNvPr>
          <p:cNvSpPr/>
          <p:nvPr/>
        </p:nvSpPr>
        <p:spPr>
          <a:xfrm>
            <a:off x="913252" y="2279356"/>
            <a:ext cx="3273213" cy="795813"/>
          </a:xfrm>
          <a:prstGeom prst="horizontalScroll">
            <a:avLst/>
          </a:prstGeom>
        </p:spPr>
        <p:style>
          <a:lnRef idx="1">
            <a:schemeClr val="accent5"/>
          </a:lnRef>
          <a:fillRef idx="3">
            <a:schemeClr val="accent5"/>
          </a:fillRef>
          <a:effectRef idx="2">
            <a:schemeClr val="accent5"/>
          </a:effectRef>
          <a:fontRef idx="minor">
            <a:schemeClr val="lt1"/>
          </a:fontRef>
        </p:style>
        <p:txBody>
          <a:bodyPr rtlCol="0" anchor="ctr"/>
          <a:lstStyle/>
          <a:p>
            <a:r>
              <a:rPr lang="en-US" sz="2400" b="1" dirty="0">
                <a:latin typeface="Helios Extended" panose="020B0604020202020204" charset="0"/>
                <a:cs typeface="Helios Extended" panose="020B0604020202020204" charset="0"/>
              </a:rPr>
              <a:t>2. </a:t>
            </a:r>
            <a:r>
              <a:rPr lang="en-US" sz="1400" b="1" dirty="0">
                <a:latin typeface="Helios Extended" panose="020B0604020202020204" charset="0"/>
                <a:cs typeface="Helios Extended" panose="020B0604020202020204" charset="0"/>
              </a:rPr>
              <a:t>WHAT IS THE OLDER ADULT’S RISK STATUS?</a:t>
            </a:r>
            <a:endParaRPr lang="en-US" sz="1600" b="1" dirty="0">
              <a:latin typeface="Helios Extended" panose="020B0604020202020204" charset="0"/>
              <a:cs typeface="Helios Extended" panose="020B0604020202020204" charset="0"/>
            </a:endParaRPr>
          </a:p>
        </p:txBody>
      </p:sp>
      <p:sp>
        <p:nvSpPr>
          <p:cNvPr id="13" name="Scroll: Horizontal 12">
            <a:extLst>
              <a:ext uri="{FF2B5EF4-FFF2-40B4-BE49-F238E27FC236}">
                <a16:creationId xmlns:a16="http://schemas.microsoft.com/office/drawing/2014/main" id="{4C371125-1A41-B244-3D33-0702E49D2D82}"/>
              </a:ext>
            </a:extLst>
          </p:cNvPr>
          <p:cNvSpPr/>
          <p:nvPr/>
        </p:nvSpPr>
        <p:spPr>
          <a:xfrm>
            <a:off x="901000" y="3114404"/>
            <a:ext cx="3273213" cy="795813"/>
          </a:xfrm>
          <a:prstGeom prst="horizontalScroll">
            <a:avLst/>
          </a:prstGeom>
          <a:solidFill>
            <a:srgbClr val="FBA37D"/>
          </a:solidFill>
        </p:spPr>
        <p:style>
          <a:lnRef idx="1">
            <a:schemeClr val="accent3"/>
          </a:lnRef>
          <a:fillRef idx="3">
            <a:schemeClr val="accent3"/>
          </a:fillRef>
          <a:effectRef idx="2">
            <a:schemeClr val="accent3"/>
          </a:effectRef>
          <a:fontRef idx="minor">
            <a:schemeClr val="lt1"/>
          </a:fontRef>
        </p:style>
        <p:txBody>
          <a:bodyPr rtlCol="0" anchor="ctr"/>
          <a:lstStyle/>
          <a:p>
            <a:r>
              <a:rPr lang="en-US" sz="2400" b="1" dirty="0">
                <a:latin typeface="Helios Extended" panose="020B0604020202020204" charset="0"/>
                <a:cs typeface="Helios Extended" panose="020B0604020202020204" charset="0"/>
              </a:rPr>
              <a:t>3. </a:t>
            </a:r>
            <a:r>
              <a:rPr lang="en-US" sz="1400" b="1" dirty="0">
                <a:latin typeface="Helios Extended" panose="020B0604020202020204" charset="0"/>
                <a:cs typeface="Helios Extended" panose="020B0604020202020204" charset="0"/>
              </a:rPr>
              <a:t>WHAT CAN BE DONE ABOUT THE CONCERNS?</a:t>
            </a:r>
            <a:endParaRPr lang="en-US" sz="1600" b="1" dirty="0">
              <a:latin typeface="Helios Extended" panose="020B0604020202020204" charset="0"/>
              <a:cs typeface="Helios Extended" panose="020B0604020202020204" charset="0"/>
            </a:endParaRPr>
          </a:p>
        </p:txBody>
      </p:sp>
      <p:grpSp>
        <p:nvGrpSpPr>
          <p:cNvPr id="26" name="Group 25">
            <a:extLst>
              <a:ext uri="{FF2B5EF4-FFF2-40B4-BE49-F238E27FC236}">
                <a16:creationId xmlns:a16="http://schemas.microsoft.com/office/drawing/2014/main" id="{1DF588D5-2C7D-8E96-3EB4-8F4065B12C1B}"/>
              </a:ext>
            </a:extLst>
          </p:cNvPr>
          <p:cNvGrpSpPr/>
          <p:nvPr/>
        </p:nvGrpSpPr>
        <p:grpSpPr>
          <a:xfrm>
            <a:off x="4195108" y="899032"/>
            <a:ext cx="4031319" cy="4066912"/>
            <a:chOff x="4715776" y="529840"/>
            <a:chExt cx="4293003" cy="4520729"/>
          </a:xfrm>
        </p:grpSpPr>
        <p:pic>
          <p:nvPicPr>
            <p:cNvPr id="14" name="Content Placeholder 7" descr="A picture containing diagram&#10;&#10;Description automatically generated">
              <a:extLst>
                <a:ext uri="{FF2B5EF4-FFF2-40B4-BE49-F238E27FC236}">
                  <a16:creationId xmlns:a16="http://schemas.microsoft.com/office/drawing/2014/main" id="{2073C547-A0F5-D645-A0DD-9D2A9468D0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15776" y="529840"/>
              <a:ext cx="4293003" cy="4520729"/>
            </a:xfrm>
            <a:prstGeom prst="rect">
              <a:avLst/>
            </a:prstGeom>
            <a:ln>
              <a:solidFill>
                <a:schemeClr val="bg1"/>
              </a:solidFill>
            </a:ln>
            <a:effectLst/>
          </p:spPr>
        </p:pic>
        <p:sp>
          <p:nvSpPr>
            <p:cNvPr id="15" name="TextBox 14">
              <a:extLst>
                <a:ext uri="{FF2B5EF4-FFF2-40B4-BE49-F238E27FC236}">
                  <a16:creationId xmlns:a16="http://schemas.microsoft.com/office/drawing/2014/main" id="{ADA54D89-BCEB-9246-9378-A6A46E6BEC9C}"/>
                </a:ext>
              </a:extLst>
            </p:cNvPr>
            <p:cNvSpPr txBox="1"/>
            <p:nvPr/>
          </p:nvSpPr>
          <p:spPr>
            <a:xfrm>
              <a:off x="7087867" y="961581"/>
              <a:ext cx="1082260" cy="248209"/>
            </a:xfrm>
            <a:prstGeom prst="rect">
              <a:avLst/>
            </a:prstGeom>
            <a:noFill/>
          </p:spPr>
          <p:txBody>
            <a:bodyPr wrap="square" rtlCol="0">
              <a:spAutoFit/>
            </a:bodyPr>
            <a:lstStyle/>
            <a:p>
              <a:r>
                <a:rPr lang="en-US" sz="1013" b="1"/>
                <a:t>FALLS</a:t>
              </a:r>
            </a:p>
          </p:txBody>
        </p:sp>
        <p:sp>
          <p:nvSpPr>
            <p:cNvPr id="16" name="TextBox 15">
              <a:extLst>
                <a:ext uri="{FF2B5EF4-FFF2-40B4-BE49-F238E27FC236}">
                  <a16:creationId xmlns:a16="http://schemas.microsoft.com/office/drawing/2014/main" id="{26B5C914-0538-634E-BF6C-C595BA96E978}"/>
                </a:ext>
              </a:extLst>
            </p:cNvPr>
            <p:cNvSpPr txBox="1"/>
            <p:nvPr/>
          </p:nvSpPr>
          <p:spPr>
            <a:xfrm>
              <a:off x="6802245" y="1348992"/>
              <a:ext cx="1784194" cy="248209"/>
            </a:xfrm>
            <a:prstGeom prst="rect">
              <a:avLst/>
            </a:prstGeom>
            <a:noFill/>
          </p:spPr>
          <p:txBody>
            <a:bodyPr wrap="square" rtlCol="0">
              <a:spAutoFit/>
            </a:bodyPr>
            <a:lstStyle/>
            <a:p>
              <a:r>
                <a:rPr lang="en-US" sz="1013" b="1"/>
                <a:t>URINATING AT NIGHT</a:t>
              </a:r>
            </a:p>
          </p:txBody>
        </p:sp>
        <p:sp>
          <p:nvSpPr>
            <p:cNvPr id="17" name="Rectangle 16">
              <a:extLst>
                <a:ext uri="{FF2B5EF4-FFF2-40B4-BE49-F238E27FC236}">
                  <a16:creationId xmlns:a16="http://schemas.microsoft.com/office/drawing/2014/main" id="{F2B942DA-A06A-6D4C-8F39-A2CAC6E898E7}"/>
                </a:ext>
              </a:extLst>
            </p:cNvPr>
            <p:cNvSpPr/>
            <p:nvPr/>
          </p:nvSpPr>
          <p:spPr>
            <a:xfrm>
              <a:off x="7323531" y="1863725"/>
              <a:ext cx="159944" cy="122262"/>
            </a:xfrm>
            <a:prstGeom prst="rect">
              <a:avLst/>
            </a:prstGeom>
            <a:solidFill>
              <a:srgbClr val="FCFF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extBox 17">
              <a:extLst>
                <a:ext uri="{FF2B5EF4-FFF2-40B4-BE49-F238E27FC236}">
                  <a16:creationId xmlns:a16="http://schemas.microsoft.com/office/drawing/2014/main" id="{2E195565-5AC3-884F-B25A-CCE5D2968207}"/>
                </a:ext>
              </a:extLst>
            </p:cNvPr>
            <p:cNvSpPr txBox="1"/>
            <p:nvPr/>
          </p:nvSpPr>
          <p:spPr>
            <a:xfrm>
              <a:off x="6773068" y="2319611"/>
              <a:ext cx="1374757" cy="559961"/>
            </a:xfrm>
            <a:prstGeom prst="rect">
              <a:avLst/>
            </a:prstGeom>
            <a:noFill/>
          </p:spPr>
          <p:txBody>
            <a:bodyPr wrap="square" rtlCol="0">
              <a:spAutoFit/>
            </a:bodyPr>
            <a:lstStyle/>
            <a:p>
              <a:r>
                <a:rPr lang="en-US" sz="1013" b="1" dirty="0"/>
                <a:t>POOR VISION</a:t>
              </a:r>
            </a:p>
            <a:p>
              <a:r>
                <a:rPr lang="en-US" sz="1013" b="1" dirty="0"/>
                <a:t>POLYPHARMACY</a:t>
              </a:r>
            </a:p>
            <a:p>
              <a:r>
                <a:rPr lang="en-US" sz="1013" b="1" dirty="0"/>
                <a:t>POOR BALANCE</a:t>
              </a:r>
            </a:p>
          </p:txBody>
        </p:sp>
        <p:sp>
          <p:nvSpPr>
            <p:cNvPr id="19" name="TextBox 18">
              <a:extLst>
                <a:ext uri="{FF2B5EF4-FFF2-40B4-BE49-F238E27FC236}">
                  <a16:creationId xmlns:a16="http://schemas.microsoft.com/office/drawing/2014/main" id="{AF0F71DB-F63B-5544-8C4E-80348C84118D}"/>
                </a:ext>
              </a:extLst>
            </p:cNvPr>
            <p:cNvSpPr txBox="1"/>
            <p:nvPr/>
          </p:nvSpPr>
          <p:spPr>
            <a:xfrm>
              <a:off x="6782400" y="2915507"/>
              <a:ext cx="1655355" cy="248209"/>
            </a:xfrm>
            <a:prstGeom prst="rect">
              <a:avLst/>
            </a:prstGeom>
            <a:noFill/>
          </p:spPr>
          <p:txBody>
            <a:bodyPr wrap="square" rtlCol="0">
              <a:spAutoFit/>
            </a:bodyPr>
            <a:lstStyle/>
            <a:p>
              <a:r>
                <a:rPr lang="en-US" sz="1013" b="1" dirty="0"/>
                <a:t>HIP FRACTURE</a:t>
              </a:r>
            </a:p>
          </p:txBody>
        </p:sp>
        <p:pic>
          <p:nvPicPr>
            <p:cNvPr id="20" name="Picture 19">
              <a:extLst>
                <a:ext uri="{FF2B5EF4-FFF2-40B4-BE49-F238E27FC236}">
                  <a16:creationId xmlns:a16="http://schemas.microsoft.com/office/drawing/2014/main" id="{A706C934-2E8F-9044-80AE-3305E87FC898}"/>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6918798" y="2057836"/>
              <a:ext cx="135731" cy="119063"/>
            </a:xfrm>
            <a:prstGeom prst="rect">
              <a:avLst/>
            </a:prstGeom>
            <a:noFill/>
            <a:ln>
              <a:noFill/>
            </a:ln>
            <a:extLst>
              <a:ext uri="{53640926-AAD7-44D8-BBD7-CCE9431645EC}">
                <a14:shadowObscured xmlns:a14="http://schemas.microsoft.com/office/drawing/2010/main"/>
              </a:ext>
            </a:extLst>
          </p:spPr>
        </p:pic>
        <p:pic>
          <p:nvPicPr>
            <p:cNvPr id="21" name="Picture 20">
              <a:extLst>
                <a:ext uri="{FF2B5EF4-FFF2-40B4-BE49-F238E27FC236}">
                  <a16:creationId xmlns:a16="http://schemas.microsoft.com/office/drawing/2014/main" id="{CD7FBACE-A79D-3345-9DA4-E539361B4FAF}"/>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8369889" y="2045648"/>
              <a:ext cx="135731" cy="119063"/>
            </a:xfrm>
            <a:prstGeom prst="rect">
              <a:avLst/>
            </a:prstGeom>
            <a:noFill/>
            <a:ln>
              <a:noFill/>
            </a:ln>
            <a:extLst>
              <a:ext uri="{53640926-AAD7-44D8-BBD7-CCE9431645EC}">
                <a14:shadowObscured xmlns:a14="http://schemas.microsoft.com/office/drawing/2010/main"/>
              </a:ext>
            </a:extLst>
          </p:spPr>
        </p:pic>
        <p:pic>
          <p:nvPicPr>
            <p:cNvPr id="22" name="Picture 21">
              <a:extLst>
                <a:ext uri="{FF2B5EF4-FFF2-40B4-BE49-F238E27FC236}">
                  <a16:creationId xmlns:a16="http://schemas.microsoft.com/office/drawing/2014/main" id="{D25C0873-06F6-BB42-B6EA-5FC62D65EE5A}"/>
                </a:ext>
              </a:extLst>
            </p:cNvPr>
            <p:cNvPicPr/>
            <p:nvPr/>
          </p:nvPicPr>
          <p:blipFill rotWithShape="1">
            <a:blip r:embed="rId5" cstate="email">
              <a:extLst>
                <a:ext uri="{28A0092B-C50C-407E-A947-70E740481C1C}">
                  <a14:useLocalDpi xmlns:a14="http://schemas.microsoft.com/office/drawing/2010/main"/>
                </a:ext>
              </a:extLst>
            </a:blip>
            <a:srcRect/>
            <a:stretch/>
          </p:blipFill>
          <p:spPr bwMode="auto">
            <a:xfrm>
              <a:off x="7643421" y="2057835"/>
              <a:ext cx="128588" cy="119063"/>
            </a:xfrm>
            <a:prstGeom prst="rect">
              <a:avLst/>
            </a:prstGeom>
            <a:noFill/>
            <a:ln>
              <a:noFill/>
            </a:ln>
            <a:extLst>
              <a:ext uri="{53640926-AAD7-44D8-BBD7-CCE9431645EC}">
                <a14:shadowObscured xmlns:a14="http://schemas.microsoft.com/office/drawing/2010/main"/>
              </a:ext>
            </a:extLst>
          </p:spPr>
        </p:pic>
        <p:sp>
          <p:nvSpPr>
            <p:cNvPr id="23" name="TextBox 22">
              <a:extLst>
                <a:ext uri="{FF2B5EF4-FFF2-40B4-BE49-F238E27FC236}">
                  <a16:creationId xmlns:a16="http://schemas.microsoft.com/office/drawing/2014/main" id="{C7358FAA-64CC-CE48-9F4C-44B24B1AE982}"/>
                </a:ext>
              </a:extLst>
            </p:cNvPr>
            <p:cNvSpPr txBox="1"/>
            <p:nvPr/>
          </p:nvSpPr>
          <p:spPr>
            <a:xfrm>
              <a:off x="4972185" y="3737570"/>
              <a:ext cx="1655355" cy="248209"/>
            </a:xfrm>
            <a:prstGeom prst="rect">
              <a:avLst/>
            </a:prstGeom>
            <a:noFill/>
          </p:spPr>
          <p:txBody>
            <a:bodyPr wrap="square" rtlCol="0">
              <a:spAutoFit/>
            </a:bodyPr>
            <a:lstStyle/>
            <a:p>
              <a:r>
                <a:rPr lang="en-US" sz="1013" b="1">
                  <a:solidFill>
                    <a:srgbClr val="FF0000"/>
                  </a:solidFill>
                </a:rPr>
                <a:t>NIGHT LIGHT</a:t>
              </a:r>
            </a:p>
          </p:txBody>
        </p:sp>
        <p:sp>
          <p:nvSpPr>
            <p:cNvPr id="24" name="TextBox 23">
              <a:extLst>
                <a:ext uri="{FF2B5EF4-FFF2-40B4-BE49-F238E27FC236}">
                  <a16:creationId xmlns:a16="http://schemas.microsoft.com/office/drawing/2014/main" id="{4C230FBD-3179-894A-A89C-E8EB618BB910}"/>
                </a:ext>
              </a:extLst>
            </p:cNvPr>
            <p:cNvSpPr txBox="1"/>
            <p:nvPr/>
          </p:nvSpPr>
          <p:spPr>
            <a:xfrm>
              <a:off x="4972184" y="3985779"/>
              <a:ext cx="1655355" cy="248209"/>
            </a:xfrm>
            <a:prstGeom prst="rect">
              <a:avLst/>
            </a:prstGeom>
            <a:noFill/>
          </p:spPr>
          <p:txBody>
            <a:bodyPr wrap="square" rtlCol="0">
              <a:spAutoFit/>
            </a:bodyPr>
            <a:lstStyle/>
            <a:p>
              <a:r>
                <a:rPr lang="en-US" sz="1013" b="1">
                  <a:solidFill>
                    <a:srgbClr val="FF0000"/>
                  </a:solidFill>
                </a:rPr>
                <a:t>MEDICATION REVIEW</a:t>
              </a:r>
            </a:p>
          </p:txBody>
        </p:sp>
        <p:sp>
          <p:nvSpPr>
            <p:cNvPr id="25" name="TextBox 24">
              <a:extLst>
                <a:ext uri="{FF2B5EF4-FFF2-40B4-BE49-F238E27FC236}">
                  <a16:creationId xmlns:a16="http://schemas.microsoft.com/office/drawing/2014/main" id="{EC814627-3B5A-9F41-AB19-D114085FB266}"/>
                </a:ext>
              </a:extLst>
            </p:cNvPr>
            <p:cNvSpPr txBox="1"/>
            <p:nvPr/>
          </p:nvSpPr>
          <p:spPr>
            <a:xfrm>
              <a:off x="4972183" y="4221297"/>
              <a:ext cx="1655355" cy="248209"/>
            </a:xfrm>
            <a:prstGeom prst="rect">
              <a:avLst/>
            </a:prstGeom>
            <a:noFill/>
          </p:spPr>
          <p:txBody>
            <a:bodyPr wrap="square" rtlCol="0">
              <a:spAutoFit/>
            </a:bodyPr>
            <a:lstStyle/>
            <a:p>
              <a:r>
                <a:rPr lang="en-US" sz="1013" b="1">
                  <a:solidFill>
                    <a:srgbClr val="FF0000"/>
                  </a:solidFill>
                </a:rPr>
                <a:t>WALKER</a:t>
              </a:r>
            </a:p>
          </p:txBody>
        </p:sp>
      </p:grpSp>
    </p:spTree>
    <p:extLst>
      <p:ext uri="{BB962C8B-B14F-4D97-AF65-F5344CB8AC3E}">
        <p14:creationId xmlns:p14="http://schemas.microsoft.com/office/powerpoint/2010/main" val="13924441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CC4E7-78D0-9BDF-1C33-1181EA1305A8}"/>
              </a:ext>
            </a:extLst>
          </p:cNvPr>
          <p:cNvSpPr>
            <a:spLocks noGrp="1"/>
          </p:cNvSpPr>
          <p:nvPr>
            <p:ph type="title"/>
          </p:nvPr>
        </p:nvSpPr>
        <p:spPr>
          <a:xfrm>
            <a:off x="1622995" y="322702"/>
            <a:ext cx="7958995" cy="621506"/>
          </a:xfrm>
        </p:spPr>
        <p:txBody>
          <a:bodyPr/>
          <a:lstStyle/>
          <a:p>
            <a:r>
              <a:rPr lang="en-US" sz="2200" b="1" dirty="0">
                <a:latin typeface="Helios Extended" panose="020B0604020202020204" charset="0"/>
                <a:cs typeface="Helios Extended" panose="020B0604020202020204" charset="0"/>
              </a:rPr>
              <a:t>LIVING WITH RISK: </a:t>
            </a:r>
            <a:r>
              <a:rPr lang="en-US" sz="2200" b="1" i="1" dirty="0">
                <a:latin typeface="Helios Extended" panose="020B0604020202020204" charset="0"/>
                <a:cs typeface="Helios Extended" panose="020B0604020202020204" charset="0"/>
              </a:rPr>
              <a:t>DECISION SUPPORT APPROACH</a:t>
            </a:r>
            <a:br>
              <a:rPr lang="en-US" sz="2200" b="1" i="1" dirty="0">
                <a:latin typeface="Helios Extended" panose="020B0604020202020204" charset="0"/>
                <a:cs typeface="Helios Extended" panose="020B0604020202020204" charset="0"/>
              </a:rPr>
            </a:br>
            <a:endParaRPr lang="en-US" sz="2200" b="1" dirty="0">
              <a:latin typeface="Helios Extended" panose="020B0604020202020204" charset="0"/>
              <a:cs typeface="Helios Extended" panose="020B0604020202020204" charset="0"/>
            </a:endParaRPr>
          </a:p>
        </p:txBody>
      </p:sp>
      <p:pic>
        <p:nvPicPr>
          <p:cNvPr id="4" name="Content Placeholder 3" descr="Timeline&#10;&#10;Description automatically generated">
            <a:extLst>
              <a:ext uri="{FF2B5EF4-FFF2-40B4-BE49-F238E27FC236}">
                <a16:creationId xmlns:a16="http://schemas.microsoft.com/office/drawing/2014/main" id="{148ECB6E-EF39-274B-A82C-537A4BF884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3668" y="901873"/>
            <a:ext cx="6736664" cy="3962381"/>
          </a:xfrm>
          <a:prstGeom prst="rect">
            <a:avLst/>
          </a:prstGeom>
          <a:noFill/>
          <a:ln w="38100">
            <a:solidFill>
              <a:schemeClr val="tx1"/>
            </a:solidFill>
          </a:ln>
        </p:spPr>
      </p:pic>
      <p:sp>
        <p:nvSpPr>
          <p:cNvPr id="5" name="Rectangle 4">
            <a:extLst>
              <a:ext uri="{FF2B5EF4-FFF2-40B4-BE49-F238E27FC236}">
                <a16:creationId xmlns:a16="http://schemas.microsoft.com/office/drawing/2014/main" id="{E67B0D4B-5F72-CD4B-A4A8-18A2B440D7B1}"/>
              </a:ext>
            </a:extLst>
          </p:cNvPr>
          <p:cNvSpPr/>
          <p:nvPr/>
        </p:nvSpPr>
        <p:spPr>
          <a:xfrm>
            <a:off x="3585848" y="3864074"/>
            <a:ext cx="4127785" cy="865232"/>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95105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3CA1582A-53BF-3241-B64B-07B6C7640D87}"/>
              </a:ext>
            </a:extLst>
          </p:cNvPr>
          <p:cNvGrpSpPr/>
          <p:nvPr/>
        </p:nvGrpSpPr>
        <p:grpSpPr>
          <a:xfrm>
            <a:off x="4160362" y="872067"/>
            <a:ext cx="4137217" cy="4144635"/>
            <a:chOff x="4715776" y="529840"/>
            <a:chExt cx="4293003" cy="4520729"/>
          </a:xfrm>
        </p:grpSpPr>
        <p:pic>
          <p:nvPicPr>
            <p:cNvPr id="5" name="Content Placeholder 7" descr="A picture containing diagram&#10;&#10;Description automatically generated">
              <a:extLst>
                <a:ext uri="{FF2B5EF4-FFF2-40B4-BE49-F238E27FC236}">
                  <a16:creationId xmlns:a16="http://schemas.microsoft.com/office/drawing/2014/main" id="{2073C547-A0F5-D645-A0DD-9D2A9468D0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15776" y="529840"/>
              <a:ext cx="4293003" cy="4520729"/>
            </a:xfrm>
            <a:prstGeom prst="rect">
              <a:avLst/>
            </a:prstGeom>
            <a:ln>
              <a:solidFill>
                <a:schemeClr val="bg1"/>
              </a:solidFill>
            </a:ln>
            <a:effectLst/>
          </p:spPr>
        </p:pic>
        <p:sp>
          <p:nvSpPr>
            <p:cNvPr id="8" name="TextBox 7">
              <a:extLst>
                <a:ext uri="{FF2B5EF4-FFF2-40B4-BE49-F238E27FC236}">
                  <a16:creationId xmlns:a16="http://schemas.microsoft.com/office/drawing/2014/main" id="{ADA54D89-BCEB-9246-9378-A6A46E6BEC9C}"/>
                </a:ext>
              </a:extLst>
            </p:cNvPr>
            <p:cNvSpPr txBox="1"/>
            <p:nvPr/>
          </p:nvSpPr>
          <p:spPr>
            <a:xfrm>
              <a:off x="7087867" y="961581"/>
              <a:ext cx="1082260" cy="270732"/>
            </a:xfrm>
            <a:prstGeom prst="rect">
              <a:avLst/>
            </a:prstGeom>
            <a:noFill/>
          </p:spPr>
          <p:txBody>
            <a:bodyPr wrap="square" rtlCol="0">
              <a:spAutoFit/>
            </a:bodyPr>
            <a:lstStyle/>
            <a:p>
              <a:r>
                <a:rPr lang="en-US" sz="1013" b="1">
                  <a:solidFill>
                    <a:srgbClr val="FF0000"/>
                  </a:solidFill>
                </a:rPr>
                <a:t>FALLS</a:t>
              </a:r>
            </a:p>
          </p:txBody>
        </p:sp>
        <p:sp>
          <p:nvSpPr>
            <p:cNvPr id="9" name="TextBox 8">
              <a:extLst>
                <a:ext uri="{FF2B5EF4-FFF2-40B4-BE49-F238E27FC236}">
                  <a16:creationId xmlns:a16="http://schemas.microsoft.com/office/drawing/2014/main" id="{26B5C914-0538-634E-BF6C-C595BA96E978}"/>
                </a:ext>
              </a:extLst>
            </p:cNvPr>
            <p:cNvSpPr txBox="1"/>
            <p:nvPr/>
          </p:nvSpPr>
          <p:spPr>
            <a:xfrm>
              <a:off x="6802245" y="1348992"/>
              <a:ext cx="1784194" cy="270732"/>
            </a:xfrm>
            <a:prstGeom prst="rect">
              <a:avLst/>
            </a:prstGeom>
            <a:noFill/>
          </p:spPr>
          <p:txBody>
            <a:bodyPr wrap="square" rtlCol="0">
              <a:spAutoFit/>
            </a:bodyPr>
            <a:lstStyle/>
            <a:p>
              <a:r>
                <a:rPr lang="en-US" sz="1013" b="1">
                  <a:solidFill>
                    <a:srgbClr val="FF0000"/>
                  </a:solidFill>
                </a:rPr>
                <a:t>URINATING AT NIGHT</a:t>
              </a:r>
            </a:p>
          </p:txBody>
        </p:sp>
        <p:sp>
          <p:nvSpPr>
            <p:cNvPr id="10" name="Rectangle 9">
              <a:extLst>
                <a:ext uri="{FF2B5EF4-FFF2-40B4-BE49-F238E27FC236}">
                  <a16:creationId xmlns:a16="http://schemas.microsoft.com/office/drawing/2014/main" id="{F2B942DA-A06A-6D4C-8F39-A2CAC6E898E7}"/>
                </a:ext>
              </a:extLst>
            </p:cNvPr>
            <p:cNvSpPr/>
            <p:nvPr/>
          </p:nvSpPr>
          <p:spPr>
            <a:xfrm>
              <a:off x="7330674" y="1853345"/>
              <a:ext cx="128588" cy="154595"/>
            </a:xfrm>
            <a:prstGeom prst="rect">
              <a:avLst/>
            </a:prstGeom>
            <a:solidFill>
              <a:srgbClr val="FF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a:extLst>
                <a:ext uri="{FF2B5EF4-FFF2-40B4-BE49-F238E27FC236}">
                  <a16:creationId xmlns:a16="http://schemas.microsoft.com/office/drawing/2014/main" id="{2E195565-5AC3-884F-B25A-CCE5D2968207}"/>
                </a:ext>
              </a:extLst>
            </p:cNvPr>
            <p:cNvSpPr txBox="1"/>
            <p:nvPr/>
          </p:nvSpPr>
          <p:spPr>
            <a:xfrm>
              <a:off x="6773068" y="2319611"/>
              <a:ext cx="1374757" cy="610773"/>
            </a:xfrm>
            <a:prstGeom prst="rect">
              <a:avLst/>
            </a:prstGeom>
            <a:noFill/>
          </p:spPr>
          <p:txBody>
            <a:bodyPr wrap="square" rtlCol="0">
              <a:spAutoFit/>
            </a:bodyPr>
            <a:lstStyle/>
            <a:p>
              <a:r>
                <a:rPr lang="en-US" sz="1013" b="1" dirty="0">
                  <a:solidFill>
                    <a:srgbClr val="FF0000"/>
                  </a:solidFill>
                </a:rPr>
                <a:t>POOR VISION</a:t>
              </a:r>
            </a:p>
            <a:p>
              <a:r>
                <a:rPr lang="en-US" sz="1013" b="1" dirty="0">
                  <a:solidFill>
                    <a:srgbClr val="FF0000"/>
                  </a:solidFill>
                </a:rPr>
                <a:t>POLYPHARMACY</a:t>
              </a:r>
            </a:p>
            <a:p>
              <a:r>
                <a:rPr lang="en-US" sz="1013" b="1" dirty="0">
                  <a:solidFill>
                    <a:srgbClr val="FF0000"/>
                  </a:solidFill>
                </a:rPr>
                <a:t>POOR BALANCE</a:t>
              </a:r>
            </a:p>
          </p:txBody>
        </p:sp>
        <p:sp>
          <p:nvSpPr>
            <p:cNvPr id="12" name="TextBox 11">
              <a:extLst>
                <a:ext uri="{FF2B5EF4-FFF2-40B4-BE49-F238E27FC236}">
                  <a16:creationId xmlns:a16="http://schemas.microsoft.com/office/drawing/2014/main" id="{AF0F71DB-F63B-5544-8C4E-80348C84118D}"/>
                </a:ext>
              </a:extLst>
            </p:cNvPr>
            <p:cNvSpPr txBox="1"/>
            <p:nvPr/>
          </p:nvSpPr>
          <p:spPr>
            <a:xfrm>
              <a:off x="6782400" y="2915507"/>
              <a:ext cx="1655355" cy="270732"/>
            </a:xfrm>
            <a:prstGeom prst="rect">
              <a:avLst/>
            </a:prstGeom>
            <a:noFill/>
          </p:spPr>
          <p:txBody>
            <a:bodyPr wrap="square" rtlCol="0">
              <a:spAutoFit/>
            </a:bodyPr>
            <a:lstStyle/>
            <a:p>
              <a:r>
                <a:rPr lang="en-US" sz="1013" b="1">
                  <a:solidFill>
                    <a:srgbClr val="FF0000"/>
                  </a:solidFill>
                </a:rPr>
                <a:t>HIP FRACTURE</a:t>
              </a:r>
            </a:p>
          </p:txBody>
        </p:sp>
        <p:pic>
          <p:nvPicPr>
            <p:cNvPr id="28" name="Picture 27">
              <a:extLst>
                <a:ext uri="{FF2B5EF4-FFF2-40B4-BE49-F238E27FC236}">
                  <a16:creationId xmlns:a16="http://schemas.microsoft.com/office/drawing/2014/main" id="{A706C934-2E8F-9044-80AE-3305E87FC898}"/>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6952136" y="2016528"/>
              <a:ext cx="135731" cy="119063"/>
            </a:xfrm>
            <a:prstGeom prst="rect">
              <a:avLst/>
            </a:prstGeom>
            <a:noFill/>
            <a:ln>
              <a:noFill/>
            </a:ln>
            <a:extLst>
              <a:ext uri="{53640926-AAD7-44D8-BBD7-CCE9431645EC}">
                <a14:shadowObscured xmlns:a14="http://schemas.microsoft.com/office/drawing/2010/main"/>
              </a:ext>
            </a:extLst>
          </p:spPr>
        </p:pic>
        <p:pic>
          <p:nvPicPr>
            <p:cNvPr id="29" name="Picture 28">
              <a:extLst>
                <a:ext uri="{FF2B5EF4-FFF2-40B4-BE49-F238E27FC236}">
                  <a16:creationId xmlns:a16="http://schemas.microsoft.com/office/drawing/2014/main" id="{CD7FBACE-A79D-3345-9DA4-E539361B4FAF}"/>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8360902" y="2020248"/>
              <a:ext cx="135731" cy="119063"/>
            </a:xfrm>
            <a:prstGeom prst="rect">
              <a:avLst/>
            </a:prstGeom>
            <a:noFill/>
            <a:ln>
              <a:noFill/>
            </a:ln>
            <a:extLst>
              <a:ext uri="{53640926-AAD7-44D8-BBD7-CCE9431645EC}">
                <a14:shadowObscured xmlns:a14="http://schemas.microsoft.com/office/drawing/2010/main"/>
              </a:ext>
            </a:extLst>
          </p:spPr>
        </p:pic>
        <p:pic>
          <p:nvPicPr>
            <p:cNvPr id="30" name="Picture 29">
              <a:extLst>
                <a:ext uri="{FF2B5EF4-FFF2-40B4-BE49-F238E27FC236}">
                  <a16:creationId xmlns:a16="http://schemas.microsoft.com/office/drawing/2014/main" id="{D25C0873-06F6-BB42-B6EA-5FC62D65EE5A}"/>
                </a:ext>
              </a:extLst>
            </p:cNvPr>
            <p:cNvPicPr/>
            <p:nvPr/>
          </p:nvPicPr>
          <p:blipFill rotWithShape="1">
            <a:blip r:embed="rId5" cstate="email">
              <a:extLst>
                <a:ext uri="{28A0092B-C50C-407E-A947-70E740481C1C}">
                  <a14:useLocalDpi xmlns:a14="http://schemas.microsoft.com/office/drawing/2010/main"/>
                </a:ext>
              </a:extLst>
            </a:blip>
            <a:srcRect/>
            <a:stretch/>
          </p:blipFill>
          <p:spPr bwMode="auto">
            <a:xfrm>
              <a:off x="7667584" y="2022317"/>
              <a:ext cx="128588" cy="119063"/>
            </a:xfrm>
            <a:prstGeom prst="rect">
              <a:avLst/>
            </a:prstGeom>
            <a:noFill/>
            <a:ln>
              <a:noFill/>
            </a:ln>
            <a:extLst>
              <a:ext uri="{53640926-AAD7-44D8-BBD7-CCE9431645EC}">
                <a14:shadowObscured xmlns:a14="http://schemas.microsoft.com/office/drawing/2010/main"/>
              </a:ext>
            </a:extLst>
          </p:spPr>
        </p:pic>
        <p:sp>
          <p:nvSpPr>
            <p:cNvPr id="31" name="TextBox 30">
              <a:extLst>
                <a:ext uri="{FF2B5EF4-FFF2-40B4-BE49-F238E27FC236}">
                  <a16:creationId xmlns:a16="http://schemas.microsoft.com/office/drawing/2014/main" id="{C7358FAA-64CC-CE48-9F4C-44B24B1AE982}"/>
                </a:ext>
              </a:extLst>
            </p:cNvPr>
            <p:cNvSpPr txBox="1"/>
            <p:nvPr/>
          </p:nvSpPr>
          <p:spPr>
            <a:xfrm>
              <a:off x="4972185" y="3737570"/>
              <a:ext cx="1655355" cy="248209"/>
            </a:xfrm>
            <a:prstGeom prst="rect">
              <a:avLst/>
            </a:prstGeom>
            <a:noFill/>
          </p:spPr>
          <p:txBody>
            <a:bodyPr wrap="square" rtlCol="0">
              <a:spAutoFit/>
            </a:bodyPr>
            <a:lstStyle/>
            <a:p>
              <a:r>
                <a:rPr lang="en-US" sz="1013" b="1"/>
                <a:t>NIGHT LIGHT</a:t>
              </a:r>
            </a:p>
          </p:txBody>
        </p:sp>
        <p:sp>
          <p:nvSpPr>
            <p:cNvPr id="32" name="TextBox 31">
              <a:extLst>
                <a:ext uri="{FF2B5EF4-FFF2-40B4-BE49-F238E27FC236}">
                  <a16:creationId xmlns:a16="http://schemas.microsoft.com/office/drawing/2014/main" id="{4C230FBD-3179-894A-A89C-E8EB618BB910}"/>
                </a:ext>
              </a:extLst>
            </p:cNvPr>
            <p:cNvSpPr txBox="1"/>
            <p:nvPr/>
          </p:nvSpPr>
          <p:spPr>
            <a:xfrm>
              <a:off x="4972184" y="3985779"/>
              <a:ext cx="1655355" cy="248209"/>
            </a:xfrm>
            <a:prstGeom prst="rect">
              <a:avLst/>
            </a:prstGeom>
            <a:noFill/>
          </p:spPr>
          <p:txBody>
            <a:bodyPr wrap="square" rtlCol="0">
              <a:spAutoFit/>
            </a:bodyPr>
            <a:lstStyle/>
            <a:p>
              <a:r>
                <a:rPr lang="en-US" sz="1013" b="1"/>
                <a:t>MEDICATION REVIEW</a:t>
              </a:r>
            </a:p>
          </p:txBody>
        </p:sp>
        <p:sp>
          <p:nvSpPr>
            <p:cNvPr id="33" name="TextBox 32">
              <a:extLst>
                <a:ext uri="{FF2B5EF4-FFF2-40B4-BE49-F238E27FC236}">
                  <a16:creationId xmlns:a16="http://schemas.microsoft.com/office/drawing/2014/main" id="{EC814627-3B5A-9F41-AB19-D114085FB266}"/>
                </a:ext>
              </a:extLst>
            </p:cNvPr>
            <p:cNvSpPr txBox="1"/>
            <p:nvPr/>
          </p:nvSpPr>
          <p:spPr>
            <a:xfrm>
              <a:off x="4972183" y="4221297"/>
              <a:ext cx="1655355" cy="248209"/>
            </a:xfrm>
            <a:prstGeom prst="rect">
              <a:avLst/>
            </a:prstGeom>
            <a:noFill/>
          </p:spPr>
          <p:txBody>
            <a:bodyPr wrap="square" rtlCol="0">
              <a:spAutoFit/>
            </a:bodyPr>
            <a:lstStyle/>
            <a:p>
              <a:r>
                <a:rPr lang="en-US" sz="1013" b="1"/>
                <a:t>WALKER</a:t>
              </a:r>
            </a:p>
          </p:txBody>
        </p:sp>
        <p:pic>
          <p:nvPicPr>
            <p:cNvPr id="36" name="Graphic 35" descr="Checkbox Checked with solid fill">
              <a:extLst>
                <a:ext uri="{FF2B5EF4-FFF2-40B4-BE49-F238E27FC236}">
                  <a16:creationId xmlns:a16="http://schemas.microsoft.com/office/drawing/2014/main" id="{90C1F5D0-B1E9-D143-85E4-FE2A672BE8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46523" y="3747028"/>
              <a:ext cx="272606" cy="272606"/>
            </a:xfrm>
            <a:prstGeom prst="rect">
              <a:avLst/>
            </a:prstGeom>
          </p:spPr>
        </p:pic>
        <p:pic>
          <p:nvPicPr>
            <p:cNvPr id="37" name="Graphic 36" descr="Checkbox Checked with solid fill">
              <a:extLst>
                <a:ext uri="{FF2B5EF4-FFF2-40B4-BE49-F238E27FC236}">
                  <a16:creationId xmlns:a16="http://schemas.microsoft.com/office/drawing/2014/main" id="{FCA857E7-A140-1244-AA21-A020BFD138A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53958" y="3977482"/>
              <a:ext cx="272606" cy="272606"/>
            </a:xfrm>
            <a:prstGeom prst="rect">
              <a:avLst/>
            </a:prstGeom>
          </p:spPr>
        </p:pic>
        <p:pic>
          <p:nvPicPr>
            <p:cNvPr id="38" name="Graphic 37" descr="Checkbox Checked with solid fill">
              <a:extLst>
                <a:ext uri="{FF2B5EF4-FFF2-40B4-BE49-F238E27FC236}">
                  <a16:creationId xmlns:a16="http://schemas.microsoft.com/office/drawing/2014/main" id="{C26A92F3-08E2-1146-BC6A-9F2B6FEE1E5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03361" y="4207944"/>
              <a:ext cx="272606" cy="272606"/>
            </a:xfrm>
            <a:prstGeom prst="rect">
              <a:avLst/>
            </a:prstGeom>
          </p:spPr>
        </p:pic>
        <p:sp>
          <p:nvSpPr>
            <p:cNvPr id="39" name="TextBox 38">
              <a:extLst>
                <a:ext uri="{FF2B5EF4-FFF2-40B4-BE49-F238E27FC236}">
                  <a16:creationId xmlns:a16="http://schemas.microsoft.com/office/drawing/2014/main" id="{F65B654E-39D9-874D-9071-8E385B4E6482}"/>
                </a:ext>
              </a:extLst>
            </p:cNvPr>
            <p:cNvSpPr txBox="1"/>
            <p:nvPr/>
          </p:nvSpPr>
          <p:spPr>
            <a:xfrm>
              <a:off x="7667584" y="4220142"/>
              <a:ext cx="1195942" cy="270732"/>
            </a:xfrm>
            <a:prstGeom prst="rect">
              <a:avLst/>
            </a:prstGeom>
            <a:noFill/>
          </p:spPr>
          <p:txBody>
            <a:bodyPr wrap="square" rtlCol="0">
              <a:spAutoFit/>
            </a:bodyPr>
            <a:lstStyle/>
            <a:p>
              <a:r>
                <a:rPr lang="en-US" sz="1013" b="1"/>
                <a:t>CANE</a:t>
              </a:r>
            </a:p>
          </p:txBody>
        </p:sp>
        <p:sp>
          <p:nvSpPr>
            <p:cNvPr id="40" name="TextBox 39">
              <a:extLst>
                <a:ext uri="{FF2B5EF4-FFF2-40B4-BE49-F238E27FC236}">
                  <a16:creationId xmlns:a16="http://schemas.microsoft.com/office/drawing/2014/main" id="{3A1D1B31-AAE1-B141-8A81-D5249C29CEA2}"/>
                </a:ext>
              </a:extLst>
            </p:cNvPr>
            <p:cNvSpPr txBox="1"/>
            <p:nvPr/>
          </p:nvSpPr>
          <p:spPr>
            <a:xfrm>
              <a:off x="6725559" y="4528506"/>
              <a:ext cx="1972391" cy="440753"/>
            </a:xfrm>
            <a:prstGeom prst="rect">
              <a:avLst/>
            </a:prstGeom>
            <a:noFill/>
          </p:spPr>
          <p:txBody>
            <a:bodyPr wrap="square" rtlCol="0">
              <a:spAutoFit/>
            </a:bodyPr>
            <a:lstStyle/>
            <a:p>
              <a:r>
                <a:rPr lang="en-US" sz="1013" b="1" dirty="0"/>
                <a:t>WALKER DOES NOT FIT IN WASHROOM</a:t>
              </a:r>
            </a:p>
          </p:txBody>
        </p:sp>
      </p:grpSp>
      <p:sp>
        <p:nvSpPr>
          <p:cNvPr id="44" name="Title 1">
            <a:extLst>
              <a:ext uri="{FF2B5EF4-FFF2-40B4-BE49-F238E27FC236}">
                <a16:creationId xmlns:a16="http://schemas.microsoft.com/office/drawing/2014/main" id="{B8F21247-23DA-8B48-0A44-6414FE8FF93D}"/>
              </a:ext>
            </a:extLst>
          </p:cNvPr>
          <p:cNvSpPr>
            <a:spLocks noGrp="1"/>
          </p:cNvSpPr>
          <p:nvPr>
            <p:ph type="title"/>
          </p:nvPr>
        </p:nvSpPr>
        <p:spPr>
          <a:xfrm>
            <a:off x="1587469" y="177556"/>
            <a:ext cx="6998970" cy="621506"/>
          </a:xfrm>
        </p:spPr>
        <p:txBody>
          <a:bodyPr/>
          <a:lstStyle/>
          <a:p>
            <a:r>
              <a:rPr lang="en-US" sz="3600" b="1" dirty="0"/>
              <a:t>RISK ANALYSIS WORKSHEET</a:t>
            </a:r>
            <a:br>
              <a:rPr lang="en-US" sz="3600" b="1" dirty="0"/>
            </a:br>
            <a:endParaRPr lang="en-US" dirty="0"/>
          </a:p>
        </p:txBody>
      </p:sp>
      <p:sp>
        <p:nvSpPr>
          <p:cNvPr id="45" name="Scroll: Horizontal 44">
            <a:extLst>
              <a:ext uri="{FF2B5EF4-FFF2-40B4-BE49-F238E27FC236}">
                <a16:creationId xmlns:a16="http://schemas.microsoft.com/office/drawing/2014/main" id="{EBAE79D8-0C49-E99C-B8D1-B1FF8CED5395}"/>
              </a:ext>
            </a:extLst>
          </p:cNvPr>
          <p:cNvSpPr/>
          <p:nvPr/>
        </p:nvSpPr>
        <p:spPr>
          <a:xfrm>
            <a:off x="882829" y="1069646"/>
            <a:ext cx="3273213" cy="1225542"/>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r>
              <a:rPr lang="en-US" sz="2400" b="1" dirty="0">
                <a:latin typeface="Helios Extended" panose="020B0604020202020204" charset="0"/>
                <a:cs typeface="Helios Extended" panose="020B0604020202020204" charset="0"/>
              </a:rPr>
              <a:t>1.</a:t>
            </a:r>
            <a:r>
              <a:rPr lang="en-US" sz="2000" b="1" dirty="0">
                <a:latin typeface="Helios Extended" panose="020B0604020202020204" charset="0"/>
                <a:cs typeface="Helios Extended" panose="020B0604020202020204" charset="0"/>
              </a:rPr>
              <a:t> </a:t>
            </a:r>
            <a:r>
              <a:rPr lang="en-US" sz="1400" b="1" dirty="0">
                <a:latin typeface="Helios Extended" panose="020B0604020202020204" charset="0"/>
                <a:cs typeface="Helios Extended" panose="020B0604020202020204" charset="0"/>
              </a:rPr>
              <a:t>WHAT IS THE OLDER ADULT AT RISK OF AND WHO IS CONCERNED?</a:t>
            </a:r>
          </a:p>
        </p:txBody>
      </p:sp>
      <p:sp>
        <p:nvSpPr>
          <p:cNvPr id="46" name="Scroll: Horizontal 45">
            <a:extLst>
              <a:ext uri="{FF2B5EF4-FFF2-40B4-BE49-F238E27FC236}">
                <a16:creationId xmlns:a16="http://schemas.microsoft.com/office/drawing/2014/main" id="{984C60BE-2136-4BC9-E656-C36FCA7E6AC1}"/>
              </a:ext>
            </a:extLst>
          </p:cNvPr>
          <p:cNvSpPr/>
          <p:nvPr/>
        </p:nvSpPr>
        <p:spPr>
          <a:xfrm>
            <a:off x="876701" y="2302794"/>
            <a:ext cx="3273213" cy="795813"/>
          </a:xfrm>
          <a:prstGeom prst="horizontalScroll">
            <a:avLst/>
          </a:prstGeom>
        </p:spPr>
        <p:style>
          <a:lnRef idx="1">
            <a:schemeClr val="accent5"/>
          </a:lnRef>
          <a:fillRef idx="3">
            <a:schemeClr val="accent5"/>
          </a:fillRef>
          <a:effectRef idx="2">
            <a:schemeClr val="accent5"/>
          </a:effectRef>
          <a:fontRef idx="minor">
            <a:schemeClr val="lt1"/>
          </a:fontRef>
        </p:style>
        <p:txBody>
          <a:bodyPr rtlCol="0" anchor="ctr"/>
          <a:lstStyle/>
          <a:p>
            <a:r>
              <a:rPr lang="en-US" sz="2400" b="1" dirty="0">
                <a:latin typeface="Helios Extended" panose="020B0604020202020204" charset="0"/>
                <a:cs typeface="Helios Extended" panose="020B0604020202020204" charset="0"/>
              </a:rPr>
              <a:t>2. </a:t>
            </a:r>
            <a:r>
              <a:rPr lang="en-US" sz="1400" b="1" dirty="0">
                <a:latin typeface="Helios Extended" panose="020B0604020202020204" charset="0"/>
                <a:cs typeface="Helios Extended" panose="020B0604020202020204" charset="0"/>
              </a:rPr>
              <a:t>WHAT IS THE OLDER ADULT’S RISK STATUS?</a:t>
            </a:r>
            <a:endParaRPr lang="en-US" sz="1600" b="1" dirty="0">
              <a:latin typeface="Helios Extended" panose="020B0604020202020204" charset="0"/>
              <a:cs typeface="Helios Extended" panose="020B0604020202020204" charset="0"/>
            </a:endParaRPr>
          </a:p>
        </p:txBody>
      </p:sp>
      <p:sp>
        <p:nvSpPr>
          <p:cNvPr id="47" name="Scroll: Horizontal 46">
            <a:extLst>
              <a:ext uri="{FF2B5EF4-FFF2-40B4-BE49-F238E27FC236}">
                <a16:creationId xmlns:a16="http://schemas.microsoft.com/office/drawing/2014/main" id="{4C371125-1A41-B244-3D33-0702E49D2D82}"/>
              </a:ext>
            </a:extLst>
          </p:cNvPr>
          <p:cNvSpPr/>
          <p:nvPr/>
        </p:nvSpPr>
        <p:spPr>
          <a:xfrm>
            <a:off x="887149" y="3171612"/>
            <a:ext cx="3273213" cy="795813"/>
          </a:xfrm>
          <a:prstGeom prst="horizontalScroll">
            <a:avLst/>
          </a:prstGeom>
          <a:solidFill>
            <a:srgbClr val="FBA37D"/>
          </a:solidFill>
        </p:spPr>
        <p:style>
          <a:lnRef idx="1">
            <a:schemeClr val="accent3"/>
          </a:lnRef>
          <a:fillRef idx="3">
            <a:schemeClr val="accent3"/>
          </a:fillRef>
          <a:effectRef idx="2">
            <a:schemeClr val="accent3"/>
          </a:effectRef>
          <a:fontRef idx="minor">
            <a:schemeClr val="lt1"/>
          </a:fontRef>
        </p:style>
        <p:txBody>
          <a:bodyPr rtlCol="0" anchor="ctr"/>
          <a:lstStyle/>
          <a:p>
            <a:r>
              <a:rPr lang="en-US" sz="2400" b="1" dirty="0">
                <a:latin typeface="Helios Extended" panose="020B0604020202020204" charset="0"/>
                <a:cs typeface="Helios Extended" panose="020B0604020202020204" charset="0"/>
              </a:rPr>
              <a:t>3. </a:t>
            </a:r>
            <a:r>
              <a:rPr lang="en-US" sz="1400" b="1" dirty="0">
                <a:latin typeface="Helios Extended" panose="020B0604020202020204" charset="0"/>
                <a:cs typeface="Helios Extended" panose="020B0604020202020204" charset="0"/>
              </a:rPr>
              <a:t>WHAT CAN BE DONE ABOUT THE CONCERNS?</a:t>
            </a:r>
            <a:endParaRPr lang="en-US" sz="1600" b="1" dirty="0">
              <a:latin typeface="Helios Extended" panose="020B0604020202020204" charset="0"/>
              <a:cs typeface="Helios Extended" panose="020B0604020202020204" charset="0"/>
            </a:endParaRPr>
          </a:p>
        </p:txBody>
      </p:sp>
      <p:sp>
        <p:nvSpPr>
          <p:cNvPr id="48" name="Scroll: Horizontal 47">
            <a:extLst>
              <a:ext uri="{FF2B5EF4-FFF2-40B4-BE49-F238E27FC236}">
                <a16:creationId xmlns:a16="http://schemas.microsoft.com/office/drawing/2014/main" id="{256583DE-5C85-ABF4-A42D-028A68A697B5}"/>
              </a:ext>
            </a:extLst>
          </p:cNvPr>
          <p:cNvSpPr/>
          <p:nvPr/>
        </p:nvSpPr>
        <p:spPr>
          <a:xfrm>
            <a:off x="876702" y="4040495"/>
            <a:ext cx="3273213" cy="795813"/>
          </a:xfrm>
          <a:prstGeom prst="horizontalScroll">
            <a:avLst/>
          </a:prstGeom>
          <a:solidFill>
            <a:srgbClr val="EE829C"/>
          </a:solidFill>
          <a:ln>
            <a:solidFill>
              <a:srgbClr val="EE829C"/>
            </a:solidFill>
          </a:ln>
        </p:spPr>
        <p:style>
          <a:lnRef idx="1">
            <a:schemeClr val="accent3"/>
          </a:lnRef>
          <a:fillRef idx="3">
            <a:schemeClr val="accent3"/>
          </a:fillRef>
          <a:effectRef idx="2">
            <a:schemeClr val="accent3"/>
          </a:effectRef>
          <a:fontRef idx="minor">
            <a:schemeClr val="lt1"/>
          </a:fontRef>
        </p:style>
        <p:txBody>
          <a:bodyPr rtlCol="0" anchor="ctr"/>
          <a:lstStyle/>
          <a:p>
            <a:r>
              <a:rPr lang="en-US" sz="2400" b="1" dirty="0">
                <a:latin typeface="Helios Extended" panose="020B0604020202020204" charset="0"/>
                <a:cs typeface="Helios Extended" panose="020B0604020202020204" charset="0"/>
              </a:rPr>
              <a:t>3. </a:t>
            </a:r>
            <a:r>
              <a:rPr lang="en-US" sz="1400" b="1" dirty="0">
                <a:latin typeface="Helios Extended" panose="020B0604020202020204" charset="0"/>
                <a:cs typeface="Helios Extended" panose="020B0604020202020204" charset="0"/>
              </a:rPr>
              <a:t>WHAT CAN BE DONE ABOUT THE CONCERNS?</a:t>
            </a:r>
            <a:endParaRPr lang="en-US" sz="1600" b="1"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704005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DE9D2-8B20-8FC4-4CC2-F793D0FFE021}"/>
              </a:ext>
            </a:extLst>
          </p:cNvPr>
          <p:cNvSpPr>
            <a:spLocks noGrp="1"/>
          </p:cNvSpPr>
          <p:nvPr>
            <p:ph type="title"/>
          </p:nvPr>
        </p:nvSpPr>
        <p:spPr/>
        <p:txBody>
          <a:bodyPr/>
          <a:lstStyle/>
          <a:p>
            <a:r>
              <a:rPr lang="en-US" dirty="0"/>
              <a:t>CHAT</a:t>
            </a:r>
          </a:p>
        </p:txBody>
      </p:sp>
      <p:sp>
        <p:nvSpPr>
          <p:cNvPr id="3" name="Text Placeholder 2">
            <a:extLst>
              <a:ext uri="{FF2B5EF4-FFF2-40B4-BE49-F238E27FC236}">
                <a16:creationId xmlns:a16="http://schemas.microsoft.com/office/drawing/2014/main" id="{8D018B6A-1C51-9004-ADA7-E0DC99647093}"/>
              </a:ext>
            </a:extLst>
          </p:cNvPr>
          <p:cNvSpPr>
            <a:spLocks noGrp="1"/>
          </p:cNvSpPr>
          <p:nvPr>
            <p:ph type="body" sz="quarter" idx="10"/>
          </p:nvPr>
        </p:nvSpPr>
        <p:spPr/>
        <p:txBody>
          <a:bodyPr/>
          <a:lstStyle/>
          <a:p>
            <a:pPr marL="0" indent="0" algn="ctr">
              <a:buNone/>
            </a:pPr>
            <a:endParaRPr lang="en-US" sz="3200" dirty="0"/>
          </a:p>
          <a:p>
            <a:pPr marL="0" indent="0" algn="ctr">
              <a:buFont typeface="Arial" panose="020B0604020202020204" pitchFamily="34" charset="0"/>
              <a:buNone/>
            </a:pPr>
            <a:r>
              <a:rPr lang="en-US" sz="3200" dirty="0">
                <a:solidFill>
                  <a:schemeClr val="tx1"/>
                </a:solidFill>
              </a:rPr>
              <a:t>Why did you take this risk?</a:t>
            </a:r>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r>
              <a:rPr lang="en-US" sz="3200" dirty="0"/>
              <a:t>Put it in the chat box!</a:t>
            </a:r>
          </a:p>
        </p:txBody>
      </p:sp>
      <p:cxnSp>
        <p:nvCxnSpPr>
          <p:cNvPr id="4" name="Straight Connector 3">
            <a:extLst>
              <a:ext uri="{FF2B5EF4-FFF2-40B4-BE49-F238E27FC236}">
                <a16:creationId xmlns:a16="http://schemas.microsoft.com/office/drawing/2014/main" id="{B0894D12-B21E-DD18-76D0-79127DDA06A2}"/>
              </a:ext>
            </a:extLst>
          </p:cNvPr>
          <p:cNvCxnSpPr>
            <a:cxnSpLocks/>
          </p:cNvCxnSpPr>
          <p:nvPr/>
        </p:nvCxnSpPr>
        <p:spPr>
          <a:xfrm flipV="1">
            <a:off x="3943350" y="2741357"/>
            <a:ext cx="4662488" cy="2857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243" y="2360245"/>
            <a:ext cx="3295182" cy="21896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853676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C355253-C08E-B6D7-1CD8-8FED6B471CFC}"/>
              </a:ext>
            </a:extLst>
          </p:cNvPr>
          <p:cNvGrpSpPr/>
          <p:nvPr/>
        </p:nvGrpSpPr>
        <p:grpSpPr>
          <a:xfrm>
            <a:off x="-685800" y="982133"/>
            <a:ext cx="8712200" cy="3949699"/>
            <a:chOff x="0" y="0"/>
            <a:chExt cx="8803836" cy="5143500"/>
          </a:xfrm>
        </p:grpSpPr>
        <p:pic>
          <p:nvPicPr>
            <p:cNvPr id="4" name="Picture 3" descr="Table&#10;&#10;Description automatically generated">
              <a:extLst>
                <a:ext uri="{FF2B5EF4-FFF2-40B4-BE49-F238E27FC236}">
                  <a16:creationId xmlns:a16="http://schemas.microsoft.com/office/drawing/2014/main" id="{7BB70CD7-B8BC-3A43-9C2C-4361A84B81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3710" y="0"/>
              <a:ext cx="6650126" cy="5143500"/>
            </a:xfrm>
            <a:prstGeom prst="rect">
              <a:avLst/>
            </a:prstGeom>
          </p:spPr>
        </p:pic>
        <p:sp>
          <p:nvSpPr>
            <p:cNvPr id="2" name="Title 1">
              <a:extLst>
                <a:ext uri="{FF2B5EF4-FFF2-40B4-BE49-F238E27FC236}">
                  <a16:creationId xmlns:a16="http://schemas.microsoft.com/office/drawing/2014/main" id="{B2B35D5F-499F-0945-A15B-B958D0CE8B81}"/>
                </a:ext>
              </a:extLst>
            </p:cNvPr>
            <p:cNvSpPr txBox="1">
              <a:spLocks/>
            </p:cNvSpPr>
            <p:nvPr/>
          </p:nvSpPr>
          <p:spPr>
            <a:xfrm>
              <a:off x="0" y="0"/>
              <a:ext cx="0" cy="0"/>
            </a:xfrm>
          </p:spPr>
          <p:txBody>
            <a:bodyPr vert="horz" lIns="51435" tIns="25718" rIns="51435" bIns="25718" rtlCol="0" anchor="ctr">
              <a:normAutofit fontScale="25000" lnSpcReduction="20000"/>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2250">
                  <a:solidFill>
                    <a:srgbClr val="FFFFFF"/>
                  </a:solidFill>
                </a:rPr>
                <a:t>How to hve a conversation</a:t>
              </a:r>
            </a:p>
          </p:txBody>
        </p:sp>
        <p:sp>
          <p:nvSpPr>
            <p:cNvPr id="17" name="Rectangle 16">
              <a:extLst>
                <a:ext uri="{FF2B5EF4-FFF2-40B4-BE49-F238E27FC236}">
                  <a16:creationId xmlns:a16="http://schemas.microsoft.com/office/drawing/2014/main" id="{62CF9BC3-8405-C843-8C41-354142B3A8E2}"/>
                </a:ext>
              </a:extLst>
            </p:cNvPr>
            <p:cNvSpPr/>
            <p:nvPr/>
          </p:nvSpPr>
          <p:spPr>
            <a:xfrm>
              <a:off x="6551442" y="1825480"/>
              <a:ext cx="96713" cy="112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Rectangle 17">
              <a:extLst>
                <a:ext uri="{FF2B5EF4-FFF2-40B4-BE49-F238E27FC236}">
                  <a16:creationId xmlns:a16="http://schemas.microsoft.com/office/drawing/2014/main" id="{7023E6C5-FF71-7E4D-8EDE-07C893F9E830}"/>
                </a:ext>
              </a:extLst>
            </p:cNvPr>
            <p:cNvSpPr/>
            <p:nvPr/>
          </p:nvSpPr>
          <p:spPr>
            <a:xfrm>
              <a:off x="7087720" y="1805594"/>
              <a:ext cx="96713" cy="112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9" name="Rectangle 18">
              <a:extLst>
                <a:ext uri="{FF2B5EF4-FFF2-40B4-BE49-F238E27FC236}">
                  <a16:creationId xmlns:a16="http://schemas.microsoft.com/office/drawing/2014/main" id="{70948E39-932F-5E47-92BF-21D14BA24FE9}"/>
                </a:ext>
              </a:extLst>
            </p:cNvPr>
            <p:cNvSpPr/>
            <p:nvPr/>
          </p:nvSpPr>
          <p:spPr>
            <a:xfrm>
              <a:off x="5957708" y="1812403"/>
              <a:ext cx="96713" cy="112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35" name="Picture 34">
              <a:extLst>
                <a:ext uri="{FF2B5EF4-FFF2-40B4-BE49-F238E27FC236}">
                  <a16:creationId xmlns:a16="http://schemas.microsoft.com/office/drawing/2014/main" id="{DFAAED80-B9ED-F542-BF34-E098BAE51E67}"/>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4345681" y="1613109"/>
              <a:ext cx="135731" cy="119063"/>
            </a:xfrm>
            <a:prstGeom prst="rect">
              <a:avLst/>
            </a:prstGeom>
            <a:noFill/>
            <a:ln>
              <a:noFill/>
            </a:ln>
            <a:extLst>
              <a:ext uri="{53640926-AAD7-44D8-BBD7-CCE9431645EC}">
                <a14:shadowObscured xmlns:a14="http://schemas.microsoft.com/office/drawing/2010/main"/>
              </a:ext>
            </a:extLst>
          </p:spPr>
        </p:pic>
        <p:pic>
          <p:nvPicPr>
            <p:cNvPr id="36" name="Picture 35">
              <a:extLst>
                <a:ext uri="{FF2B5EF4-FFF2-40B4-BE49-F238E27FC236}">
                  <a16:creationId xmlns:a16="http://schemas.microsoft.com/office/drawing/2014/main" id="{FA3C9E7D-3AAF-6A4E-8D3D-879A5DFA9E49}"/>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3501670" y="1603683"/>
              <a:ext cx="135731" cy="119063"/>
            </a:xfrm>
            <a:prstGeom prst="rect">
              <a:avLst/>
            </a:prstGeom>
            <a:noFill/>
            <a:ln>
              <a:noFill/>
            </a:ln>
            <a:extLst>
              <a:ext uri="{53640926-AAD7-44D8-BBD7-CCE9431645EC}">
                <a14:shadowObscured xmlns:a14="http://schemas.microsoft.com/office/drawing/2010/main"/>
              </a:ext>
            </a:extLst>
          </p:spPr>
        </p:pic>
        <p:pic>
          <p:nvPicPr>
            <p:cNvPr id="37" name="Picture 36">
              <a:extLst>
                <a:ext uri="{FF2B5EF4-FFF2-40B4-BE49-F238E27FC236}">
                  <a16:creationId xmlns:a16="http://schemas.microsoft.com/office/drawing/2014/main" id="{0ED86A71-3462-584F-9C20-5DD76E11CDF8}"/>
                </a:ext>
              </a:extLst>
            </p:cNvPr>
            <p:cNvPicPr/>
            <p:nvPr/>
          </p:nvPicPr>
          <p:blipFill rotWithShape="1">
            <a:blip r:embed="rId5" cstate="email">
              <a:extLst>
                <a:ext uri="{28A0092B-C50C-407E-A947-70E740481C1C}">
                  <a14:useLocalDpi xmlns:a14="http://schemas.microsoft.com/office/drawing/2010/main"/>
                </a:ext>
              </a:extLst>
            </a:blip>
            <a:srcRect/>
            <a:stretch/>
          </p:blipFill>
          <p:spPr bwMode="auto">
            <a:xfrm>
              <a:off x="3957350" y="1603683"/>
              <a:ext cx="128588" cy="119063"/>
            </a:xfrm>
            <a:prstGeom prst="rect">
              <a:avLst/>
            </a:prstGeom>
            <a:noFill/>
            <a:ln>
              <a:noFill/>
            </a:ln>
            <a:extLst>
              <a:ext uri="{53640926-AAD7-44D8-BBD7-CCE9431645EC}">
                <a14:shadowObscured xmlns:a14="http://schemas.microsoft.com/office/drawing/2010/main"/>
              </a:ext>
            </a:extLst>
          </p:spPr>
        </p:pic>
        <p:sp>
          <p:nvSpPr>
            <p:cNvPr id="60" name="TextBox 59">
              <a:extLst>
                <a:ext uri="{FF2B5EF4-FFF2-40B4-BE49-F238E27FC236}">
                  <a16:creationId xmlns:a16="http://schemas.microsoft.com/office/drawing/2014/main" id="{8E558B91-D8D2-6F43-B3D2-80CA0A1375A4}"/>
                </a:ext>
              </a:extLst>
            </p:cNvPr>
            <p:cNvSpPr txBox="1"/>
            <p:nvPr/>
          </p:nvSpPr>
          <p:spPr>
            <a:xfrm>
              <a:off x="2605818" y="1513174"/>
              <a:ext cx="963718" cy="300082"/>
            </a:xfrm>
            <a:prstGeom prst="rect">
              <a:avLst/>
            </a:prstGeom>
            <a:noFill/>
          </p:spPr>
          <p:txBody>
            <a:bodyPr wrap="square" rtlCol="0">
              <a:spAutoFit/>
            </a:bodyPr>
            <a:lstStyle/>
            <a:p>
              <a:r>
                <a:rPr lang="en-US" sz="1350"/>
                <a:t>Falls</a:t>
              </a:r>
            </a:p>
          </p:txBody>
        </p:sp>
        <p:sp>
          <p:nvSpPr>
            <p:cNvPr id="64" name="TextBox 63">
              <a:extLst>
                <a:ext uri="{FF2B5EF4-FFF2-40B4-BE49-F238E27FC236}">
                  <a16:creationId xmlns:a16="http://schemas.microsoft.com/office/drawing/2014/main" id="{BC47E13B-3B5B-CA4B-BC9F-5954AB07926F}"/>
                </a:ext>
              </a:extLst>
            </p:cNvPr>
            <p:cNvSpPr txBox="1"/>
            <p:nvPr/>
          </p:nvSpPr>
          <p:spPr>
            <a:xfrm>
              <a:off x="5433633" y="1586010"/>
              <a:ext cx="888385" cy="246221"/>
            </a:xfrm>
            <a:prstGeom prst="rect">
              <a:avLst/>
            </a:prstGeom>
            <a:noFill/>
          </p:spPr>
          <p:txBody>
            <a:bodyPr wrap="none" rtlCol="0">
              <a:spAutoFit/>
            </a:bodyPr>
            <a:lstStyle/>
            <a:p>
              <a:r>
                <a:rPr lang="en-US" sz="1000"/>
                <a:t>Hip Fracture</a:t>
              </a:r>
            </a:p>
          </p:txBody>
        </p:sp>
        <p:sp>
          <p:nvSpPr>
            <p:cNvPr id="66" name="TextBox 65">
              <a:extLst>
                <a:ext uri="{FF2B5EF4-FFF2-40B4-BE49-F238E27FC236}">
                  <a16:creationId xmlns:a16="http://schemas.microsoft.com/office/drawing/2014/main" id="{0B669019-DA52-2445-A5D0-12916A15DC85}"/>
                </a:ext>
              </a:extLst>
            </p:cNvPr>
            <p:cNvSpPr txBox="1"/>
            <p:nvPr/>
          </p:nvSpPr>
          <p:spPr>
            <a:xfrm>
              <a:off x="6224316" y="1584246"/>
              <a:ext cx="1027845" cy="276999"/>
            </a:xfrm>
            <a:prstGeom prst="rect">
              <a:avLst/>
            </a:prstGeom>
            <a:noFill/>
          </p:spPr>
          <p:txBody>
            <a:bodyPr wrap="none" rtlCol="0">
              <a:spAutoFit/>
            </a:bodyPr>
            <a:lstStyle/>
            <a:p>
              <a:r>
                <a:rPr lang="en-US" sz="1200"/>
                <a:t>Med Review</a:t>
              </a:r>
            </a:p>
          </p:txBody>
        </p:sp>
        <p:sp>
          <p:nvSpPr>
            <p:cNvPr id="68" name="TextBox 67">
              <a:extLst>
                <a:ext uri="{FF2B5EF4-FFF2-40B4-BE49-F238E27FC236}">
                  <a16:creationId xmlns:a16="http://schemas.microsoft.com/office/drawing/2014/main" id="{6D9A2DD5-1D9D-AC4C-9E2D-1A8D3B23AB8B}"/>
                </a:ext>
              </a:extLst>
            </p:cNvPr>
            <p:cNvSpPr txBox="1"/>
            <p:nvPr/>
          </p:nvSpPr>
          <p:spPr>
            <a:xfrm>
              <a:off x="7224395" y="1538242"/>
              <a:ext cx="466923" cy="300082"/>
            </a:xfrm>
            <a:prstGeom prst="rect">
              <a:avLst/>
            </a:prstGeom>
            <a:noFill/>
          </p:spPr>
          <p:txBody>
            <a:bodyPr wrap="none" rtlCol="0">
              <a:spAutoFit/>
            </a:bodyPr>
            <a:lstStyle/>
            <a:p>
              <a:r>
                <a:rPr lang="en-US" sz="1350"/>
                <a:t>Yes</a:t>
              </a:r>
            </a:p>
          </p:txBody>
        </p:sp>
        <p:sp>
          <p:nvSpPr>
            <p:cNvPr id="69" name="TextBox 68">
              <a:extLst>
                <a:ext uri="{FF2B5EF4-FFF2-40B4-BE49-F238E27FC236}">
                  <a16:creationId xmlns:a16="http://schemas.microsoft.com/office/drawing/2014/main" id="{D8C13147-C6D9-DD40-91BE-EADD0836D454}"/>
                </a:ext>
              </a:extLst>
            </p:cNvPr>
            <p:cNvSpPr txBox="1"/>
            <p:nvPr/>
          </p:nvSpPr>
          <p:spPr>
            <a:xfrm>
              <a:off x="7209817" y="1343224"/>
              <a:ext cx="466923" cy="300082"/>
            </a:xfrm>
            <a:prstGeom prst="rect">
              <a:avLst/>
            </a:prstGeom>
            <a:noFill/>
          </p:spPr>
          <p:txBody>
            <a:bodyPr wrap="none" rtlCol="0">
              <a:spAutoFit/>
            </a:bodyPr>
            <a:lstStyle/>
            <a:p>
              <a:r>
                <a:rPr lang="en-US" sz="1350"/>
                <a:t>Yes</a:t>
              </a:r>
            </a:p>
          </p:txBody>
        </p:sp>
        <p:sp>
          <p:nvSpPr>
            <p:cNvPr id="67" name="TextBox 66">
              <a:extLst>
                <a:ext uri="{FF2B5EF4-FFF2-40B4-BE49-F238E27FC236}">
                  <a16:creationId xmlns:a16="http://schemas.microsoft.com/office/drawing/2014/main" id="{C476076A-0873-CD4E-861A-3E7B39DF548B}"/>
                </a:ext>
              </a:extLst>
            </p:cNvPr>
            <p:cNvSpPr txBox="1"/>
            <p:nvPr/>
          </p:nvSpPr>
          <p:spPr>
            <a:xfrm>
              <a:off x="4686094" y="1448178"/>
              <a:ext cx="904072" cy="461665"/>
            </a:xfrm>
            <a:prstGeom prst="rect">
              <a:avLst/>
            </a:prstGeom>
            <a:noFill/>
          </p:spPr>
          <p:txBody>
            <a:bodyPr wrap="square" rtlCol="0">
              <a:spAutoFit/>
            </a:bodyPr>
            <a:lstStyle/>
            <a:p>
              <a:r>
                <a:rPr lang="en-US" sz="800"/>
                <a:t>Poor vision</a:t>
              </a:r>
            </a:p>
            <a:p>
              <a:r>
                <a:rPr lang="en-US" sz="800"/>
                <a:t>Polypharmacy</a:t>
              </a:r>
            </a:p>
            <a:p>
              <a:r>
                <a:rPr lang="en-US" sz="800"/>
                <a:t>Poor balance</a:t>
              </a:r>
            </a:p>
          </p:txBody>
        </p:sp>
        <p:sp>
          <p:nvSpPr>
            <p:cNvPr id="70" name="TextBox 69">
              <a:extLst>
                <a:ext uri="{FF2B5EF4-FFF2-40B4-BE49-F238E27FC236}">
                  <a16:creationId xmlns:a16="http://schemas.microsoft.com/office/drawing/2014/main" id="{E658C81E-C715-1E4C-B057-008191C32B95}"/>
                </a:ext>
              </a:extLst>
            </p:cNvPr>
            <p:cNvSpPr txBox="1"/>
            <p:nvPr/>
          </p:nvSpPr>
          <p:spPr>
            <a:xfrm>
              <a:off x="6279972" y="1797380"/>
              <a:ext cx="972108" cy="276999"/>
            </a:xfrm>
            <a:prstGeom prst="rect">
              <a:avLst/>
            </a:prstGeom>
            <a:noFill/>
          </p:spPr>
          <p:txBody>
            <a:bodyPr wrap="square" rtlCol="0">
              <a:spAutoFit/>
            </a:bodyPr>
            <a:lstStyle/>
            <a:p>
              <a:r>
                <a:rPr lang="en-US" sz="1200"/>
                <a:t>Walker</a:t>
              </a:r>
            </a:p>
          </p:txBody>
        </p:sp>
        <p:sp>
          <p:nvSpPr>
            <p:cNvPr id="33" name="TextBox 32">
              <a:extLst>
                <a:ext uri="{FF2B5EF4-FFF2-40B4-BE49-F238E27FC236}">
                  <a16:creationId xmlns:a16="http://schemas.microsoft.com/office/drawing/2014/main" id="{1CA6F77F-723D-6F42-9ED5-F61DEA816407}"/>
                </a:ext>
              </a:extLst>
            </p:cNvPr>
            <p:cNvSpPr txBox="1"/>
            <p:nvPr/>
          </p:nvSpPr>
          <p:spPr>
            <a:xfrm>
              <a:off x="6255140" y="1335347"/>
              <a:ext cx="917239" cy="276999"/>
            </a:xfrm>
            <a:prstGeom prst="rect">
              <a:avLst/>
            </a:prstGeom>
            <a:noFill/>
          </p:spPr>
          <p:txBody>
            <a:bodyPr wrap="none" rtlCol="0">
              <a:spAutoFit/>
            </a:bodyPr>
            <a:lstStyle/>
            <a:p>
              <a:r>
                <a:rPr lang="en-US" sz="1200"/>
                <a:t>Night Light</a:t>
              </a:r>
            </a:p>
          </p:txBody>
        </p:sp>
        <p:sp>
          <p:nvSpPr>
            <p:cNvPr id="39" name="TextBox 38">
              <a:extLst>
                <a:ext uri="{FF2B5EF4-FFF2-40B4-BE49-F238E27FC236}">
                  <a16:creationId xmlns:a16="http://schemas.microsoft.com/office/drawing/2014/main" id="{531917F7-2CB2-B34B-AF14-08BB4C92E367}"/>
                </a:ext>
              </a:extLst>
            </p:cNvPr>
            <p:cNvSpPr txBox="1"/>
            <p:nvPr/>
          </p:nvSpPr>
          <p:spPr>
            <a:xfrm>
              <a:off x="7717105" y="1771872"/>
              <a:ext cx="550151" cy="276999"/>
            </a:xfrm>
            <a:prstGeom prst="rect">
              <a:avLst/>
            </a:prstGeom>
            <a:noFill/>
          </p:spPr>
          <p:txBody>
            <a:bodyPr wrap="none" rtlCol="0">
              <a:spAutoFit/>
            </a:bodyPr>
            <a:lstStyle/>
            <a:p>
              <a:r>
                <a:rPr lang="en-US" sz="1200"/>
                <a:t>Cane</a:t>
              </a:r>
            </a:p>
          </p:txBody>
        </p:sp>
        <p:sp>
          <p:nvSpPr>
            <p:cNvPr id="41" name="TextBox 40">
              <a:extLst>
                <a:ext uri="{FF2B5EF4-FFF2-40B4-BE49-F238E27FC236}">
                  <a16:creationId xmlns:a16="http://schemas.microsoft.com/office/drawing/2014/main" id="{AB50777B-6100-1A49-81B8-30EFF1E85A6C}"/>
                </a:ext>
              </a:extLst>
            </p:cNvPr>
            <p:cNvSpPr txBox="1"/>
            <p:nvPr/>
          </p:nvSpPr>
          <p:spPr>
            <a:xfrm>
              <a:off x="7239161" y="1771872"/>
              <a:ext cx="405880" cy="300082"/>
            </a:xfrm>
            <a:prstGeom prst="rect">
              <a:avLst/>
            </a:prstGeom>
            <a:noFill/>
          </p:spPr>
          <p:txBody>
            <a:bodyPr wrap="none" rtlCol="0">
              <a:spAutoFit/>
            </a:bodyPr>
            <a:lstStyle/>
            <a:p>
              <a:r>
                <a:rPr lang="en-US" sz="1350"/>
                <a:t>No</a:t>
              </a:r>
            </a:p>
          </p:txBody>
        </p:sp>
      </p:grpSp>
      <p:sp>
        <p:nvSpPr>
          <p:cNvPr id="7" name="Scroll: Horizontal 6">
            <a:extLst>
              <a:ext uri="{FF2B5EF4-FFF2-40B4-BE49-F238E27FC236}">
                <a16:creationId xmlns:a16="http://schemas.microsoft.com/office/drawing/2014/main" id="{4675C566-CFED-0F4F-AECE-B3ECEC3C9B92}"/>
              </a:ext>
            </a:extLst>
          </p:cNvPr>
          <p:cNvSpPr/>
          <p:nvPr/>
        </p:nvSpPr>
        <p:spPr>
          <a:xfrm>
            <a:off x="1868601" y="66562"/>
            <a:ext cx="6874002" cy="795813"/>
          </a:xfrm>
          <a:prstGeom prst="horizontalScroll">
            <a:avLst/>
          </a:prstGeom>
          <a:solidFill>
            <a:srgbClr val="EE829C"/>
          </a:solidFill>
          <a:ln>
            <a:solidFill>
              <a:srgbClr val="EE829C"/>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b="1" dirty="0">
                <a:latin typeface="Helios Extended" panose="020B0604020202020204" charset="0"/>
                <a:cs typeface="Helios Extended" panose="020B0604020202020204" charset="0"/>
              </a:rPr>
              <a:t>3. </a:t>
            </a:r>
            <a:r>
              <a:rPr lang="en-US" sz="1600" b="1" dirty="0">
                <a:latin typeface="Helios Extended" panose="020B0604020202020204" charset="0"/>
                <a:cs typeface="Helios Extended" panose="020B0604020202020204" charset="0"/>
              </a:rPr>
              <a:t>WHAT CAN BE DONE ABOUT THE CONCERNS?</a:t>
            </a:r>
          </a:p>
        </p:txBody>
      </p:sp>
    </p:spTree>
    <p:extLst>
      <p:ext uri="{BB962C8B-B14F-4D97-AF65-F5344CB8AC3E}">
        <p14:creationId xmlns:p14="http://schemas.microsoft.com/office/powerpoint/2010/main" val="2227540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3B427E58-8CE8-17FD-7542-EC6DC5300958}"/>
              </a:ext>
            </a:extLst>
          </p:cNvPr>
          <p:cNvSpPr/>
          <p:nvPr/>
        </p:nvSpPr>
        <p:spPr>
          <a:xfrm>
            <a:off x="1868601" y="66562"/>
            <a:ext cx="6874002" cy="795813"/>
          </a:xfrm>
          <a:prstGeom prst="horizontalScroll">
            <a:avLst/>
          </a:prstGeom>
          <a:solidFill>
            <a:srgbClr val="EE829C"/>
          </a:solidFill>
          <a:ln>
            <a:solidFill>
              <a:srgbClr val="EE829C"/>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b="1" dirty="0">
                <a:latin typeface="Helios Extended" panose="020B0604020202020204" charset="0"/>
                <a:cs typeface="Helios Extended" panose="020B0604020202020204" charset="0"/>
              </a:rPr>
              <a:t>3. </a:t>
            </a:r>
            <a:r>
              <a:rPr lang="en-US" sz="1600" b="1" dirty="0">
                <a:latin typeface="Helios Extended" panose="020B0604020202020204" charset="0"/>
                <a:cs typeface="Helios Extended" panose="020B0604020202020204" charset="0"/>
              </a:rPr>
              <a:t>WHAT CAN BE DONE ABOUT THE CONCERNS?</a:t>
            </a:r>
          </a:p>
        </p:txBody>
      </p:sp>
      <p:graphicFrame>
        <p:nvGraphicFramePr>
          <p:cNvPr id="5" name="Content Placeholder 2">
            <a:extLst>
              <a:ext uri="{FF2B5EF4-FFF2-40B4-BE49-F238E27FC236}">
                <a16:creationId xmlns:a16="http://schemas.microsoft.com/office/drawing/2014/main" id="{99AD9E04-D285-4ACB-A4AB-D09F19D58612}"/>
              </a:ext>
            </a:extLst>
          </p:cNvPr>
          <p:cNvGraphicFramePr>
            <a:graphicFrameLocks/>
          </p:cNvGraphicFramePr>
          <p:nvPr>
            <p:extLst>
              <p:ext uri="{D42A27DB-BD31-4B8C-83A1-F6EECF244321}">
                <p14:modId xmlns:p14="http://schemas.microsoft.com/office/powerpoint/2010/main" val="261506877"/>
              </p:ext>
            </p:extLst>
          </p:nvPr>
        </p:nvGraphicFramePr>
        <p:xfrm>
          <a:off x="631825" y="1162050"/>
          <a:ext cx="7880350" cy="3402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73271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1701954" y="254000"/>
            <a:ext cx="7234237" cy="622300"/>
          </a:xfrm>
        </p:spPr>
        <p:txBody>
          <a:bodyPr/>
          <a:lstStyle/>
          <a:p>
            <a:pPr algn="l" eaLnBrk="1" hangingPunct="1"/>
            <a:r>
              <a:rPr lang="en-CA" sz="2600" b="1" dirty="0">
                <a:latin typeface="Helios Extended" panose="020B0604020202020204" charset="0"/>
                <a:cs typeface="Helios Extended" panose="020B0604020202020204" charset="0"/>
              </a:rPr>
              <a:t>LIVING WITH RISK: BUILDING RESILIENCE</a:t>
            </a:r>
            <a:endParaRPr lang="en-US" sz="2600" b="1" dirty="0">
              <a:latin typeface="Helios Extended" panose="020B0604020202020204" charset="0"/>
              <a:cs typeface="Helios Extended" panose="020B0604020202020204" charset="0"/>
            </a:endParaRPr>
          </a:p>
        </p:txBody>
      </p:sp>
      <p:sp>
        <p:nvSpPr>
          <p:cNvPr id="30722" name="Rectangle 3"/>
          <p:cNvSpPr txBox="1">
            <a:spLocks noChangeArrowheads="1"/>
          </p:cNvSpPr>
          <p:nvPr/>
        </p:nvSpPr>
        <p:spPr>
          <a:xfrm>
            <a:off x="1618588" y="945540"/>
            <a:ext cx="6187955" cy="3943960"/>
          </a:xfrm>
        </p:spPr>
        <p:txBody>
          <a:bodyPr anchor="t"/>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pPr marL="0" indent="0">
              <a:buFont typeface="Arial" pitchFamily="34" charset="0"/>
              <a:buNone/>
            </a:pPr>
            <a:endParaRPr lang="en-US" sz="1800">
              <a:latin typeface="League Spartan" panose="020B0604020202020204" charset="0"/>
              <a:cs typeface="League Spartan" panose="020B0604020202020204" charset="0"/>
            </a:endParaRPr>
          </a:p>
          <a:p>
            <a:endParaRPr lang="en-US" sz="1800">
              <a:latin typeface="League Spartan" panose="020B0604020202020204" charset="0"/>
              <a:cs typeface="League Spartan" panose="020B0604020202020204" charset="0"/>
            </a:endParaRPr>
          </a:p>
          <a:p>
            <a:endParaRPr lang="en-CA">
              <a:latin typeface="League Spartan" panose="020B0604020202020204" charset="0"/>
              <a:cs typeface="League Spartan" panose="020B0604020202020204" charset="0"/>
            </a:endParaRPr>
          </a:p>
          <a:p>
            <a:pPr lvl="1"/>
            <a:endParaRPr lang="en-CA">
              <a:solidFill>
                <a:srgbClr val="CC00FF"/>
              </a:solidFill>
              <a:latin typeface="League Spartan" panose="020B0604020202020204" charset="0"/>
              <a:cs typeface="League Spartan" panose="020B0604020202020204" charset="0"/>
            </a:endParaRPr>
          </a:p>
          <a:p>
            <a:pPr lvl="1"/>
            <a:endParaRPr lang="en-CA" b="1">
              <a:solidFill>
                <a:srgbClr val="CC00FF"/>
              </a:solidFill>
              <a:latin typeface="League Spartan" panose="020B0604020202020204" charset="0"/>
              <a:cs typeface="League Spartan" panose="020B0604020202020204" charset="0"/>
            </a:endParaRPr>
          </a:p>
          <a:p>
            <a:pPr lvl="1"/>
            <a:endParaRPr lang="en-CA" b="1">
              <a:solidFill>
                <a:srgbClr val="CC00FF"/>
              </a:solidFill>
              <a:latin typeface="League Spartan" panose="020B0604020202020204" charset="0"/>
              <a:cs typeface="League Spartan" panose="020B0604020202020204" charset="0"/>
            </a:endParaRPr>
          </a:p>
          <a:p>
            <a:pPr lvl="1">
              <a:buFont typeface="Times"/>
              <a:buNone/>
            </a:pPr>
            <a:endParaRPr lang="en-CA">
              <a:solidFill>
                <a:srgbClr val="FF3300"/>
              </a:solidFill>
              <a:latin typeface="League Spartan" panose="020B0604020202020204" charset="0"/>
              <a:cs typeface="League Spartan" panose="020B0604020202020204" charset="0"/>
            </a:endParaRPr>
          </a:p>
        </p:txBody>
      </p:sp>
      <p:graphicFrame>
        <p:nvGraphicFramePr>
          <p:cNvPr id="4" name="Diagram 3">
            <a:extLst>
              <a:ext uri="{FF2B5EF4-FFF2-40B4-BE49-F238E27FC236}">
                <a16:creationId xmlns:a16="http://schemas.microsoft.com/office/drawing/2014/main" id="{C4782EFF-81D7-3D4B-B4FD-98F15A336AEC}"/>
              </a:ext>
            </a:extLst>
          </p:cNvPr>
          <p:cNvGraphicFramePr/>
          <p:nvPr>
            <p:extLst>
              <p:ext uri="{D42A27DB-BD31-4B8C-83A1-F6EECF244321}">
                <p14:modId xmlns:p14="http://schemas.microsoft.com/office/powerpoint/2010/main" val="224301057"/>
              </p:ext>
            </p:extLst>
          </p:nvPr>
        </p:nvGraphicFramePr>
        <p:xfrm>
          <a:off x="452592" y="730732"/>
          <a:ext cx="8238816" cy="41587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C0A78B24-E597-4D4B-B70C-39CBDE5FD179}"/>
              </a:ext>
            </a:extLst>
          </p:cNvPr>
          <p:cNvSpPr txBox="1"/>
          <p:nvPr/>
        </p:nvSpPr>
        <p:spPr>
          <a:xfrm>
            <a:off x="619955" y="975397"/>
            <a:ext cx="378493" cy="400110"/>
          </a:xfrm>
          <a:prstGeom prst="rect">
            <a:avLst/>
          </a:prstGeom>
          <a:noFill/>
        </p:spPr>
        <p:txBody>
          <a:bodyPr wrap="square" rtlCol="0">
            <a:spAutoFit/>
          </a:bodyPr>
          <a:lstStyle/>
          <a:p>
            <a:r>
              <a:rPr lang="en-US" sz="2000" b="1" dirty="0">
                <a:latin typeface="League Spartan" panose="020B0604020202020204" charset="0"/>
                <a:cs typeface="League Spartan" panose="020B0604020202020204" charset="0"/>
              </a:rPr>
              <a:t>1</a:t>
            </a:r>
          </a:p>
        </p:txBody>
      </p:sp>
      <p:sp>
        <p:nvSpPr>
          <p:cNvPr id="6" name="TextBox 5">
            <a:extLst>
              <a:ext uri="{FF2B5EF4-FFF2-40B4-BE49-F238E27FC236}">
                <a16:creationId xmlns:a16="http://schemas.microsoft.com/office/drawing/2014/main" id="{0724A5F3-5C5A-C54C-9E4D-2D2F2136F955}"/>
              </a:ext>
            </a:extLst>
          </p:cNvPr>
          <p:cNvSpPr txBox="1"/>
          <p:nvPr/>
        </p:nvSpPr>
        <p:spPr>
          <a:xfrm>
            <a:off x="979838" y="1623898"/>
            <a:ext cx="378493" cy="400110"/>
          </a:xfrm>
          <a:prstGeom prst="rect">
            <a:avLst/>
          </a:prstGeom>
          <a:noFill/>
        </p:spPr>
        <p:txBody>
          <a:bodyPr wrap="square" rtlCol="0">
            <a:spAutoFit/>
          </a:bodyPr>
          <a:lstStyle/>
          <a:p>
            <a:r>
              <a:rPr lang="en-US" sz="2000" b="1" dirty="0">
                <a:latin typeface="League Spartan" panose="020B0604020202020204" charset="0"/>
                <a:cs typeface="League Spartan" panose="020B0604020202020204" charset="0"/>
              </a:rPr>
              <a:t>2</a:t>
            </a:r>
          </a:p>
        </p:txBody>
      </p:sp>
      <p:sp>
        <p:nvSpPr>
          <p:cNvPr id="7" name="TextBox 6">
            <a:extLst>
              <a:ext uri="{FF2B5EF4-FFF2-40B4-BE49-F238E27FC236}">
                <a16:creationId xmlns:a16="http://schemas.microsoft.com/office/drawing/2014/main" id="{9593ADF8-41BE-7649-B4DA-599EBFEBD0F1}"/>
              </a:ext>
            </a:extLst>
          </p:cNvPr>
          <p:cNvSpPr txBox="1"/>
          <p:nvPr/>
        </p:nvSpPr>
        <p:spPr>
          <a:xfrm>
            <a:off x="1153140" y="2289333"/>
            <a:ext cx="378493" cy="400110"/>
          </a:xfrm>
          <a:prstGeom prst="rect">
            <a:avLst/>
          </a:prstGeom>
          <a:noFill/>
        </p:spPr>
        <p:txBody>
          <a:bodyPr wrap="square" rtlCol="0">
            <a:spAutoFit/>
          </a:bodyPr>
          <a:lstStyle/>
          <a:p>
            <a:r>
              <a:rPr lang="en-US" sz="2000" b="1" dirty="0">
                <a:latin typeface="League Spartan" panose="020B0604020202020204" charset="0"/>
                <a:cs typeface="League Spartan" panose="020B0604020202020204" charset="0"/>
              </a:rPr>
              <a:t>3</a:t>
            </a:r>
          </a:p>
        </p:txBody>
      </p:sp>
      <p:sp>
        <p:nvSpPr>
          <p:cNvPr id="8" name="TextBox 7">
            <a:extLst>
              <a:ext uri="{FF2B5EF4-FFF2-40B4-BE49-F238E27FC236}">
                <a16:creationId xmlns:a16="http://schemas.microsoft.com/office/drawing/2014/main" id="{7AF6E614-BAB3-254A-9F3F-B01DB6B36999}"/>
              </a:ext>
            </a:extLst>
          </p:cNvPr>
          <p:cNvSpPr txBox="1"/>
          <p:nvPr/>
        </p:nvSpPr>
        <p:spPr>
          <a:xfrm>
            <a:off x="1154749" y="2942575"/>
            <a:ext cx="378493" cy="400110"/>
          </a:xfrm>
          <a:prstGeom prst="rect">
            <a:avLst/>
          </a:prstGeom>
          <a:noFill/>
        </p:spPr>
        <p:txBody>
          <a:bodyPr wrap="square" rtlCol="0">
            <a:spAutoFit/>
          </a:bodyPr>
          <a:lstStyle/>
          <a:p>
            <a:r>
              <a:rPr lang="en-US" sz="2000" b="1" dirty="0">
                <a:latin typeface="League Spartan" panose="020B0604020202020204" charset="0"/>
                <a:cs typeface="League Spartan" panose="020B0604020202020204" charset="0"/>
              </a:rPr>
              <a:t>4</a:t>
            </a:r>
          </a:p>
        </p:txBody>
      </p:sp>
      <p:sp>
        <p:nvSpPr>
          <p:cNvPr id="9" name="TextBox 8">
            <a:extLst>
              <a:ext uri="{FF2B5EF4-FFF2-40B4-BE49-F238E27FC236}">
                <a16:creationId xmlns:a16="http://schemas.microsoft.com/office/drawing/2014/main" id="{9C76CCF7-A815-944A-A289-354260DCCBC7}"/>
              </a:ext>
            </a:extLst>
          </p:cNvPr>
          <p:cNvSpPr txBox="1"/>
          <p:nvPr/>
        </p:nvSpPr>
        <p:spPr>
          <a:xfrm>
            <a:off x="982436" y="3587350"/>
            <a:ext cx="378493" cy="400110"/>
          </a:xfrm>
          <a:prstGeom prst="rect">
            <a:avLst/>
          </a:prstGeom>
          <a:noFill/>
        </p:spPr>
        <p:txBody>
          <a:bodyPr wrap="square" rtlCol="0">
            <a:spAutoFit/>
          </a:bodyPr>
          <a:lstStyle/>
          <a:p>
            <a:r>
              <a:rPr lang="en-US" sz="2000" b="1" dirty="0">
                <a:latin typeface="League Spartan" panose="020B0604020202020204" charset="0"/>
                <a:cs typeface="League Spartan" panose="020B0604020202020204" charset="0"/>
              </a:rPr>
              <a:t>5</a:t>
            </a:r>
          </a:p>
        </p:txBody>
      </p:sp>
      <p:sp>
        <p:nvSpPr>
          <p:cNvPr id="10" name="TextBox 9">
            <a:extLst>
              <a:ext uri="{FF2B5EF4-FFF2-40B4-BE49-F238E27FC236}">
                <a16:creationId xmlns:a16="http://schemas.microsoft.com/office/drawing/2014/main" id="{A3288C18-5CCE-6C43-85F2-C04ED9666497}"/>
              </a:ext>
            </a:extLst>
          </p:cNvPr>
          <p:cNvSpPr txBox="1"/>
          <p:nvPr/>
        </p:nvSpPr>
        <p:spPr>
          <a:xfrm>
            <a:off x="619955" y="4240592"/>
            <a:ext cx="466381" cy="400110"/>
          </a:xfrm>
          <a:prstGeom prst="rect">
            <a:avLst/>
          </a:prstGeom>
          <a:noFill/>
        </p:spPr>
        <p:txBody>
          <a:bodyPr wrap="square" rtlCol="0">
            <a:spAutoFit/>
          </a:bodyPr>
          <a:lstStyle/>
          <a:p>
            <a:r>
              <a:rPr lang="en-US" sz="2000" b="1">
                <a:latin typeface="League Spartan" panose="020B0604020202020204" charset="0"/>
                <a:cs typeface="League Spartan" panose="020B0604020202020204" charset="0"/>
              </a:rPr>
              <a:t>6</a:t>
            </a:r>
          </a:p>
        </p:txBody>
      </p:sp>
    </p:spTree>
    <p:extLst>
      <p:ext uri="{BB962C8B-B14F-4D97-AF65-F5344CB8AC3E}">
        <p14:creationId xmlns:p14="http://schemas.microsoft.com/office/powerpoint/2010/main" val="19399171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1701954" y="254000"/>
            <a:ext cx="7234237" cy="622300"/>
          </a:xfrm>
        </p:spPr>
        <p:txBody>
          <a:bodyPr/>
          <a:lstStyle/>
          <a:p>
            <a:pPr algn="l" eaLnBrk="1" hangingPunct="1"/>
            <a:r>
              <a:rPr lang="en-CA" sz="2600" b="1" dirty="0">
                <a:latin typeface="Helios Extended" panose="020B0604020202020204" charset="0"/>
                <a:cs typeface="Helios Extended" panose="020B0604020202020204" charset="0"/>
              </a:rPr>
              <a:t>LIVING WITH RISK: BUILDING RESILIENCE</a:t>
            </a:r>
            <a:endParaRPr lang="en-US" sz="2600" b="1" dirty="0">
              <a:latin typeface="Helios Extended" panose="020B0604020202020204" charset="0"/>
              <a:cs typeface="Helios Extended" panose="020B0604020202020204" charset="0"/>
            </a:endParaRPr>
          </a:p>
        </p:txBody>
      </p:sp>
      <p:sp>
        <p:nvSpPr>
          <p:cNvPr id="30722" name="Rectangle 3"/>
          <p:cNvSpPr txBox="1">
            <a:spLocks noChangeArrowheads="1"/>
          </p:cNvSpPr>
          <p:nvPr/>
        </p:nvSpPr>
        <p:spPr>
          <a:xfrm>
            <a:off x="1618588" y="945540"/>
            <a:ext cx="6187955" cy="3943960"/>
          </a:xfrm>
        </p:spPr>
        <p:txBody>
          <a:bodyPr anchor="t"/>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pPr marL="0" indent="0">
              <a:buFont typeface="Arial" pitchFamily="34" charset="0"/>
              <a:buNone/>
            </a:pPr>
            <a:endParaRPr lang="en-US" sz="1800">
              <a:latin typeface="League Spartan" panose="020B0604020202020204" charset="0"/>
              <a:cs typeface="League Spartan" panose="020B0604020202020204" charset="0"/>
            </a:endParaRPr>
          </a:p>
          <a:p>
            <a:endParaRPr lang="en-US" sz="1800">
              <a:latin typeface="League Spartan" panose="020B0604020202020204" charset="0"/>
              <a:cs typeface="League Spartan" panose="020B0604020202020204" charset="0"/>
            </a:endParaRPr>
          </a:p>
          <a:p>
            <a:endParaRPr lang="en-CA">
              <a:latin typeface="League Spartan" panose="020B0604020202020204" charset="0"/>
              <a:cs typeface="League Spartan" panose="020B0604020202020204" charset="0"/>
            </a:endParaRPr>
          </a:p>
          <a:p>
            <a:pPr lvl="1"/>
            <a:endParaRPr lang="en-CA">
              <a:solidFill>
                <a:srgbClr val="CC00FF"/>
              </a:solidFill>
              <a:latin typeface="League Spartan" panose="020B0604020202020204" charset="0"/>
              <a:cs typeface="League Spartan" panose="020B0604020202020204" charset="0"/>
            </a:endParaRPr>
          </a:p>
          <a:p>
            <a:pPr lvl="1"/>
            <a:endParaRPr lang="en-CA" b="1">
              <a:solidFill>
                <a:srgbClr val="CC00FF"/>
              </a:solidFill>
              <a:latin typeface="League Spartan" panose="020B0604020202020204" charset="0"/>
              <a:cs typeface="League Spartan" panose="020B0604020202020204" charset="0"/>
            </a:endParaRPr>
          </a:p>
          <a:p>
            <a:pPr lvl="1"/>
            <a:endParaRPr lang="en-CA" b="1">
              <a:solidFill>
                <a:srgbClr val="CC00FF"/>
              </a:solidFill>
              <a:latin typeface="League Spartan" panose="020B0604020202020204" charset="0"/>
              <a:cs typeface="League Spartan" panose="020B0604020202020204" charset="0"/>
            </a:endParaRPr>
          </a:p>
          <a:p>
            <a:pPr lvl="1">
              <a:buFont typeface="Times"/>
              <a:buNone/>
            </a:pPr>
            <a:endParaRPr lang="en-CA">
              <a:solidFill>
                <a:srgbClr val="FF3300"/>
              </a:solidFill>
              <a:latin typeface="League Spartan" panose="020B0604020202020204" charset="0"/>
              <a:cs typeface="League Spartan" panose="020B0604020202020204" charset="0"/>
            </a:endParaRPr>
          </a:p>
        </p:txBody>
      </p:sp>
      <p:sp>
        <p:nvSpPr>
          <p:cNvPr id="2" name="Rectangle 2"/>
          <p:cNvSpPr>
            <a:spLocks noChangeArrowheads="1"/>
          </p:cNvSpPr>
          <p:nvPr/>
        </p:nvSpPr>
        <p:spPr bwMode="auto">
          <a:xfrm>
            <a:off x="0" y="2356306"/>
            <a:ext cx="9144000" cy="430887"/>
          </a:xfrm>
          <a:prstGeom prst="rect">
            <a:avLst/>
          </a:prstGeom>
          <a:noFill/>
          <a:ln>
            <a:noFill/>
          </a:ln>
          <a:effec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70C0"/>
                </a:solidFill>
                <a:effectLst/>
                <a:latin typeface="+mj-lt"/>
                <a:hlinkClick r:id="rId3"/>
              </a:rPr>
              <a:t>https://</a:t>
            </a:r>
            <a:r>
              <a:rPr kumimoji="0" lang="en-US" altLang="en-US" sz="2400" b="0" i="0" u="none" strike="noStrike" cap="none" normalizeH="0" baseline="0" dirty="0">
                <a:ln>
                  <a:noFill/>
                </a:ln>
                <a:solidFill>
                  <a:srgbClr val="0070C0"/>
                </a:solidFill>
                <a:effectLst/>
                <a:latin typeface="+mj-lt"/>
                <a:hlinkClick r:id="rId3"/>
              </a:rPr>
              <a:t>lwrdsa-vivreaveclesrisques.recherche.usherbrooke.ca</a:t>
            </a:r>
            <a:r>
              <a:rPr kumimoji="0" lang="en-US" altLang="en-US" sz="2800" b="0" i="0" u="none" strike="noStrike" cap="none" normalizeH="0" baseline="0" dirty="0">
                <a:ln>
                  <a:noFill/>
                </a:ln>
                <a:solidFill>
                  <a:srgbClr val="0070C0"/>
                </a:solidFill>
                <a:effectLst/>
                <a:latin typeface="+mj-lt"/>
              </a:rPr>
              <a:t> </a:t>
            </a:r>
          </a:p>
        </p:txBody>
      </p:sp>
    </p:spTree>
    <p:extLst>
      <p:ext uri="{BB962C8B-B14F-4D97-AF65-F5344CB8AC3E}">
        <p14:creationId xmlns:p14="http://schemas.microsoft.com/office/powerpoint/2010/main" val="27990537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1555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E286B-C809-58DD-B0FF-F0B77D641C0A}"/>
              </a:ext>
            </a:extLst>
          </p:cNvPr>
          <p:cNvSpPr>
            <a:spLocks noGrp="1"/>
          </p:cNvSpPr>
          <p:nvPr>
            <p:ph type="title"/>
          </p:nvPr>
        </p:nvSpPr>
        <p:spPr>
          <a:xfrm>
            <a:off x="1623060" y="168239"/>
            <a:ext cx="6305550" cy="621506"/>
          </a:xfrm>
        </p:spPr>
        <p:txBody>
          <a:bodyPr/>
          <a:lstStyle/>
          <a:p>
            <a:r>
              <a:rPr lang="en-US" b="1" dirty="0"/>
              <a:t>RESOURCES</a:t>
            </a:r>
          </a:p>
        </p:txBody>
      </p:sp>
      <p:sp>
        <p:nvSpPr>
          <p:cNvPr id="3" name="Content Placeholder 2">
            <a:extLst>
              <a:ext uri="{FF2B5EF4-FFF2-40B4-BE49-F238E27FC236}">
                <a16:creationId xmlns:a16="http://schemas.microsoft.com/office/drawing/2014/main" id="{4422859B-4E0E-B41A-54BA-923B9FB1DF84}"/>
              </a:ext>
            </a:extLst>
          </p:cNvPr>
          <p:cNvSpPr>
            <a:spLocks noGrp="1"/>
          </p:cNvSpPr>
          <p:nvPr>
            <p:ph sz="quarter" idx="10"/>
          </p:nvPr>
        </p:nvSpPr>
        <p:spPr>
          <a:xfrm>
            <a:off x="121920" y="1028217"/>
            <a:ext cx="8869680" cy="3543300"/>
          </a:xfrm>
        </p:spPr>
        <p:txBody>
          <a:bodyPr/>
          <a:lstStyle/>
          <a:p>
            <a:pPr marL="342900" indent="-342900">
              <a:lnSpc>
                <a:spcPct val="120000"/>
              </a:lnSpc>
              <a:spcBef>
                <a:spcPts val="0"/>
              </a:spcBef>
              <a:spcAft>
                <a:spcPts val="0"/>
              </a:spcAft>
              <a:buFont typeface="+mj-lt"/>
              <a:buAutoNum type="arabicPeriod"/>
            </a:pPr>
            <a:r>
              <a:rPr lang="en-US" sz="1200" dirty="0">
                <a:latin typeface="League Spartan" panose="020B0604020202020204" charset="0"/>
                <a:cs typeface="League Spartan" panose="020B0604020202020204" charset="0"/>
              </a:rPr>
              <a:t>Braudy </a:t>
            </a:r>
            <a:r>
              <a:rPr lang="en-US" sz="1200" dirty="0" err="1">
                <a:latin typeface="League Spartan" panose="020B0604020202020204" charset="0"/>
                <a:cs typeface="League Spartan" panose="020B0604020202020204" charset="0"/>
              </a:rPr>
              <a:t>Harrris</a:t>
            </a:r>
            <a:r>
              <a:rPr lang="en-US" sz="1200" dirty="0">
                <a:latin typeface="League Spartan" panose="020B0604020202020204" charset="0"/>
                <a:cs typeface="League Spartan" panose="020B0604020202020204" charset="0"/>
              </a:rPr>
              <a:t>, P. (2008). Another wrinkle in the debate about successful aging: The undervalued concept of resilience and the lived experience of dementia. </a:t>
            </a:r>
            <a:r>
              <a:rPr lang="en-US" sz="1200" i="1" dirty="0">
                <a:latin typeface="League Spartan" panose="020B0604020202020204" charset="0"/>
                <a:cs typeface="League Spartan" panose="020B0604020202020204" charset="0"/>
              </a:rPr>
              <a:t>International Journal of aging and human development,</a:t>
            </a:r>
            <a:r>
              <a:rPr lang="en-US" sz="1200" dirty="0">
                <a:latin typeface="League Spartan" panose="020B0604020202020204" charset="0"/>
                <a:cs typeface="League Spartan" panose="020B0604020202020204" charset="0"/>
              </a:rPr>
              <a:t> 67(1), 43-61.</a:t>
            </a:r>
            <a:endParaRPr lang="en-CA" sz="1200" dirty="0">
              <a:latin typeface="League Spartan" panose="020B0604020202020204" charset="0"/>
              <a:cs typeface="League Spartan" panose="020B0604020202020204" charset="0"/>
            </a:endParaRPr>
          </a:p>
          <a:p>
            <a:pPr marL="342900" indent="-342900">
              <a:lnSpc>
                <a:spcPct val="120000"/>
              </a:lnSpc>
              <a:spcBef>
                <a:spcPts val="0"/>
              </a:spcBef>
              <a:spcAft>
                <a:spcPts val="0"/>
              </a:spcAft>
              <a:buFont typeface="+mj-lt"/>
              <a:buAutoNum type="arabicPeriod"/>
            </a:pPr>
            <a:r>
              <a:rPr lang="en-US" sz="1200" dirty="0">
                <a:latin typeface="League Spartan" panose="020B0604020202020204" charset="0"/>
                <a:cs typeface="League Spartan" panose="020B0604020202020204" charset="0"/>
              </a:rPr>
              <a:t>Beauchamp, T.L. &amp; Childress, J.F. (2009). Principles of Biomedical Ethics (6th ed). New York: Oxford University Press, Inc.</a:t>
            </a:r>
          </a:p>
          <a:p>
            <a:pPr marL="342900" indent="-342900">
              <a:lnSpc>
                <a:spcPct val="120000"/>
              </a:lnSpc>
              <a:spcBef>
                <a:spcPts val="0"/>
              </a:spcBef>
              <a:spcAft>
                <a:spcPts val="0"/>
              </a:spcAft>
              <a:buFont typeface="+mj-lt"/>
              <a:buAutoNum type="arabicPeriod"/>
            </a:pPr>
            <a:r>
              <a:rPr lang="en-CA" sz="1200" dirty="0">
                <a:latin typeface="League Spartan" panose="020B0604020202020204" charset="0"/>
                <a:cs typeface="League Spartan" panose="020B0604020202020204" charset="0"/>
              </a:rPr>
              <a:t>Canadian Mortgage and Housing Corporation. (2008). </a:t>
            </a:r>
            <a:r>
              <a:rPr lang="en-CA" sz="1200" i="1" dirty="0">
                <a:latin typeface="League Spartan" panose="020B0604020202020204" charset="0"/>
                <a:cs typeface="League Spartan" panose="020B0604020202020204" charset="0"/>
              </a:rPr>
              <a:t>Impacts of the aging of the Canadian population on housing and communities</a:t>
            </a:r>
            <a:r>
              <a:rPr lang="en-CA" sz="1200" dirty="0">
                <a:latin typeface="League Spartan" panose="020B0604020202020204" charset="0"/>
                <a:cs typeface="League Spartan" panose="020B0604020202020204" charset="0"/>
              </a:rPr>
              <a:t>. Ottawa, ON:CMHC.</a:t>
            </a:r>
            <a:endParaRPr lang="en-US" sz="1200" dirty="0">
              <a:latin typeface="League Spartan" panose="020B0604020202020204" charset="0"/>
              <a:cs typeface="League Spartan" panose="020B0604020202020204" charset="0"/>
            </a:endParaRPr>
          </a:p>
          <a:p>
            <a:pPr marL="342900" indent="-342900">
              <a:lnSpc>
                <a:spcPct val="120000"/>
              </a:lnSpc>
              <a:spcBef>
                <a:spcPts val="0"/>
              </a:spcBef>
              <a:spcAft>
                <a:spcPts val="0"/>
              </a:spcAft>
              <a:buFont typeface="+mj-lt"/>
              <a:buAutoNum type="arabicPeriod"/>
            </a:pPr>
            <a:r>
              <a:rPr lang="en-US" sz="1200" dirty="0">
                <a:latin typeface="League Spartan" panose="020B0604020202020204" charset="0"/>
                <a:cs typeface="League Spartan" panose="020B0604020202020204" charset="0"/>
              </a:rPr>
              <a:t>Clarke, C. (2000). Risk: Constructing care and care environments in dementia. </a:t>
            </a:r>
            <a:r>
              <a:rPr lang="en-US" sz="1200" i="1" dirty="0">
                <a:latin typeface="League Spartan" panose="020B0604020202020204" charset="0"/>
                <a:cs typeface="League Spartan" panose="020B0604020202020204" charset="0"/>
              </a:rPr>
              <a:t>Health, Risk &amp; Society, 2</a:t>
            </a:r>
            <a:r>
              <a:rPr lang="en-US" sz="1200" dirty="0">
                <a:latin typeface="League Spartan" panose="020B0604020202020204" charset="0"/>
                <a:cs typeface="League Spartan" panose="020B0604020202020204" charset="0"/>
              </a:rPr>
              <a:t>(1), 83-93.</a:t>
            </a:r>
            <a:endParaRPr lang="en-CA" sz="1200" dirty="0">
              <a:latin typeface="League Spartan" panose="020B0604020202020204" charset="0"/>
              <a:cs typeface="League Spartan" panose="020B0604020202020204" charset="0"/>
            </a:endParaRPr>
          </a:p>
          <a:p>
            <a:pPr marL="342900" indent="-342900">
              <a:lnSpc>
                <a:spcPct val="120000"/>
              </a:lnSpc>
              <a:spcBef>
                <a:spcPts val="0"/>
              </a:spcBef>
              <a:spcAft>
                <a:spcPts val="0"/>
              </a:spcAft>
              <a:buFont typeface="+mj-lt"/>
              <a:buAutoNum type="arabicPeriod"/>
            </a:pPr>
            <a:r>
              <a:rPr lang="en-US" sz="1200" dirty="0">
                <a:latin typeface="League Spartan" panose="020B0604020202020204" charset="0"/>
                <a:cs typeface="League Spartan" panose="020B0604020202020204" charset="0"/>
              </a:rPr>
              <a:t>Cooney Jr., L, Kennedy, G., Hawkins, K., Balch </a:t>
            </a:r>
            <a:r>
              <a:rPr lang="en-US" sz="1200" dirty="0" err="1">
                <a:latin typeface="League Spartan" panose="020B0604020202020204" charset="0"/>
                <a:cs typeface="League Spartan" panose="020B0604020202020204" charset="0"/>
              </a:rPr>
              <a:t>Hurme</a:t>
            </a:r>
            <a:r>
              <a:rPr lang="en-US" sz="1200" dirty="0">
                <a:latin typeface="League Spartan" panose="020B0604020202020204" charset="0"/>
                <a:cs typeface="League Spartan" panose="020B0604020202020204" charset="0"/>
              </a:rPr>
              <a:t>, S. (2004). Who can stay at home? Assessing the capacity to choose to live in the community. </a:t>
            </a:r>
            <a:r>
              <a:rPr lang="en-US" sz="1200" i="1" dirty="0">
                <a:latin typeface="League Spartan" panose="020B0604020202020204" charset="0"/>
                <a:cs typeface="League Spartan" panose="020B0604020202020204" charset="0"/>
              </a:rPr>
              <a:t>Archives of Internal Medicine</a:t>
            </a:r>
            <a:r>
              <a:rPr lang="en-US" sz="1200" dirty="0">
                <a:latin typeface="League Spartan" panose="020B0604020202020204" charset="0"/>
                <a:cs typeface="League Spartan" panose="020B0604020202020204" charset="0"/>
              </a:rPr>
              <a:t>, </a:t>
            </a:r>
            <a:r>
              <a:rPr lang="en-US" sz="1200" i="1" dirty="0">
                <a:latin typeface="League Spartan" panose="020B0604020202020204" charset="0"/>
                <a:cs typeface="League Spartan" panose="020B0604020202020204" charset="0"/>
              </a:rPr>
              <a:t>164,</a:t>
            </a:r>
            <a:r>
              <a:rPr lang="en-US" sz="1200" dirty="0">
                <a:latin typeface="League Spartan" panose="020B0604020202020204" charset="0"/>
                <a:cs typeface="League Spartan" panose="020B0604020202020204" charset="0"/>
              </a:rPr>
              <a:t> 357-360.</a:t>
            </a:r>
          </a:p>
          <a:p>
            <a:pPr marL="342900" indent="-342900">
              <a:lnSpc>
                <a:spcPct val="120000"/>
              </a:lnSpc>
              <a:spcBef>
                <a:spcPts val="0"/>
              </a:spcBef>
              <a:spcAft>
                <a:spcPts val="0"/>
              </a:spcAft>
              <a:buFont typeface="+mj-lt"/>
              <a:buAutoNum type="arabicPeriod"/>
            </a:pPr>
            <a:r>
              <a:rPr lang="en-US" sz="1200" dirty="0" err="1">
                <a:latin typeface="League Spartan" panose="020B0604020202020204" charset="0"/>
                <a:cs typeface="League Spartan" panose="020B0604020202020204" charset="0"/>
              </a:rPr>
              <a:t>Cott</a:t>
            </a:r>
            <a:r>
              <a:rPr lang="en-US" sz="1200" dirty="0">
                <a:latin typeface="League Spartan" panose="020B0604020202020204" charset="0"/>
                <a:cs typeface="League Spartan" panose="020B0604020202020204" charset="0"/>
              </a:rPr>
              <a:t>, C., &amp; Tierney, M.C. (2013). Acceptable and unacceptable risk: balancing everyday risk by family members of older cognitively impaired adults who live alone. </a:t>
            </a:r>
            <a:r>
              <a:rPr lang="en-US" sz="1200" i="1" dirty="0">
                <a:latin typeface="League Spartan" panose="020B0604020202020204" charset="0"/>
                <a:cs typeface="League Spartan" panose="020B0604020202020204" charset="0"/>
              </a:rPr>
              <a:t>Health Risk &amp; Society</a:t>
            </a:r>
            <a:r>
              <a:rPr lang="en-US" sz="1200" dirty="0">
                <a:latin typeface="League Spartan" panose="020B0604020202020204" charset="0"/>
                <a:cs typeface="League Spartan" panose="020B0604020202020204" charset="0"/>
              </a:rPr>
              <a:t>, 15(5), 402-415.</a:t>
            </a:r>
          </a:p>
          <a:p>
            <a:pPr marL="342900" indent="-342900">
              <a:lnSpc>
                <a:spcPct val="120000"/>
              </a:lnSpc>
              <a:spcBef>
                <a:spcPts val="0"/>
              </a:spcBef>
              <a:spcAft>
                <a:spcPts val="0"/>
              </a:spcAft>
              <a:buFont typeface="+mj-lt"/>
              <a:buAutoNum type="arabicPeriod"/>
            </a:pPr>
            <a:r>
              <a:rPr lang="en-CA" sz="1200" dirty="0">
                <a:latin typeface="League Spartan" panose="020B0604020202020204" charset="0"/>
                <a:cs typeface="League Spartan" panose="020B0604020202020204" charset="0"/>
              </a:rPr>
              <a:t>Felton, A., Wright, N., &amp; Stacey, G. (2017). Therapeutic risk-taking: A justifiable choice. </a:t>
            </a:r>
            <a:r>
              <a:rPr lang="en-CA" sz="1200" i="1" dirty="0">
                <a:latin typeface="League Spartan" panose="020B0604020202020204" charset="0"/>
                <a:cs typeface="League Spartan" panose="020B0604020202020204" charset="0"/>
              </a:rPr>
              <a:t>British Journal Psychological Advances, 23</a:t>
            </a:r>
            <a:r>
              <a:rPr lang="en-CA" sz="1200" dirty="0">
                <a:latin typeface="League Spartan" panose="020B0604020202020204" charset="0"/>
                <a:cs typeface="League Spartan" panose="020B0604020202020204" charset="0"/>
              </a:rPr>
              <a:t>(2), 81–88.</a:t>
            </a:r>
          </a:p>
          <a:p>
            <a:pPr marL="342900" indent="-342900">
              <a:lnSpc>
                <a:spcPct val="120000"/>
              </a:lnSpc>
              <a:spcBef>
                <a:spcPts val="0"/>
              </a:spcBef>
              <a:spcAft>
                <a:spcPts val="0"/>
              </a:spcAft>
              <a:buFont typeface="+mj-lt"/>
              <a:buAutoNum type="arabicPeriod"/>
            </a:pPr>
            <a:r>
              <a:rPr lang="en-US" sz="1200" dirty="0">
                <a:latin typeface="League Spartan" panose="020B0604020202020204" charset="0"/>
                <a:cs typeface="League Spartan" panose="020B0604020202020204" charset="0"/>
              </a:rPr>
              <a:t>Gunstone, S. (2003). Risk assessment and management of patients whom self-neglect: A ‘grey area’ for mental health workers. </a:t>
            </a:r>
            <a:r>
              <a:rPr lang="en-US" sz="1200" i="1" dirty="0">
                <a:latin typeface="League Spartan" panose="020B0604020202020204" charset="0"/>
                <a:cs typeface="League Spartan" panose="020B0604020202020204" charset="0"/>
              </a:rPr>
              <a:t>Journal of Psychiatric and Mental Health Nursing, 10</a:t>
            </a:r>
            <a:r>
              <a:rPr lang="en-US" sz="1200" dirty="0">
                <a:latin typeface="League Spartan" panose="020B0604020202020204" charset="0"/>
                <a:cs typeface="League Spartan" panose="020B0604020202020204" charset="0"/>
              </a:rPr>
              <a:t>, 28-296.</a:t>
            </a:r>
          </a:p>
          <a:p>
            <a:pPr marL="342900" indent="-342900">
              <a:lnSpc>
                <a:spcPct val="120000"/>
              </a:lnSpc>
              <a:spcBef>
                <a:spcPts val="0"/>
              </a:spcBef>
              <a:spcAft>
                <a:spcPts val="0"/>
              </a:spcAft>
              <a:buFont typeface="+mj-lt"/>
              <a:buAutoNum type="arabicPeriod"/>
            </a:pPr>
            <a:r>
              <a:rPr lang="en-CA" sz="1200" dirty="0">
                <a:latin typeface="League Spartan" panose="020B0604020202020204" charset="0"/>
                <a:cs typeface="League Spartan" panose="020B0604020202020204" charset="0"/>
              </a:rPr>
              <a:t>Heyman, B., Griffiths, C., &amp; Taylor, J. (2002). Health risk escalators and the rehabilitation of offenders with learning disabilities. Social Science and Medicine, 54, 1429-1440. </a:t>
            </a:r>
          </a:p>
          <a:p>
            <a:pPr marL="228600" indent="-228600">
              <a:buFont typeface="+mj-lt"/>
              <a:buAutoNum type="arabicPeriod"/>
            </a:pPr>
            <a:endParaRPr lang="en-US" sz="1200" dirty="0">
              <a:latin typeface="League Spartan" panose="020B0604020202020204" charset="0"/>
              <a:cs typeface="League Spartan" panose="020B0604020202020204" charset="0"/>
            </a:endParaRPr>
          </a:p>
          <a:p>
            <a:pPr marL="342900" indent="-342900">
              <a:buFont typeface="+mj-lt"/>
              <a:buAutoNum type="arabicPeriod"/>
            </a:pPr>
            <a:endParaRPr lang="en-US" sz="1200" dirty="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31195973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E286B-C809-58DD-B0FF-F0B77D641C0A}"/>
              </a:ext>
            </a:extLst>
          </p:cNvPr>
          <p:cNvSpPr>
            <a:spLocks noGrp="1"/>
          </p:cNvSpPr>
          <p:nvPr>
            <p:ph type="title"/>
          </p:nvPr>
        </p:nvSpPr>
        <p:spPr>
          <a:xfrm>
            <a:off x="1623060" y="168239"/>
            <a:ext cx="6305550" cy="621506"/>
          </a:xfrm>
        </p:spPr>
        <p:txBody>
          <a:bodyPr/>
          <a:lstStyle/>
          <a:p>
            <a:r>
              <a:rPr lang="en-US" b="1" dirty="0"/>
              <a:t>RESOURCES</a:t>
            </a:r>
          </a:p>
        </p:txBody>
      </p:sp>
      <p:sp>
        <p:nvSpPr>
          <p:cNvPr id="3" name="Content Placeholder 2">
            <a:extLst>
              <a:ext uri="{FF2B5EF4-FFF2-40B4-BE49-F238E27FC236}">
                <a16:creationId xmlns:a16="http://schemas.microsoft.com/office/drawing/2014/main" id="{4422859B-4E0E-B41A-54BA-923B9FB1DF84}"/>
              </a:ext>
            </a:extLst>
          </p:cNvPr>
          <p:cNvSpPr>
            <a:spLocks noGrp="1"/>
          </p:cNvSpPr>
          <p:nvPr>
            <p:ph sz="quarter" idx="10"/>
          </p:nvPr>
        </p:nvSpPr>
        <p:spPr>
          <a:xfrm>
            <a:off x="137160" y="959637"/>
            <a:ext cx="8869680" cy="3543300"/>
          </a:xfrm>
        </p:spPr>
        <p:txBody>
          <a:bodyPr/>
          <a:lstStyle/>
          <a:p>
            <a:pPr>
              <a:spcBef>
                <a:spcPts val="0"/>
              </a:spcBef>
              <a:buFont typeface="Wingdings" panose="05000000000000000000" pitchFamily="2" charset="2"/>
              <a:buChar char="§"/>
            </a:pPr>
            <a:r>
              <a:rPr lang="en-CA" sz="1200" dirty="0">
                <a:latin typeface="League Spartan" panose="020B0604020202020204" charset="0"/>
                <a:cs typeface="League Spartan" panose="020B0604020202020204" charset="0"/>
              </a:rPr>
              <a:t>Hoffmann, T.C., </a:t>
            </a:r>
            <a:r>
              <a:rPr lang="en-CA" sz="1200" dirty="0" err="1">
                <a:latin typeface="League Spartan" panose="020B0604020202020204" charset="0"/>
                <a:cs typeface="League Spartan" panose="020B0604020202020204" charset="0"/>
              </a:rPr>
              <a:t>Légaré</a:t>
            </a:r>
            <a:r>
              <a:rPr lang="en-CA" sz="1200" dirty="0">
                <a:latin typeface="League Spartan" panose="020B0604020202020204" charset="0"/>
                <a:cs typeface="League Spartan" panose="020B0604020202020204" charset="0"/>
              </a:rPr>
              <a:t>, F., Simmons, M.B., McNamara, K., McCaffery, K., Trevena, L.J., Hudson, B., </a:t>
            </a:r>
            <a:r>
              <a:rPr lang="en-CA" sz="1200" dirty="0" err="1">
                <a:latin typeface="League Spartan" panose="020B0604020202020204" charset="0"/>
                <a:cs typeface="League Spartan" panose="020B0604020202020204" charset="0"/>
              </a:rPr>
              <a:t>Glasziou</a:t>
            </a:r>
            <a:r>
              <a:rPr lang="en-CA" sz="1200" dirty="0">
                <a:latin typeface="League Spartan" panose="020B0604020202020204" charset="0"/>
                <a:cs typeface="League Spartan" panose="020B0604020202020204" charset="0"/>
              </a:rPr>
              <a:t>, P.P., &amp; Del Mar, C.B. (2014). Shared decision making: what do clinicians need to know and why should they bother? </a:t>
            </a:r>
            <a:r>
              <a:rPr lang="en-CA" sz="1200" i="1" dirty="0">
                <a:latin typeface="League Spartan" panose="020B0604020202020204" charset="0"/>
                <a:cs typeface="League Spartan" panose="020B0604020202020204" charset="0"/>
              </a:rPr>
              <a:t>Medical Journal of Australia, 201</a:t>
            </a:r>
            <a:r>
              <a:rPr lang="en-CA" sz="1200" dirty="0">
                <a:latin typeface="League Spartan" panose="020B0604020202020204" charset="0"/>
                <a:cs typeface="League Spartan" panose="020B0604020202020204" charset="0"/>
              </a:rPr>
              <a:t>(1), 35-39.</a:t>
            </a:r>
            <a:endParaRPr lang="en-US" sz="1200" dirty="0">
              <a:latin typeface="League Spartan" panose="020B0604020202020204" charset="0"/>
              <a:cs typeface="League Spartan" panose="020B0604020202020204" charset="0"/>
            </a:endParaRPr>
          </a:p>
          <a:p>
            <a:pPr>
              <a:spcBef>
                <a:spcPts val="0"/>
              </a:spcBef>
              <a:buFont typeface="Wingdings" panose="05000000000000000000" pitchFamily="2" charset="2"/>
              <a:buChar char="§"/>
            </a:pPr>
            <a:r>
              <a:rPr lang="en-US" sz="1200" dirty="0">
                <a:latin typeface="League Spartan" panose="020B0604020202020204" charset="0"/>
                <a:cs typeface="League Spartan" panose="020B0604020202020204" charset="0"/>
              </a:rPr>
              <a:t>Horton, K. &amp; Arber, S. (2004). Gender and the negotiation between older people and their carers in the prevention of falls. </a:t>
            </a:r>
            <a:r>
              <a:rPr lang="en-US" sz="1200" i="1" dirty="0">
                <a:latin typeface="League Spartan" panose="020B0604020202020204" charset="0"/>
                <a:cs typeface="League Spartan" panose="020B0604020202020204" charset="0"/>
              </a:rPr>
              <a:t>Ageing &amp; Society, 24</a:t>
            </a:r>
            <a:r>
              <a:rPr lang="en-US" sz="1200" dirty="0">
                <a:latin typeface="League Spartan" panose="020B0604020202020204" charset="0"/>
                <a:cs typeface="League Spartan" panose="020B0604020202020204" charset="0"/>
              </a:rPr>
              <a:t>, 75-94. </a:t>
            </a:r>
          </a:p>
          <a:p>
            <a:pPr>
              <a:spcBef>
                <a:spcPts val="0"/>
              </a:spcBef>
              <a:buFont typeface="Wingdings" panose="05000000000000000000" pitchFamily="2" charset="2"/>
              <a:buChar char="§"/>
            </a:pPr>
            <a:r>
              <a:rPr lang="en-CA" sz="1200" dirty="0">
                <a:latin typeface="League Spartan" panose="020B0604020202020204" charset="0"/>
                <a:cs typeface="League Spartan" panose="020B0604020202020204" charset="0"/>
              </a:rPr>
              <a:t>Ibrahim, J.E., &amp; Davis, M.C. (2013). Policy and practices updates: Impediments to applying the ‘dignity of risk’ principle in residential aged care services. </a:t>
            </a:r>
            <a:r>
              <a:rPr lang="en-CA" sz="1200" i="1" dirty="0">
                <a:latin typeface="League Spartan" panose="020B0604020202020204" charset="0"/>
                <a:cs typeface="League Spartan" panose="020B0604020202020204" charset="0"/>
              </a:rPr>
              <a:t>Australasian Journal on Ageing, 32</a:t>
            </a:r>
            <a:r>
              <a:rPr lang="en-CA" sz="1200" dirty="0">
                <a:latin typeface="League Spartan" panose="020B0604020202020204" charset="0"/>
                <a:cs typeface="League Spartan" panose="020B0604020202020204" charset="0"/>
              </a:rPr>
              <a:t>(3), 188–193.</a:t>
            </a:r>
          </a:p>
          <a:p>
            <a:pPr>
              <a:spcBef>
                <a:spcPts val="0"/>
              </a:spcBef>
              <a:buFont typeface="Wingdings" panose="05000000000000000000" pitchFamily="2" charset="2"/>
              <a:buChar char="§"/>
            </a:pPr>
            <a:r>
              <a:rPr lang="en-CA" sz="1200" dirty="0" err="1">
                <a:latin typeface="League Spartan" panose="020B0604020202020204" charset="0"/>
                <a:cs typeface="League Spartan" panose="020B0604020202020204" charset="0"/>
              </a:rPr>
              <a:t>Kuluski</a:t>
            </a:r>
            <a:r>
              <a:rPr lang="en-CA" sz="1200" dirty="0">
                <a:latin typeface="League Spartan" panose="020B0604020202020204" charset="0"/>
                <a:cs typeface="League Spartan" panose="020B0604020202020204" charset="0"/>
              </a:rPr>
              <a:t>, K., Gill, A., </a:t>
            </a:r>
            <a:r>
              <a:rPr lang="en-CA" sz="1200" dirty="0" err="1">
                <a:latin typeface="League Spartan" panose="020B0604020202020204" charset="0"/>
                <a:cs typeface="League Spartan" panose="020B0604020202020204" charset="0"/>
              </a:rPr>
              <a:t>Naganathan</a:t>
            </a:r>
            <a:r>
              <a:rPr lang="en-CA" sz="1200" dirty="0">
                <a:latin typeface="League Spartan" panose="020B0604020202020204" charset="0"/>
                <a:cs typeface="League Spartan" panose="020B0604020202020204" charset="0"/>
              </a:rPr>
              <a:t>, G., Upshur, R., </a:t>
            </a:r>
            <a:r>
              <a:rPr lang="en-CA" sz="1200" dirty="0" err="1">
                <a:latin typeface="League Spartan" panose="020B0604020202020204" charset="0"/>
                <a:cs typeface="League Spartan" panose="020B0604020202020204" charset="0"/>
              </a:rPr>
              <a:t>Jaakimainen</a:t>
            </a:r>
            <a:r>
              <a:rPr lang="en-CA" sz="1200" dirty="0">
                <a:latin typeface="League Spartan" panose="020B0604020202020204" charset="0"/>
                <a:cs typeface="League Spartan" panose="020B0604020202020204" charset="0"/>
              </a:rPr>
              <a:t>, RL., &amp; </a:t>
            </a:r>
            <a:r>
              <a:rPr lang="en-CA" sz="1200" dirty="0" err="1">
                <a:latin typeface="League Spartan" panose="020B0604020202020204" charset="0"/>
                <a:cs typeface="League Spartan" panose="020B0604020202020204" charset="0"/>
              </a:rPr>
              <a:t>Wodchis</a:t>
            </a:r>
            <a:r>
              <a:rPr lang="en-CA" sz="1200" dirty="0">
                <a:latin typeface="League Spartan" panose="020B0604020202020204" charset="0"/>
                <a:cs typeface="League Spartan" panose="020B0604020202020204" charset="0"/>
              </a:rPr>
              <a:t>, WP. (2013). A qualitative descriptive study on the alignment of care goals between older persons with multi-morbidities, their family physicians and informal caregivers. </a:t>
            </a:r>
            <a:r>
              <a:rPr lang="en-CA" sz="1200" i="1" dirty="0">
                <a:latin typeface="League Spartan" panose="020B0604020202020204" charset="0"/>
                <a:cs typeface="League Spartan" panose="020B0604020202020204" charset="0"/>
              </a:rPr>
              <a:t>BMC Family Practice</a:t>
            </a:r>
            <a:r>
              <a:rPr lang="en-CA" sz="1200" dirty="0">
                <a:latin typeface="League Spartan" panose="020B0604020202020204" charset="0"/>
                <a:cs typeface="League Spartan" panose="020B0604020202020204" charset="0"/>
              </a:rPr>
              <a:t>, </a:t>
            </a:r>
            <a:r>
              <a:rPr lang="en-CA" sz="1200" b="1" dirty="0">
                <a:latin typeface="League Spartan" panose="020B0604020202020204" charset="0"/>
                <a:cs typeface="League Spartan" panose="020B0604020202020204" charset="0"/>
              </a:rPr>
              <a:t>14</a:t>
            </a:r>
            <a:r>
              <a:rPr lang="en-CA" sz="1200" dirty="0">
                <a:latin typeface="League Spartan" panose="020B0604020202020204" charset="0"/>
                <a:cs typeface="League Spartan" panose="020B0604020202020204" charset="0"/>
              </a:rPr>
              <a:t>:133</a:t>
            </a:r>
            <a:endParaRPr lang="en-US" sz="1200" dirty="0">
              <a:latin typeface="League Spartan" panose="020B0604020202020204" charset="0"/>
              <a:cs typeface="League Spartan" panose="020B0604020202020204" charset="0"/>
            </a:endParaRPr>
          </a:p>
          <a:p>
            <a:pPr>
              <a:spcBef>
                <a:spcPts val="0"/>
              </a:spcBef>
              <a:buFont typeface="Wingdings" panose="05000000000000000000" pitchFamily="2" charset="2"/>
              <a:buChar char="§"/>
            </a:pPr>
            <a:r>
              <a:rPr lang="en-US" sz="1200" dirty="0">
                <a:latin typeface="League Spartan" panose="020B0604020202020204" charset="0"/>
                <a:cs typeface="League Spartan" panose="020B0604020202020204" charset="0"/>
              </a:rPr>
              <a:t>Lee, L., Hillier, L., Lu, S., Martin, S., Pritchard, S., Janzen, J., &amp; Slonim, K. (2019). Person-centered risk assessment framework: assessing and managing risk in older adults living with dementia. Neurodegenerative Disease Management, 9(1), 47–57. https://doi.org/10.2217/nmt-2018-0031</a:t>
            </a:r>
          </a:p>
          <a:p>
            <a:pPr>
              <a:spcBef>
                <a:spcPts val="0"/>
              </a:spcBef>
              <a:buFont typeface="Wingdings" panose="05000000000000000000" pitchFamily="2" charset="2"/>
              <a:buChar char="§"/>
            </a:pPr>
            <a:r>
              <a:rPr lang="en-US" sz="1200" dirty="0" err="1">
                <a:latin typeface="League Spartan" panose="020B0604020202020204" charset="0"/>
                <a:cs typeface="League Spartan" panose="020B0604020202020204" charset="0"/>
              </a:rPr>
              <a:t>MacCourt</a:t>
            </a:r>
            <a:r>
              <a:rPr lang="en-US" sz="1200" dirty="0">
                <a:latin typeface="League Spartan" panose="020B0604020202020204" charset="0"/>
                <a:cs typeface="League Spartan" panose="020B0604020202020204" charset="0"/>
              </a:rPr>
              <a:t>, P., &amp; </a:t>
            </a:r>
            <a:r>
              <a:rPr lang="en-US" sz="1200" dirty="0" err="1">
                <a:latin typeface="League Spartan" panose="020B0604020202020204" charset="0"/>
                <a:cs typeface="League Spartan" panose="020B0604020202020204" charset="0"/>
              </a:rPr>
              <a:t>Tuokko</a:t>
            </a:r>
            <a:r>
              <a:rPr lang="en-US" sz="1200" dirty="0">
                <a:latin typeface="League Spartan" panose="020B0604020202020204" charset="0"/>
                <a:cs typeface="League Spartan" panose="020B0604020202020204" charset="0"/>
              </a:rPr>
              <a:t>, H. (2010). Marginal competence, risk assessment, and care decisions: A comparison of values of health care professionals and older adults. </a:t>
            </a:r>
            <a:r>
              <a:rPr lang="en-US" sz="1200" i="1" dirty="0">
                <a:latin typeface="League Spartan" panose="020B0604020202020204" charset="0"/>
                <a:cs typeface="League Spartan" panose="020B0604020202020204" charset="0"/>
              </a:rPr>
              <a:t>Canadian Journal on Aging, 29</a:t>
            </a:r>
            <a:r>
              <a:rPr lang="en-US" sz="1200" dirty="0">
                <a:latin typeface="League Spartan" panose="020B0604020202020204" charset="0"/>
                <a:cs typeface="League Spartan" panose="020B0604020202020204" charset="0"/>
              </a:rPr>
              <a:t> (2), 173-183.</a:t>
            </a:r>
          </a:p>
          <a:p>
            <a:pPr>
              <a:spcBef>
                <a:spcPts val="0"/>
              </a:spcBef>
              <a:buFont typeface="Wingdings" panose="05000000000000000000" pitchFamily="2" charset="2"/>
              <a:buChar char="§"/>
            </a:pPr>
            <a:r>
              <a:rPr lang="en-US" sz="1200" dirty="0">
                <a:latin typeface="League Spartan" panose="020B0604020202020204" charset="0"/>
                <a:cs typeface="League Spartan" panose="020B0604020202020204" charset="0"/>
              </a:rPr>
              <a:t>MacLeod, H. (2013) Understanding risk: Health professionals’ decision making with frail community-dwelling older adults. Halifax, Nova Scotia: Dalhousie University. </a:t>
            </a:r>
          </a:p>
          <a:p>
            <a:pPr>
              <a:spcBef>
                <a:spcPts val="0"/>
              </a:spcBef>
              <a:buFont typeface="Wingdings" panose="05000000000000000000" pitchFamily="2" charset="2"/>
              <a:buChar char="§"/>
            </a:pPr>
            <a:r>
              <a:rPr lang="en-US" sz="1200" dirty="0">
                <a:latin typeface="League Spartan" panose="020B0604020202020204" charset="0"/>
                <a:cs typeface="League Spartan" panose="020B0604020202020204" charset="0"/>
              </a:rPr>
              <a:t>MacLeod, H., &amp; </a:t>
            </a:r>
            <a:r>
              <a:rPr lang="en-US" sz="1200" dirty="0" err="1">
                <a:latin typeface="League Spartan" panose="020B0604020202020204" charset="0"/>
                <a:cs typeface="League Spartan" panose="020B0604020202020204" charset="0"/>
              </a:rPr>
              <a:t>Stadnyk</a:t>
            </a:r>
            <a:r>
              <a:rPr lang="en-US" sz="1200" dirty="0">
                <a:latin typeface="League Spartan" panose="020B0604020202020204" charset="0"/>
                <a:cs typeface="League Spartan" panose="020B0604020202020204" charset="0"/>
              </a:rPr>
              <a:t>, R.L. (2015). Risk: ‘I know it when I see it’: how health and social practitioners defined and evaluated living at risk among community-dwelling older adults. </a:t>
            </a:r>
            <a:r>
              <a:rPr lang="en-US" sz="1200" i="1" dirty="0">
                <a:latin typeface="League Spartan" panose="020B0604020202020204" charset="0"/>
                <a:cs typeface="League Spartan" panose="020B0604020202020204" charset="0"/>
              </a:rPr>
              <a:t>Health, Risk &amp; Society, 17</a:t>
            </a:r>
            <a:r>
              <a:rPr lang="en-US" sz="1200" dirty="0">
                <a:latin typeface="League Spartan" panose="020B0604020202020204" charset="0"/>
                <a:cs typeface="League Spartan" panose="020B0604020202020204" charset="0"/>
              </a:rPr>
              <a:t>(1), 46-63.</a:t>
            </a:r>
          </a:p>
          <a:p>
            <a:pPr>
              <a:spcBef>
                <a:spcPts val="0"/>
              </a:spcBef>
              <a:buFont typeface="Wingdings" panose="05000000000000000000" pitchFamily="2" charset="2"/>
              <a:buChar char="§"/>
            </a:pPr>
            <a:r>
              <a:rPr lang="en-CA" sz="1200" dirty="0">
                <a:latin typeface="League Spartan" panose="020B0604020202020204" charset="0"/>
                <a:cs typeface="League Spartan" panose="020B0604020202020204" charset="0"/>
              </a:rPr>
              <a:t>MacLeod, S., </a:t>
            </a:r>
            <a:r>
              <a:rPr lang="en-CA" sz="1200" dirty="0" err="1">
                <a:latin typeface="League Spartan" panose="020B0604020202020204" charset="0"/>
                <a:cs typeface="League Spartan" panose="020B0604020202020204" charset="0"/>
              </a:rPr>
              <a:t>Musich</a:t>
            </a:r>
            <a:r>
              <a:rPr lang="en-CA" sz="1200" dirty="0">
                <a:latin typeface="League Spartan" panose="020B0604020202020204" charset="0"/>
                <a:cs typeface="League Spartan" panose="020B0604020202020204" charset="0"/>
              </a:rPr>
              <a:t>, S., Hawkins, K., </a:t>
            </a:r>
            <a:r>
              <a:rPr lang="en-CA" sz="1200" dirty="0" err="1">
                <a:latin typeface="League Spartan" panose="020B0604020202020204" charset="0"/>
                <a:cs typeface="League Spartan" panose="020B0604020202020204" charset="0"/>
              </a:rPr>
              <a:t>Alsgaard</a:t>
            </a:r>
            <a:r>
              <a:rPr lang="en-CA" sz="1200" dirty="0">
                <a:latin typeface="League Spartan" panose="020B0604020202020204" charset="0"/>
                <a:cs typeface="League Spartan" panose="020B0604020202020204" charset="0"/>
              </a:rPr>
              <a:t>, K., &amp; Wicker, ER. (2016). The impact of resilience among older adults. </a:t>
            </a:r>
            <a:r>
              <a:rPr lang="en-CA" sz="1200" i="1" dirty="0">
                <a:latin typeface="League Spartan" panose="020B0604020202020204" charset="0"/>
                <a:cs typeface="League Spartan" panose="020B0604020202020204" charset="0"/>
              </a:rPr>
              <a:t>Geriatric Nursing</a:t>
            </a:r>
            <a:r>
              <a:rPr lang="en-CA" sz="1200" dirty="0">
                <a:latin typeface="League Spartan" panose="020B0604020202020204" charset="0"/>
                <a:cs typeface="League Spartan" panose="020B0604020202020204" charset="0"/>
              </a:rPr>
              <a:t>, 37 (4), 266-272. </a:t>
            </a:r>
          </a:p>
        </p:txBody>
      </p:sp>
    </p:spTree>
    <p:extLst>
      <p:ext uri="{BB962C8B-B14F-4D97-AF65-F5344CB8AC3E}">
        <p14:creationId xmlns:p14="http://schemas.microsoft.com/office/powerpoint/2010/main" val="22622225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E286B-C809-58DD-B0FF-F0B77D641C0A}"/>
              </a:ext>
            </a:extLst>
          </p:cNvPr>
          <p:cNvSpPr>
            <a:spLocks noGrp="1"/>
          </p:cNvSpPr>
          <p:nvPr>
            <p:ph type="title"/>
          </p:nvPr>
        </p:nvSpPr>
        <p:spPr>
          <a:xfrm>
            <a:off x="1623060" y="168239"/>
            <a:ext cx="6305550" cy="621506"/>
          </a:xfrm>
        </p:spPr>
        <p:txBody>
          <a:bodyPr/>
          <a:lstStyle/>
          <a:p>
            <a:r>
              <a:rPr lang="en-US" b="1" dirty="0"/>
              <a:t>RESOURCES</a:t>
            </a:r>
          </a:p>
        </p:txBody>
      </p:sp>
      <p:sp>
        <p:nvSpPr>
          <p:cNvPr id="3" name="Content Placeholder 2">
            <a:extLst>
              <a:ext uri="{FF2B5EF4-FFF2-40B4-BE49-F238E27FC236}">
                <a16:creationId xmlns:a16="http://schemas.microsoft.com/office/drawing/2014/main" id="{4422859B-4E0E-B41A-54BA-923B9FB1DF84}"/>
              </a:ext>
            </a:extLst>
          </p:cNvPr>
          <p:cNvSpPr>
            <a:spLocks noGrp="1"/>
          </p:cNvSpPr>
          <p:nvPr>
            <p:ph sz="quarter" idx="10"/>
          </p:nvPr>
        </p:nvSpPr>
        <p:spPr>
          <a:xfrm>
            <a:off x="137160" y="875817"/>
            <a:ext cx="8869680" cy="3543300"/>
          </a:xfrm>
        </p:spPr>
        <p:txBody>
          <a:bodyPr/>
          <a:lstStyle/>
          <a:p>
            <a:pPr>
              <a:spcBef>
                <a:spcPts val="0"/>
              </a:spcBef>
              <a:spcAft>
                <a:spcPts val="0"/>
              </a:spcAft>
              <a:buFont typeface="Wingdings" panose="05000000000000000000" pitchFamily="2" charset="2"/>
              <a:buChar char="§"/>
            </a:pPr>
            <a:r>
              <a:rPr lang="en-CA" sz="1300" dirty="0">
                <a:latin typeface="League Spartan" panose="020B0604020202020204" charset="0"/>
                <a:cs typeface="League Spartan" panose="020B0604020202020204" charset="0"/>
              </a:rPr>
              <a:t>Marsh, P., &amp; Kelly, L. (2018). Dignity of risk in the community: a review of and reflections on the literature. </a:t>
            </a:r>
            <a:r>
              <a:rPr lang="en-CA" sz="1300" i="1" dirty="0">
                <a:latin typeface="League Spartan" panose="020B0604020202020204" charset="0"/>
                <a:cs typeface="League Spartan" panose="020B0604020202020204" charset="0"/>
              </a:rPr>
              <a:t>Health, Risk &amp; Society</a:t>
            </a:r>
            <a:r>
              <a:rPr lang="en-CA" sz="1300" dirty="0">
                <a:latin typeface="League Spartan" panose="020B0604020202020204" charset="0"/>
                <a:cs typeface="League Spartan" panose="020B0604020202020204" charset="0"/>
              </a:rPr>
              <a:t>,</a:t>
            </a:r>
            <a:r>
              <a:rPr lang="en-CA" sz="1300" i="1" dirty="0">
                <a:latin typeface="League Spartan" panose="020B0604020202020204" charset="0"/>
                <a:cs typeface="League Spartan" panose="020B0604020202020204" charset="0"/>
              </a:rPr>
              <a:t> 20</a:t>
            </a:r>
            <a:r>
              <a:rPr lang="en-CA" sz="1300" dirty="0">
                <a:latin typeface="League Spartan" panose="020B0604020202020204" charset="0"/>
                <a:cs typeface="League Spartan" panose="020B0604020202020204" charset="0"/>
              </a:rPr>
              <a:t>(5-6), 297-311.</a:t>
            </a:r>
            <a:endParaRPr lang="en-US" sz="1300" dirty="0">
              <a:latin typeface="League Spartan" panose="020B0604020202020204" charset="0"/>
              <a:cs typeface="League Spartan" panose="020B0604020202020204" charset="0"/>
            </a:endParaRPr>
          </a:p>
          <a:p>
            <a:pPr>
              <a:spcBef>
                <a:spcPts val="0"/>
              </a:spcBef>
              <a:spcAft>
                <a:spcPts val="0"/>
              </a:spcAft>
              <a:buFont typeface="Wingdings" panose="05000000000000000000" pitchFamily="2" charset="2"/>
              <a:buChar char="§"/>
            </a:pPr>
            <a:r>
              <a:rPr lang="en-US" sz="1300" dirty="0">
                <a:latin typeface="League Spartan" panose="020B0604020202020204" charset="0"/>
                <a:cs typeface="League Spartan" panose="020B0604020202020204" charset="0"/>
              </a:rPr>
              <a:t>McDermott, S. (2010). Professional judgments of risk and capacity in situations of self-neglect among older people. </a:t>
            </a:r>
            <a:r>
              <a:rPr lang="en-US" sz="1300" i="1" dirty="0">
                <a:latin typeface="League Spartan" panose="020B0604020202020204" charset="0"/>
                <a:cs typeface="League Spartan" panose="020B0604020202020204" charset="0"/>
              </a:rPr>
              <a:t>Ageing &amp; Society, 30</a:t>
            </a:r>
            <a:r>
              <a:rPr lang="en-US" sz="1300" dirty="0">
                <a:latin typeface="League Spartan" panose="020B0604020202020204" charset="0"/>
                <a:cs typeface="League Spartan" panose="020B0604020202020204" charset="0"/>
              </a:rPr>
              <a:t>, 1055-1072.</a:t>
            </a:r>
          </a:p>
          <a:p>
            <a:pPr>
              <a:spcBef>
                <a:spcPts val="0"/>
              </a:spcBef>
              <a:spcAft>
                <a:spcPts val="0"/>
              </a:spcAft>
              <a:buFont typeface="Wingdings" panose="05000000000000000000" pitchFamily="2" charset="2"/>
              <a:buChar char="§"/>
            </a:pPr>
            <a:r>
              <a:rPr lang="en-US" sz="1300" dirty="0">
                <a:latin typeface="League Spartan" panose="020B0604020202020204" charset="0"/>
                <a:cs typeface="League Spartan" panose="020B0604020202020204" charset="0"/>
              </a:rPr>
              <a:t>Ottawa Public Health (2010). The burden of injury in Ottawa, 2010. Ottawa: Ottawa Public Health.</a:t>
            </a:r>
          </a:p>
          <a:p>
            <a:pPr>
              <a:spcBef>
                <a:spcPts val="0"/>
              </a:spcBef>
              <a:spcAft>
                <a:spcPts val="0"/>
              </a:spcAft>
              <a:buFont typeface="Wingdings" panose="05000000000000000000" pitchFamily="2" charset="2"/>
              <a:buChar char="§"/>
            </a:pPr>
            <a:r>
              <a:rPr lang="en-CA" sz="1300" dirty="0">
                <a:latin typeface="League Spartan" panose="020B0604020202020204" charset="0"/>
                <a:cs typeface="League Spartan" panose="020B0604020202020204" charset="0"/>
              </a:rPr>
              <a:t>Oxford Dictionary retrieved from </a:t>
            </a:r>
            <a:r>
              <a:rPr lang="en-CA" sz="1300" dirty="0">
                <a:latin typeface="League Spartan" panose="020B0604020202020204" charset="0"/>
                <a:cs typeface="League Spartan" panose="020B0604020202020204" charset="0"/>
                <a:hlinkClick r:id="rId3"/>
              </a:rPr>
              <a:t>https://en.oxforddictionaries.com/definition/risk</a:t>
            </a:r>
            <a:r>
              <a:rPr lang="en-CA" sz="1300" dirty="0">
                <a:latin typeface="League Spartan" panose="020B0604020202020204" charset="0"/>
                <a:cs typeface="League Spartan" panose="020B0604020202020204" charset="0"/>
              </a:rPr>
              <a:t> on October 12th, 2016</a:t>
            </a:r>
          </a:p>
          <a:p>
            <a:pPr marL="0" indent="-457200">
              <a:spcBef>
                <a:spcPts val="0"/>
              </a:spcBef>
              <a:spcAft>
                <a:spcPts val="0"/>
              </a:spcAft>
              <a:buFont typeface="Wingdings" panose="05000000000000000000" pitchFamily="2" charset="2"/>
              <a:buChar char="§"/>
            </a:pPr>
            <a:r>
              <a:rPr lang="en-US" sz="1300" dirty="0" err="1">
                <a:latin typeface="League Spartan" panose="020B0604020202020204" charset="0"/>
                <a:cs typeface="League Spartan" panose="020B0604020202020204" charset="0"/>
              </a:rPr>
              <a:t>Popejoy</a:t>
            </a:r>
            <a:r>
              <a:rPr lang="en-US" sz="1300" dirty="0">
                <a:latin typeface="League Spartan" panose="020B0604020202020204" charset="0"/>
                <a:cs typeface="League Spartan" panose="020B0604020202020204" charset="0"/>
              </a:rPr>
              <a:t>, L. L. (2011). Complexity of family caregiving and discharge planning. </a:t>
            </a:r>
            <a:r>
              <a:rPr lang="en-US" sz="1300" i="1" dirty="0">
                <a:latin typeface="League Spartan" panose="020B0604020202020204" charset="0"/>
                <a:cs typeface="League Spartan" panose="020B0604020202020204" charset="0"/>
              </a:rPr>
              <a:t>J Fam </a:t>
            </a:r>
            <a:r>
              <a:rPr lang="en-US" sz="1300" i="1" dirty="0" err="1">
                <a:latin typeface="League Spartan" panose="020B0604020202020204" charset="0"/>
                <a:cs typeface="League Spartan" panose="020B0604020202020204" charset="0"/>
              </a:rPr>
              <a:t>Nurs</a:t>
            </a:r>
            <a:r>
              <a:rPr lang="en-US" sz="1300" i="1" dirty="0">
                <a:latin typeface="League Spartan" panose="020B0604020202020204" charset="0"/>
                <a:cs typeface="League Spartan" panose="020B0604020202020204" charset="0"/>
              </a:rPr>
              <a:t>, 17</a:t>
            </a:r>
            <a:r>
              <a:rPr lang="en-US" sz="1300" dirty="0">
                <a:latin typeface="League Spartan" panose="020B0604020202020204" charset="0"/>
                <a:cs typeface="League Spartan" panose="020B0604020202020204" charset="0"/>
              </a:rPr>
              <a:t>(1), 61-	81. doi:10.1177/1074840710394855</a:t>
            </a:r>
          </a:p>
          <a:p>
            <a:pPr>
              <a:spcBef>
                <a:spcPts val="0"/>
              </a:spcBef>
              <a:spcAft>
                <a:spcPts val="0"/>
              </a:spcAft>
              <a:buFont typeface="Wingdings" panose="05000000000000000000" pitchFamily="2" charset="2"/>
              <a:buChar char="§"/>
            </a:pPr>
            <a:r>
              <a:rPr lang="en-US" sz="1300" dirty="0">
                <a:latin typeface="League Spartan" panose="020B0604020202020204" charset="0"/>
                <a:cs typeface="League Spartan" panose="020B0604020202020204" charset="0"/>
              </a:rPr>
              <a:t>Purdy, G. (2010). ISO 31000:2009 Setting a new standard for risk management. </a:t>
            </a:r>
            <a:r>
              <a:rPr lang="en-US" sz="1300" i="1" dirty="0">
                <a:latin typeface="League Spartan" panose="020B0604020202020204" charset="0"/>
                <a:cs typeface="League Spartan" panose="020B0604020202020204" charset="0"/>
              </a:rPr>
              <a:t>Risk Analysis, 30</a:t>
            </a:r>
            <a:r>
              <a:rPr lang="en-US" sz="1300" dirty="0">
                <a:latin typeface="League Spartan" panose="020B0604020202020204" charset="0"/>
                <a:cs typeface="League Spartan" panose="020B0604020202020204" charset="0"/>
              </a:rPr>
              <a:t>(6), 881-892. Doi:10.1111/j.1539-6924.2010.01442.x</a:t>
            </a:r>
          </a:p>
          <a:p>
            <a:pPr>
              <a:spcBef>
                <a:spcPts val="0"/>
              </a:spcBef>
              <a:spcAft>
                <a:spcPts val="0"/>
              </a:spcAft>
              <a:buFont typeface="Wingdings" panose="05000000000000000000" pitchFamily="2" charset="2"/>
              <a:buChar char="§"/>
            </a:pPr>
            <a:r>
              <a:rPr lang="en-CA" sz="1300" dirty="0">
                <a:latin typeface="League Spartan" panose="020B0604020202020204" charset="0"/>
                <a:cs typeface="League Spartan" panose="020B0604020202020204" charset="0"/>
              </a:rPr>
              <a:t>Resnick, B. (2014). Resilience in Older Adults. </a:t>
            </a:r>
            <a:r>
              <a:rPr lang="en-CA" sz="1300" i="1" dirty="0">
                <a:latin typeface="League Spartan" panose="020B0604020202020204" charset="0"/>
                <a:cs typeface="League Spartan" panose="020B0604020202020204" charset="0"/>
              </a:rPr>
              <a:t>Topics in Geriatric Rehabilitation</a:t>
            </a:r>
            <a:r>
              <a:rPr lang="en-CA" sz="1300" dirty="0">
                <a:latin typeface="League Spartan" panose="020B0604020202020204" charset="0"/>
                <a:cs typeface="League Spartan" panose="020B0604020202020204" charset="0"/>
              </a:rPr>
              <a:t>, 30(3),155-163.</a:t>
            </a:r>
            <a:endParaRPr lang="en-US" sz="1300" dirty="0">
              <a:latin typeface="League Spartan" panose="020B0604020202020204" charset="0"/>
              <a:cs typeface="League Spartan" panose="020B0604020202020204" charset="0"/>
            </a:endParaRPr>
          </a:p>
          <a:p>
            <a:pPr>
              <a:spcBef>
                <a:spcPts val="0"/>
              </a:spcBef>
              <a:spcAft>
                <a:spcPts val="0"/>
              </a:spcAft>
              <a:buFont typeface="Wingdings" panose="05000000000000000000" pitchFamily="2" charset="2"/>
              <a:buChar char="§"/>
            </a:pPr>
            <a:r>
              <a:rPr lang="en-US" sz="1300" dirty="0">
                <a:latin typeface="League Spartan" panose="020B0604020202020204" charset="0"/>
                <a:cs typeface="League Spartan" panose="020B0604020202020204" charset="0"/>
              </a:rPr>
              <a:t>Skeleton, F., </a:t>
            </a:r>
            <a:r>
              <a:rPr lang="en-US" sz="1300" dirty="0" err="1">
                <a:latin typeface="League Spartan" panose="020B0604020202020204" charset="0"/>
                <a:cs typeface="League Spartan" panose="020B0604020202020204" charset="0"/>
              </a:rPr>
              <a:t>Kunik</a:t>
            </a:r>
            <a:r>
              <a:rPr lang="en-US" sz="1300" dirty="0">
                <a:latin typeface="League Spartan" panose="020B0604020202020204" charset="0"/>
                <a:cs typeface="League Spartan" panose="020B0604020202020204" charset="0"/>
              </a:rPr>
              <a:t>, M., Regev, T. &amp; Naik, A. (2010). Determining if an older adult can make and execute decisions to life safely at home: A capacity assessment and intervention model. </a:t>
            </a:r>
            <a:r>
              <a:rPr lang="en-US" sz="1300" i="1" dirty="0">
                <a:latin typeface="League Spartan" panose="020B0604020202020204" charset="0"/>
                <a:cs typeface="League Spartan" panose="020B0604020202020204" charset="0"/>
              </a:rPr>
              <a:t>Archives of Gerontology and Geriatrics, 50</a:t>
            </a:r>
            <a:r>
              <a:rPr lang="en-US" sz="1300" dirty="0">
                <a:latin typeface="League Spartan" panose="020B0604020202020204" charset="0"/>
                <a:cs typeface="League Spartan" panose="020B0604020202020204" charset="0"/>
              </a:rPr>
              <a:t>, 300-305.</a:t>
            </a:r>
          </a:p>
          <a:p>
            <a:pPr>
              <a:spcBef>
                <a:spcPts val="0"/>
              </a:spcBef>
              <a:spcAft>
                <a:spcPts val="0"/>
              </a:spcAft>
              <a:buFont typeface="Wingdings" panose="05000000000000000000" pitchFamily="2" charset="2"/>
              <a:buChar char="§"/>
            </a:pPr>
            <a:r>
              <a:rPr lang="en-US" sz="1300" dirty="0" err="1">
                <a:latin typeface="League Spartan" panose="020B0604020202020204" charset="0"/>
                <a:cs typeface="League Spartan" panose="020B0604020202020204" charset="0"/>
              </a:rPr>
              <a:t>Titterton</a:t>
            </a:r>
            <a:r>
              <a:rPr lang="en-US" sz="1300" dirty="0">
                <a:latin typeface="League Spartan" panose="020B0604020202020204" charset="0"/>
                <a:cs typeface="League Spartan" panose="020B0604020202020204" charset="0"/>
              </a:rPr>
              <a:t>, M. (2005). Risk and risk taking in health and social welfare. London: Jessica Kingsley Publishers.</a:t>
            </a:r>
            <a:endParaRPr lang="en-CA" sz="1300" dirty="0">
              <a:latin typeface="League Spartan" panose="020B0604020202020204" charset="0"/>
              <a:cs typeface="League Spartan" panose="020B0604020202020204" charset="0"/>
            </a:endParaRPr>
          </a:p>
          <a:p>
            <a:pPr>
              <a:spcBef>
                <a:spcPts val="0"/>
              </a:spcBef>
              <a:spcAft>
                <a:spcPts val="0"/>
              </a:spcAft>
              <a:buFont typeface="Wingdings" panose="05000000000000000000" pitchFamily="2" charset="2"/>
              <a:buChar char="§"/>
            </a:pPr>
            <a:r>
              <a:rPr lang="en-US" sz="1300" dirty="0">
                <a:latin typeface="League Spartan" panose="020B0604020202020204" charset="0"/>
                <a:cs typeface="League Spartan" panose="020B0604020202020204" charset="0"/>
              </a:rPr>
              <a:t>United Kingdom Department of Health. (2007).  Independence, choice and risk: a guide to best practice in supported decision making. van Loon, J. (2002). Risk and technological culture: Towards a sociology of virulence. Oxon: Routledge.</a:t>
            </a:r>
          </a:p>
          <a:p>
            <a:pPr>
              <a:spcBef>
                <a:spcPts val="0"/>
              </a:spcBef>
              <a:spcAft>
                <a:spcPts val="0"/>
              </a:spcAft>
              <a:buFont typeface="Wingdings" panose="05000000000000000000" pitchFamily="2" charset="2"/>
              <a:buChar char="§"/>
            </a:pPr>
            <a:r>
              <a:rPr lang="en-US" sz="1300" dirty="0">
                <a:latin typeface="League Spartan" panose="020B0604020202020204" charset="0"/>
                <a:cs typeface="League Spartan" panose="020B0604020202020204" charset="0"/>
              </a:rPr>
              <a:t>Yardley, L. ,Donovan-Hall, M., Francis, K., and Todd, C. (2006). Older people’s views of advice about falls prevention: a qualitative study. </a:t>
            </a:r>
            <a:r>
              <a:rPr lang="en-US" sz="1300" i="1" dirty="0">
                <a:latin typeface="League Spartan" panose="020B0604020202020204" charset="0"/>
                <a:cs typeface="League Spartan" panose="020B0604020202020204" charset="0"/>
              </a:rPr>
              <a:t>Health Education Research, 21</a:t>
            </a:r>
            <a:r>
              <a:rPr lang="en-US" sz="1300" dirty="0">
                <a:latin typeface="League Spartan" panose="020B0604020202020204" charset="0"/>
                <a:cs typeface="League Spartan" panose="020B0604020202020204" charset="0"/>
              </a:rPr>
              <a:t>(4), 508-517.</a:t>
            </a:r>
            <a:endParaRPr lang="en-CA" sz="1300" dirty="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1630853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92C7001-DD35-11D2-6241-543151C37964}"/>
              </a:ext>
            </a:extLst>
          </p:cNvPr>
          <p:cNvGrpSpPr/>
          <p:nvPr/>
        </p:nvGrpSpPr>
        <p:grpSpPr>
          <a:xfrm>
            <a:off x="3051418" y="1077952"/>
            <a:ext cx="5619750" cy="625961"/>
            <a:chOff x="0" y="32717"/>
            <a:chExt cx="8198338" cy="887445"/>
          </a:xfrm>
          <a:scene3d>
            <a:camera prst="orthographicFront">
              <a:rot lat="0" lon="0" rev="0"/>
            </a:camera>
            <a:lightRig rig="contrasting" dir="t">
              <a:rot lat="0" lon="0" rev="1200000"/>
            </a:lightRig>
          </a:scene3d>
        </p:grpSpPr>
        <p:sp>
          <p:nvSpPr>
            <p:cNvPr id="29" name="Rectangle: Rounded Corners 28">
              <a:extLst>
                <a:ext uri="{FF2B5EF4-FFF2-40B4-BE49-F238E27FC236}">
                  <a16:creationId xmlns:a16="http://schemas.microsoft.com/office/drawing/2014/main" id="{8B2B5331-68EA-6F93-7E13-56415C72FE68}"/>
                </a:ext>
              </a:extLst>
            </p:cNvPr>
            <p:cNvSpPr/>
            <p:nvPr/>
          </p:nvSpPr>
          <p:spPr>
            <a:xfrm>
              <a:off x="0" y="32717"/>
              <a:ext cx="8198338" cy="887445"/>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1">
                <a:alpha val="90000"/>
                <a:hueOff val="0"/>
                <a:satOff val="0"/>
                <a:lumOff val="0"/>
                <a:alphaOff val="0"/>
              </a:schemeClr>
            </a:fillRef>
            <a:effectRef idx="2">
              <a:schemeClr val="accent1">
                <a:alpha val="90000"/>
                <a:hueOff val="0"/>
                <a:satOff val="0"/>
                <a:lumOff val="0"/>
                <a:alphaOff val="0"/>
              </a:schemeClr>
            </a:effectRef>
            <a:fontRef idx="minor">
              <a:schemeClr val="lt1"/>
            </a:fontRef>
          </p:style>
          <p:txBody>
            <a:bodyPr/>
            <a:lstStyle/>
            <a:p>
              <a:endParaRPr lang="en-US" sz="1400">
                <a:latin typeface="League Spartan" panose="020B0604020202020204" charset="0"/>
                <a:cs typeface="League Spartan" panose="020B0604020202020204" charset="0"/>
              </a:endParaRPr>
            </a:p>
          </p:txBody>
        </p:sp>
        <p:sp>
          <p:nvSpPr>
            <p:cNvPr id="30" name="Rectangle: Rounded Corners 4">
              <a:extLst>
                <a:ext uri="{FF2B5EF4-FFF2-40B4-BE49-F238E27FC236}">
                  <a16:creationId xmlns:a16="http://schemas.microsoft.com/office/drawing/2014/main" id="{280BCE26-13C0-C811-53F3-FB29622B1934}"/>
                </a:ext>
              </a:extLst>
            </p:cNvPr>
            <p:cNvSpPr txBox="1"/>
            <p:nvPr/>
          </p:nvSpPr>
          <p:spPr>
            <a:xfrm>
              <a:off x="43321" y="76038"/>
              <a:ext cx="8111696" cy="80080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200" kern="1200" dirty="0">
                  <a:latin typeface="League Spartan" panose="020B0604020202020204" charset="0"/>
                  <a:cs typeface="League Spartan" panose="020B0604020202020204" charset="0"/>
                </a:rPr>
                <a:t>Risk </a:t>
              </a:r>
            </a:p>
          </p:txBody>
        </p:sp>
      </p:grpSp>
      <p:grpSp>
        <p:nvGrpSpPr>
          <p:cNvPr id="20" name="Group 19">
            <a:extLst>
              <a:ext uri="{FF2B5EF4-FFF2-40B4-BE49-F238E27FC236}">
                <a16:creationId xmlns:a16="http://schemas.microsoft.com/office/drawing/2014/main" id="{8903A33A-91A5-FCF7-B375-B52EA8A6CF33}"/>
              </a:ext>
            </a:extLst>
          </p:cNvPr>
          <p:cNvGrpSpPr/>
          <p:nvPr/>
        </p:nvGrpSpPr>
        <p:grpSpPr>
          <a:xfrm>
            <a:off x="2937119" y="1744566"/>
            <a:ext cx="5619750" cy="702298"/>
            <a:chOff x="0" y="920162"/>
            <a:chExt cx="8198338" cy="995670"/>
          </a:xfrm>
        </p:grpSpPr>
        <p:sp>
          <p:nvSpPr>
            <p:cNvPr id="27" name="Rectangle 26">
              <a:extLst>
                <a:ext uri="{FF2B5EF4-FFF2-40B4-BE49-F238E27FC236}">
                  <a16:creationId xmlns:a16="http://schemas.microsoft.com/office/drawing/2014/main" id="{5FB57D40-8510-A8C2-1ED9-58861147DFA8}"/>
                </a:ext>
              </a:extLst>
            </p:cNvPr>
            <p:cNvSpPr/>
            <p:nvPr/>
          </p:nvSpPr>
          <p:spPr>
            <a:xfrm>
              <a:off x="0" y="920162"/>
              <a:ext cx="8198338" cy="995670"/>
            </a:xfrm>
            <a:prstGeom prst="rect">
              <a:avLst/>
            </a:pr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latin typeface="League Spartan" panose="020B0604020202020204" charset="0"/>
                <a:cs typeface="League Spartan" panose="020B0604020202020204" charset="0"/>
              </a:endParaRPr>
            </a:p>
          </p:txBody>
        </p:sp>
        <p:sp>
          <p:nvSpPr>
            <p:cNvPr id="28" name="TextBox 27">
              <a:extLst>
                <a:ext uri="{FF2B5EF4-FFF2-40B4-BE49-F238E27FC236}">
                  <a16:creationId xmlns:a16="http://schemas.microsoft.com/office/drawing/2014/main" id="{7C667ECA-3EF9-E9F2-32B8-746722ED9363}"/>
                </a:ext>
              </a:extLst>
            </p:cNvPr>
            <p:cNvSpPr txBox="1"/>
            <p:nvPr/>
          </p:nvSpPr>
          <p:spPr>
            <a:xfrm>
              <a:off x="0" y="920162"/>
              <a:ext cx="8198338" cy="99567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297"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dirty="0">
                  <a:latin typeface="League Spartan" panose="020B0604020202020204" charset="0"/>
                  <a:cs typeface="League Spartan" panose="020B0604020202020204" charset="0"/>
                </a:rPr>
                <a:t>Living with Risk</a:t>
              </a:r>
            </a:p>
            <a:p>
              <a:pPr marL="285750" lvl="1" indent="-285750" algn="l" defTabSz="1289050">
                <a:lnSpc>
                  <a:spcPct val="90000"/>
                </a:lnSpc>
                <a:spcBef>
                  <a:spcPct val="0"/>
                </a:spcBef>
                <a:spcAft>
                  <a:spcPct val="20000"/>
                </a:spcAft>
                <a:buChar char="•"/>
              </a:pPr>
              <a:r>
                <a:rPr lang="en-US" sz="2900" kern="1200" dirty="0">
                  <a:latin typeface="League Spartan" panose="020B0604020202020204" charset="0"/>
                  <a:cs typeface="League Spartan" panose="020B0604020202020204" charset="0"/>
                </a:rPr>
                <a:t>Resilience</a:t>
              </a:r>
            </a:p>
          </p:txBody>
        </p:sp>
      </p:grpSp>
      <p:grpSp>
        <p:nvGrpSpPr>
          <p:cNvPr id="21" name="Group 20">
            <a:extLst>
              <a:ext uri="{FF2B5EF4-FFF2-40B4-BE49-F238E27FC236}">
                <a16:creationId xmlns:a16="http://schemas.microsoft.com/office/drawing/2014/main" id="{33674FB1-BD27-1420-4D0F-285FDFC6F0F9}"/>
              </a:ext>
            </a:extLst>
          </p:cNvPr>
          <p:cNvGrpSpPr/>
          <p:nvPr/>
        </p:nvGrpSpPr>
        <p:grpSpPr>
          <a:xfrm>
            <a:off x="3081113" y="2976096"/>
            <a:ext cx="5619750" cy="625961"/>
            <a:chOff x="0" y="1915832"/>
            <a:chExt cx="8198338" cy="887445"/>
          </a:xfrm>
          <a:scene3d>
            <a:camera prst="orthographicFront">
              <a:rot lat="0" lon="0" rev="0"/>
            </a:camera>
            <a:lightRig rig="contrasting" dir="t">
              <a:rot lat="0" lon="0" rev="1200000"/>
            </a:lightRig>
          </a:scene3d>
        </p:grpSpPr>
        <p:sp>
          <p:nvSpPr>
            <p:cNvPr id="25" name="Rectangle: Rounded Corners 24">
              <a:extLst>
                <a:ext uri="{FF2B5EF4-FFF2-40B4-BE49-F238E27FC236}">
                  <a16:creationId xmlns:a16="http://schemas.microsoft.com/office/drawing/2014/main" id="{94A0005E-0FDE-BF93-BF92-04719689DC5E}"/>
                </a:ext>
              </a:extLst>
            </p:cNvPr>
            <p:cNvSpPr/>
            <p:nvPr/>
          </p:nvSpPr>
          <p:spPr>
            <a:xfrm>
              <a:off x="0" y="1915832"/>
              <a:ext cx="8198338" cy="887445"/>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1">
                <a:alpha val="90000"/>
                <a:hueOff val="0"/>
                <a:satOff val="0"/>
                <a:lumOff val="0"/>
                <a:alphaOff val="-40000"/>
              </a:schemeClr>
            </a:fillRef>
            <a:effectRef idx="2">
              <a:schemeClr val="accent1">
                <a:alpha val="90000"/>
                <a:hueOff val="0"/>
                <a:satOff val="0"/>
                <a:lumOff val="0"/>
                <a:alphaOff val="-40000"/>
              </a:schemeClr>
            </a:effectRef>
            <a:fontRef idx="minor">
              <a:schemeClr val="lt1"/>
            </a:fontRef>
          </p:style>
          <p:txBody>
            <a:bodyPr/>
            <a:lstStyle/>
            <a:p>
              <a:endParaRPr lang="en-US">
                <a:latin typeface="League Spartan" panose="020B0604020202020204" charset="0"/>
                <a:cs typeface="League Spartan" panose="020B0604020202020204" charset="0"/>
              </a:endParaRPr>
            </a:p>
          </p:txBody>
        </p:sp>
        <p:sp>
          <p:nvSpPr>
            <p:cNvPr id="26" name="Rectangle: Rounded Corners 8">
              <a:extLst>
                <a:ext uri="{FF2B5EF4-FFF2-40B4-BE49-F238E27FC236}">
                  <a16:creationId xmlns:a16="http://schemas.microsoft.com/office/drawing/2014/main" id="{7E9B54BD-1B0A-D995-7967-A03038E7BADF}"/>
                </a:ext>
              </a:extLst>
            </p:cNvPr>
            <p:cNvSpPr txBox="1"/>
            <p:nvPr/>
          </p:nvSpPr>
          <p:spPr>
            <a:xfrm>
              <a:off x="43320" y="1959152"/>
              <a:ext cx="8111696" cy="80080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200" kern="1200" dirty="0">
                  <a:latin typeface="League Spartan" panose="020B0604020202020204" charset="0"/>
                  <a:cs typeface="League Spartan" panose="020B0604020202020204" charset="0"/>
                </a:rPr>
                <a:t>An</a:t>
              </a:r>
              <a:r>
                <a:rPr lang="en-US" sz="3700" kern="1200" dirty="0">
                  <a:latin typeface="League Spartan" panose="020B0604020202020204" charset="0"/>
                  <a:cs typeface="League Spartan" panose="020B0604020202020204" charset="0"/>
                </a:rPr>
                <a:t> </a:t>
              </a:r>
              <a:r>
                <a:rPr lang="en-US" sz="3200" kern="1200" dirty="0">
                  <a:latin typeface="League Spartan" panose="020B0604020202020204" charset="0"/>
                  <a:cs typeface="League Spartan" panose="020B0604020202020204" charset="0"/>
                </a:rPr>
                <a:t>Approach</a:t>
              </a:r>
              <a:endParaRPr lang="en-US" sz="3700" kern="1200" dirty="0">
                <a:latin typeface="League Spartan" panose="020B0604020202020204" charset="0"/>
                <a:cs typeface="League Spartan" panose="020B0604020202020204" charset="0"/>
              </a:endParaRPr>
            </a:p>
          </p:txBody>
        </p:sp>
      </p:grpSp>
      <p:grpSp>
        <p:nvGrpSpPr>
          <p:cNvPr id="22" name="Group 21">
            <a:extLst>
              <a:ext uri="{FF2B5EF4-FFF2-40B4-BE49-F238E27FC236}">
                <a16:creationId xmlns:a16="http://schemas.microsoft.com/office/drawing/2014/main" id="{3CCE1B62-8F91-ABE3-40FC-EB98465D7721}"/>
              </a:ext>
            </a:extLst>
          </p:cNvPr>
          <p:cNvGrpSpPr/>
          <p:nvPr/>
        </p:nvGrpSpPr>
        <p:grpSpPr>
          <a:xfrm>
            <a:off x="2937119" y="3632613"/>
            <a:ext cx="5619750" cy="702298"/>
            <a:chOff x="0" y="2803277"/>
            <a:chExt cx="8198338" cy="995670"/>
          </a:xfrm>
        </p:grpSpPr>
        <p:sp>
          <p:nvSpPr>
            <p:cNvPr id="23" name="Rectangle 22">
              <a:extLst>
                <a:ext uri="{FF2B5EF4-FFF2-40B4-BE49-F238E27FC236}">
                  <a16:creationId xmlns:a16="http://schemas.microsoft.com/office/drawing/2014/main" id="{B499B5AE-DE28-558F-3E05-876E5F02478C}"/>
                </a:ext>
              </a:extLst>
            </p:cNvPr>
            <p:cNvSpPr/>
            <p:nvPr/>
          </p:nvSpPr>
          <p:spPr>
            <a:xfrm>
              <a:off x="0" y="2803277"/>
              <a:ext cx="8198338" cy="995670"/>
            </a:xfrm>
            <a:prstGeom prst="rect">
              <a:avLst/>
            </a:pr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latin typeface="League Spartan" panose="020B0604020202020204" charset="0"/>
                <a:cs typeface="League Spartan" panose="020B0604020202020204" charset="0"/>
              </a:endParaRPr>
            </a:p>
          </p:txBody>
        </p:sp>
        <p:sp>
          <p:nvSpPr>
            <p:cNvPr id="24" name="TextBox 23">
              <a:extLst>
                <a:ext uri="{FF2B5EF4-FFF2-40B4-BE49-F238E27FC236}">
                  <a16:creationId xmlns:a16="http://schemas.microsoft.com/office/drawing/2014/main" id="{828D64C8-4E03-97DC-53C5-B46CC8A745A3}"/>
                </a:ext>
              </a:extLst>
            </p:cNvPr>
            <p:cNvSpPr txBox="1"/>
            <p:nvPr/>
          </p:nvSpPr>
          <p:spPr>
            <a:xfrm>
              <a:off x="0" y="2803277"/>
              <a:ext cx="8198338" cy="99567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297"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dirty="0">
                  <a:latin typeface="League Spartan" panose="020B0604020202020204" charset="0"/>
                  <a:cs typeface="League Spartan" panose="020B0604020202020204" charset="0"/>
                </a:rPr>
                <a:t>Identify, Assess</a:t>
              </a:r>
            </a:p>
            <a:p>
              <a:pPr marL="285750" lvl="1" indent="-285750" algn="l" defTabSz="1289050">
                <a:lnSpc>
                  <a:spcPct val="90000"/>
                </a:lnSpc>
                <a:spcBef>
                  <a:spcPct val="0"/>
                </a:spcBef>
                <a:spcAft>
                  <a:spcPct val="20000"/>
                </a:spcAft>
                <a:buChar char="•"/>
              </a:pPr>
              <a:r>
                <a:rPr lang="en-US" sz="2900" kern="1200" dirty="0">
                  <a:latin typeface="League Spartan" panose="020B0604020202020204" charset="0"/>
                  <a:cs typeface="League Spartan" panose="020B0604020202020204" charset="0"/>
                </a:rPr>
                <a:t>Manage</a:t>
              </a:r>
            </a:p>
          </p:txBody>
        </p:sp>
      </p:grpSp>
    </p:spTree>
    <p:extLst>
      <p:ext uri="{BB962C8B-B14F-4D97-AF65-F5344CB8AC3E}">
        <p14:creationId xmlns:p14="http://schemas.microsoft.com/office/powerpoint/2010/main" val="3952599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C514E3-6F21-6101-A08A-32201274CC02}"/>
              </a:ext>
            </a:extLst>
          </p:cNvPr>
          <p:cNvSpPr txBox="1"/>
          <p:nvPr/>
        </p:nvSpPr>
        <p:spPr>
          <a:xfrm>
            <a:off x="617934" y="2110085"/>
            <a:ext cx="7908131" cy="923330"/>
          </a:xfrm>
          <a:prstGeom prst="rect">
            <a:avLst/>
          </a:prstGeom>
          <a:noFill/>
        </p:spPr>
        <p:txBody>
          <a:bodyPr wrap="square">
            <a:spAutoFit/>
          </a:bodyPr>
          <a:lstStyle/>
          <a:p>
            <a:pPr algn="ctr" defTabSz="457189">
              <a:defRPr/>
            </a:pPr>
            <a:r>
              <a:rPr lang="en-US" sz="5400" b="1" dirty="0">
                <a:latin typeface="Helios Extended" panose="020B0604020202020204" charset="0"/>
                <a:cs typeface="Helios Extended" panose="020B0604020202020204" charset="0"/>
              </a:rPr>
              <a:t>LIVING WITH RISK</a:t>
            </a:r>
            <a:endParaRPr lang="en-US" sz="5400" b="1" dirty="0">
              <a:solidFill>
                <a:srgbClr val="004F7C"/>
              </a:solidFill>
              <a:latin typeface="Helios Extended" panose="020B0604020202020204" charset="0"/>
              <a:cs typeface="Helios Extended" panose="020B0604020202020204" charset="0"/>
            </a:endParaRPr>
          </a:p>
        </p:txBody>
      </p:sp>
      <p:pic>
        <p:nvPicPr>
          <p:cNvPr id="6" name="Picture 5" descr="Text&#10;&#10;Description automatically generated">
            <a:extLst>
              <a:ext uri="{FF2B5EF4-FFF2-40B4-BE49-F238E27FC236}">
                <a16:creationId xmlns:a16="http://schemas.microsoft.com/office/drawing/2014/main" id="{8D6C3236-958F-5B4E-B0A9-96967CF71287}"/>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8146" b="89888" l="9916" r="89873">
                        <a14:foregroundMark x1="63924" y1="49719" x2="64979" y2="54213"/>
                        <a14:foregroundMark x1="68354" y1="36798" x2="68354" y2="36798"/>
                        <a14:foregroundMark x1="27848" y1="8146" x2="27848" y2="8146"/>
                        <a14:foregroundMark x1="27004" y1="8146" x2="31013" y2="8989"/>
                        <a14:foregroundMark x1="27637" y1="8989" x2="31224" y2="9270"/>
                        <a14:foregroundMark x1="65401" y1="19663" x2="68143" y2="28652"/>
                      </a14:backgroundRemoval>
                    </a14:imgEffect>
                  </a14:imgLayer>
                </a14:imgProps>
              </a:ex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5943601" y="250258"/>
            <a:ext cx="2466675" cy="1850006"/>
          </a:xfrm>
          <a:prstGeom prst="rect">
            <a:avLst/>
          </a:prstGeom>
          <a:noFill/>
        </p:spPr>
      </p:pic>
      <p:sp>
        <p:nvSpPr>
          <p:cNvPr id="7" name="TextBox 6">
            <a:extLst>
              <a:ext uri="{FF2B5EF4-FFF2-40B4-BE49-F238E27FC236}">
                <a16:creationId xmlns:a16="http://schemas.microsoft.com/office/drawing/2014/main" id="{595195A4-C326-FB4B-A694-557E2D809BCB}"/>
              </a:ext>
            </a:extLst>
          </p:cNvPr>
          <p:cNvSpPr txBox="1"/>
          <p:nvPr/>
        </p:nvSpPr>
        <p:spPr>
          <a:xfrm>
            <a:off x="6287986" y="4796662"/>
            <a:ext cx="241604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leadershipfreak.blog/2012/07/11/women-dont-take-risks-like-men/">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1236325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B314E2-030F-8044-E856-6580A1C70293}"/>
              </a:ext>
            </a:extLst>
          </p:cNvPr>
          <p:cNvSpPr>
            <a:spLocks noGrp="1"/>
          </p:cNvSpPr>
          <p:nvPr>
            <p:ph sz="quarter" idx="11"/>
          </p:nvPr>
        </p:nvSpPr>
        <p:spPr>
          <a:xfrm>
            <a:off x="500872" y="1614294"/>
            <a:ext cx="4750636" cy="505452"/>
          </a:xfrm>
        </p:spPr>
        <p:txBody>
          <a:bodyPr/>
          <a:lstStyle/>
          <a:p>
            <a:r>
              <a:rPr lang="en-US" sz="3600" b="1" dirty="0"/>
              <a:t>WHAT WE KNOW</a:t>
            </a:r>
            <a:endParaRPr lang="en-US" dirty="0"/>
          </a:p>
        </p:txBody>
      </p:sp>
      <p:sp>
        <p:nvSpPr>
          <p:cNvPr id="4" name="Text Placeholder 3">
            <a:extLst>
              <a:ext uri="{FF2B5EF4-FFF2-40B4-BE49-F238E27FC236}">
                <a16:creationId xmlns:a16="http://schemas.microsoft.com/office/drawing/2014/main" id="{65E8F875-4FA8-2AE1-25DD-CBE4807F267A}"/>
              </a:ext>
            </a:extLst>
          </p:cNvPr>
          <p:cNvSpPr>
            <a:spLocks noGrp="1"/>
          </p:cNvSpPr>
          <p:nvPr>
            <p:ph type="body" sz="quarter" idx="12"/>
          </p:nvPr>
        </p:nvSpPr>
        <p:spPr/>
        <p:txBody>
          <a:bodyPr anchor="ctr"/>
          <a:lstStyle/>
          <a:p>
            <a:pPr marL="0" indent="0">
              <a:buNone/>
            </a:pPr>
            <a:r>
              <a:rPr lang="en-CA" sz="2000" dirty="0">
                <a:latin typeface="League Spartan" panose="020B0604020202020204" charset="0"/>
                <a:cs typeface="League Spartan" panose="020B0604020202020204" charset="0"/>
              </a:rPr>
              <a:t>Home is where 85% of Canadians over the age of 55 want to remain for as long as possible even if their health changes (Canadian Mortgage and Housing Corporation, 2008). </a:t>
            </a:r>
          </a:p>
        </p:txBody>
      </p:sp>
      <p:pic>
        <p:nvPicPr>
          <p:cNvPr id="2" name="Picture Placeholder 6" descr="A cozy cabin in the woods covered in snow">
            <a:extLst>
              <a:ext uri="{FF2B5EF4-FFF2-40B4-BE49-F238E27FC236}">
                <a16:creationId xmlns:a16="http://schemas.microsoft.com/office/drawing/2014/main" id="{09D501B7-04E7-3E26-4A52-88B84CEF0EB5}"/>
              </a:ext>
            </a:extLst>
          </p:cNvPr>
          <p:cNvPicPr>
            <a:picLocks noGrp="1" noChangeAspect="1"/>
          </p:cNvPicPr>
          <p:nvPr>
            <p:ph type="pic" sz="quarter" idx="13"/>
          </p:nvPr>
        </p:nvPicPr>
        <p:blipFill>
          <a:blip r:embed="rId3">
            <a:extLst>
              <a:ext uri="{96DAC541-7B7A-43D3-8B79-37D633B846F1}">
                <asvg:svgBlip xmlns:asvg="http://schemas.microsoft.com/office/drawing/2016/SVG/main" r:embed="rId4"/>
              </a:ext>
            </a:extLst>
          </a:blip>
          <a:srcRect l="18770" r="18770"/>
          <a:stretch>
            <a:fillRect/>
          </a:stretch>
        </p:blipFill>
        <p:spPr>
          <a:xfrm>
            <a:off x="6144255" y="1061038"/>
            <a:ext cx="2498873" cy="4000500"/>
          </a:xfrm>
        </p:spPr>
      </p:pic>
    </p:spTree>
    <p:extLst>
      <p:ext uri="{BB962C8B-B14F-4D97-AF65-F5344CB8AC3E}">
        <p14:creationId xmlns:p14="http://schemas.microsoft.com/office/powerpoint/2010/main" val="3781479395"/>
      </p:ext>
    </p:extLst>
  </p:cSld>
  <p:clrMapOvr>
    <a:masterClrMapping/>
  </p:clrMapOvr>
</p:sld>
</file>

<file path=ppt/theme/theme1.xml><?xml version="1.0" encoding="utf-8"?>
<a:theme xmlns:a="http://schemas.openxmlformats.org/drawingml/2006/main" name="GES updated PPT theme">
  <a:themeElements>
    <a:clrScheme name="RGPEO Colour Scheme">
      <a:dk1>
        <a:srgbClr val="004F7C"/>
      </a:dk1>
      <a:lt1>
        <a:srgbClr val="E9EFF2"/>
      </a:lt1>
      <a:dk2>
        <a:srgbClr val="5B7462"/>
      </a:dk2>
      <a:lt2>
        <a:srgbClr val="FFFFFF"/>
      </a:lt2>
      <a:accent1>
        <a:srgbClr val="47697E"/>
      </a:accent1>
      <a:accent2>
        <a:srgbClr val="8DC63F"/>
      </a:accent2>
      <a:accent3>
        <a:srgbClr val="FFBB1E"/>
      </a:accent3>
      <a:accent4>
        <a:srgbClr val="954F72"/>
      </a:accent4>
      <a:accent5>
        <a:srgbClr val="5B9BD5"/>
      </a:accent5>
      <a:accent6>
        <a:srgbClr val="70AD47"/>
      </a:accent6>
      <a:hlink>
        <a:srgbClr val="7030A0"/>
      </a:hlink>
      <a:folHlink>
        <a:srgbClr val="FFBB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ES updated PPT theme" id="{B4F8F4CB-465A-4748-99D6-D4E92360BA29}" vid="{BD43DB3A-4F6D-453E-9E75-065C468112FC}"/>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DEED6A3EDE9F49B1C8C14FFA7F6034" ma:contentTypeVersion="14" ma:contentTypeDescription="Create a new document." ma:contentTypeScope="" ma:versionID="59783605198581a3ff9aa4edb4d3b80a">
  <xsd:schema xmlns:xsd="http://www.w3.org/2001/XMLSchema" xmlns:xs="http://www.w3.org/2001/XMLSchema" xmlns:p="http://schemas.microsoft.com/office/2006/metadata/properties" xmlns:ns1="http://schemas.microsoft.com/sharepoint/v3" xmlns:ns2="9c08bec6-28e9-420c-aa70-14f2387eef58" xmlns:ns3="68be0022-97d8-4398-87be-6bd096ec9c70" targetNamespace="http://schemas.microsoft.com/office/2006/metadata/properties" ma:root="true" ma:fieldsID="dd9643a6207fde10ac68352be16d8aa0" ns1:_="" ns2:_="" ns3:_="">
    <xsd:import namespace="http://schemas.microsoft.com/sharepoint/v3"/>
    <xsd:import namespace="9c08bec6-28e9-420c-aa70-14f2387eef58"/>
    <xsd:import namespace="68be0022-97d8-4398-87be-6bd096ec9c70"/>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08bec6-28e9-420c-aa70-14f2387eef5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218295f-687b-4006-a255-510d9d5ee80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8be0022-97d8-4398-87be-6bd096ec9c7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a87cbea-729c-422c-9ae5-53957a557ac4}" ma:internalName="TaxCatchAll" ma:showField="CatchAllData" ma:web="68be0022-97d8-4398-87be-6bd096ec9c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c08bec6-28e9-420c-aa70-14f2387eef58">
      <Terms xmlns="http://schemas.microsoft.com/office/infopath/2007/PartnerControls"/>
    </lcf76f155ced4ddcb4097134ff3c332f>
    <TaxCatchAll xmlns="68be0022-97d8-4398-87be-6bd096ec9c70"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F417851F-5384-4A6D-B2D9-E6EDA02F7C8E}">
  <ds:schemaRefs>
    <ds:schemaRef ds:uri="http://schemas.microsoft.com/sharepoint/v3/contenttype/forms"/>
  </ds:schemaRefs>
</ds:datastoreItem>
</file>

<file path=customXml/itemProps2.xml><?xml version="1.0" encoding="utf-8"?>
<ds:datastoreItem xmlns:ds="http://schemas.openxmlformats.org/officeDocument/2006/customXml" ds:itemID="{355025B5-4B57-4840-A1AC-B27136A963B6}">
  <ds:schemaRefs>
    <ds:schemaRef ds:uri="68be0022-97d8-4398-87be-6bd096ec9c70"/>
    <ds:schemaRef ds:uri="9c08bec6-28e9-420c-aa70-14f2387eef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2D0C7D2-4D8B-4960-A684-FCEAB009381C}">
  <ds:schemaRefs>
    <ds:schemaRef ds:uri="http://www.w3.org/XML/1998/namespace"/>
    <ds:schemaRef ds:uri="http://purl.org/dc/terms/"/>
    <ds:schemaRef ds:uri="9c08bec6-28e9-420c-aa70-14f2387eef58"/>
    <ds:schemaRef ds:uri="http://purl.org/dc/dcmitype/"/>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68be0022-97d8-4398-87be-6bd096ec9c70"/>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1105</TotalTime>
  <Words>9379</Words>
  <Application>Microsoft Office PowerPoint</Application>
  <PresentationFormat>On-screen Show (16:9)</PresentationFormat>
  <Paragraphs>1005</Paragraphs>
  <Slides>67</Slides>
  <Notes>67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67</vt:i4>
      </vt:variant>
    </vt:vector>
  </HeadingPairs>
  <TitlesOfParts>
    <vt:vector size="78" baseType="lpstr">
      <vt:lpstr>Times</vt:lpstr>
      <vt:lpstr>Bauhaus 93</vt:lpstr>
      <vt:lpstr>Wingdings</vt:lpstr>
      <vt:lpstr>Helios Extended</vt:lpstr>
      <vt:lpstr>Calibri Light</vt:lpstr>
      <vt:lpstr>League Spartan</vt:lpstr>
      <vt:lpstr>Courier New</vt:lpstr>
      <vt:lpstr>Arial</vt:lpstr>
      <vt:lpstr>Calibri</vt:lpstr>
      <vt:lpstr>GES updated PPT theme</vt:lpstr>
      <vt:lpstr>Custom Design</vt:lpstr>
      <vt:lpstr>PowerPoint Presentation</vt:lpstr>
      <vt:lpstr>Living At Risk or With Risk?    </vt:lpstr>
      <vt:lpstr>PowerPoint Presentation</vt:lpstr>
      <vt:lpstr>CHAT</vt:lpstr>
      <vt:lpstr>PowerPoint Presentation</vt:lpstr>
      <vt:lpstr>CHAT</vt:lpstr>
      <vt:lpstr>PowerPoint Presentation</vt:lpstr>
      <vt:lpstr>PowerPoint Presentation</vt:lpstr>
      <vt:lpstr>PowerPoint Presentation</vt:lpstr>
      <vt:lpstr>PowerPoint Presentation</vt:lpstr>
      <vt:lpstr>PowerPoint Presentation</vt:lpstr>
      <vt:lpstr>WHAT IS THE RESULT</vt:lpstr>
      <vt:lpstr>WHAT WE KNOW</vt:lpstr>
      <vt:lpstr>Ex. Covid-19 Social Connectivity Paradox</vt:lpstr>
      <vt:lpstr>WHY IS IT HARD??</vt:lpstr>
      <vt:lpstr>WHY IS IT HARD??</vt:lpstr>
      <vt:lpstr>PowerPoint Presentation</vt:lpstr>
      <vt:lpstr>PowerPoint Presentation</vt:lpstr>
      <vt:lpstr>PowerPoint Presentation</vt:lpstr>
      <vt:lpstr>PowerPoint Presentation</vt:lpstr>
      <vt:lpstr>PowerPoint Presentation</vt:lpstr>
      <vt:lpstr>PowerPoint Presentation</vt:lpstr>
      <vt:lpstr>BROADENING RISK ASSESSMENT</vt:lpstr>
      <vt:lpstr>LIVING WITH RISK… BUILDING RESILIENCE</vt:lpstr>
      <vt:lpstr>PowerPoint Presentation</vt:lpstr>
      <vt:lpstr>PowerPoint Presentation</vt:lpstr>
      <vt:lpstr>LwR: DSA – FOUNDATIONAL CONCEPTS</vt:lpstr>
      <vt:lpstr>PowerPoint Presentation</vt:lpstr>
      <vt:lpstr>PowerPoint Presentation</vt:lpstr>
      <vt:lpstr>PowerPoint Presentation</vt:lpstr>
      <vt:lpstr>PowerPoint Presentation</vt:lpstr>
      <vt:lpstr>LIVING WITH RISK: DECISION SUPPORT APPROACH </vt:lpstr>
      <vt:lpstr>LIVING WITH RISK: DECISION SUPPORT APPROACH </vt:lpstr>
      <vt:lpstr>PowerPoint Presentation</vt:lpstr>
      <vt:lpstr>PowerPoint Presentation</vt:lpstr>
      <vt:lpstr>CHAT</vt:lpstr>
      <vt:lpstr>PowerPoint Presentation</vt:lpstr>
      <vt:lpstr>PowerPoint Presentation</vt:lpstr>
      <vt:lpstr>PowerPoint Presentation</vt:lpstr>
      <vt:lpstr>PowerPoint Presentation</vt:lpstr>
      <vt:lpstr>PowerPoint Presentation</vt:lpstr>
      <vt:lpstr>RISK ANALYSIS WORKSHEET </vt:lpstr>
      <vt:lpstr>LIVING WITH RISK: DECISION SUPPORT APPROACH </vt:lpstr>
      <vt:lpstr>PowerPoint Presentation</vt:lpstr>
      <vt:lpstr>PowerPoint Presentation</vt:lpstr>
      <vt:lpstr>PowerPoint Presentation</vt:lpstr>
      <vt:lpstr>PowerPoint Presentation</vt:lpstr>
      <vt:lpstr>PowerPoint Presentation</vt:lpstr>
      <vt:lpstr>RISK ANALYSIS WORKSHEET </vt:lpstr>
      <vt:lpstr>LIVING WITH RISK: DECISION SUPPORT APPROACH </vt:lpstr>
      <vt:lpstr>PowerPoint Presentation</vt:lpstr>
      <vt:lpstr>PowerPoint Presentation</vt:lpstr>
      <vt:lpstr>For each event – develop your own strategies</vt:lpstr>
      <vt:lpstr>PowerPoint Presentation</vt:lpstr>
      <vt:lpstr>PowerPoint Presentation</vt:lpstr>
      <vt:lpstr>PowerPoint Presentation</vt:lpstr>
      <vt:lpstr>RISK ANALYSIS WORKSHEET </vt:lpstr>
      <vt:lpstr>LIVING WITH RISK: DECISION SUPPORT APPROACH </vt:lpstr>
      <vt:lpstr>RISK ANALYSIS WORKSHEET </vt:lpstr>
      <vt:lpstr>PowerPoint Presentation</vt:lpstr>
      <vt:lpstr>PowerPoint Presentation</vt:lpstr>
      <vt:lpstr>LIVING WITH RISK: BUILDING RESILIENCE</vt:lpstr>
      <vt:lpstr>LIVING WITH RISK: BUILDING RESILIENCE</vt:lpstr>
      <vt:lpstr>PowerPoint Presentation</vt:lpstr>
      <vt:lpstr>RESOURCES</vt:lpstr>
      <vt:lpstr>RESOURCES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Living At Risk or With Risk?</dc:title>
  <dc:creator>Heather M</dc:creator>
  <cp:lastModifiedBy>Sanjana Haque</cp:lastModifiedBy>
  <cp:revision>84</cp:revision>
  <cp:lastPrinted>2024-11-18T17:05:48Z</cp:lastPrinted>
  <dcterms:created xsi:type="dcterms:W3CDTF">2021-01-10T22:29:03Z</dcterms:created>
  <dcterms:modified xsi:type="dcterms:W3CDTF">2025-03-12T19:21:00Z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0x010100D51483C0F14C714EAF49137BC62BA3D4</vt:lpwstr>
  </property>
  <property fmtid="{D5CDD505-2E9C-101B-9397-08002B2CF9AE}" pid="3" name="MediaServiceImageTags">
    <vt:lpwstr/>
  </property>
</Properties>
</file>