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969" r:id="rId4"/>
  </p:sldMasterIdLst>
  <p:notesMasterIdLst>
    <p:notesMasterId r:id="rId66"/>
  </p:notesMasterIdLst>
  <p:handoutMasterIdLst>
    <p:handoutMasterId r:id="rId67"/>
  </p:handoutMasterIdLst>
  <p:sldIdLst>
    <p:sldId id="316" r:id="rId5"/>
    <p:sldId id="639" r:id="rId6"/>
    <p:sldId id="318" r:id="rId7"/>
    <p:sldId id="717" r:id="rId8"/>
    <p:sldId id="672" r:id="rId9"/>
    <p:sldId id="671" r:id="rId10"/>
    <p:sldId id="716" r:id="rId11"/>
    <p:sldId id="715" r:id="rId12"/>
    <p:sldId id="674" r:id="rId13"/>
    <p:sldId id="761" r:id="rId14"/>
    <p:sldId id="723" r:id="rId15"/>
    <p:sldId id="718" r:id="rId16"/>
    <p:sldId id="719" r:id="rId17"/>
    <p:sldId id="720" r:id="rId18"/>
    <p:sldId id="762" r:id="rId19"/>
    <p:sldId id="721" r:id="rId20"/>
    <p:sldId id="763" r:id="rId21"/>
    <p:sldId id="722" r:id="rId22"/>
    <p:sldId id="706" r:id="rId23"/>
    <p:sldId id="707" r:id="rId24"/>
    <p:sldId id="709" r:id="rId25"/>
    <p:sldId id="710" r:id="rId26"/>
    <p:sldId id="724" r:id="rId27"/>
    <p:sldId id="760" r:id="rId28"/>
    <p:sldId id="730" r:id="rId29"/>
    <p:sldId id="714" r:id="rId30"/>
    <p:sldId id="731" r:id="rId31"/>
    <p:sldId id="725" r:id="rId32"/>
    <p:sldId id="726" r:id="rId33"/>
    <p:sldId id="727" r:id="rId34"/>
    <p:sldId id="361" r:id="rId35"/>
    <p:sldId id="728" r:id="rId36"/>
    <p:sldId id="729" r:id="rId37"/>
    <p:sldId id="732" r:id="rId38"/>
    <p:sldId id="733" r:id="rId39"/>
    <p:sldId id="734" r:id="rId40"/>
    <p:sldId id="739" r:id="rId41"/>
    <p:sldId id="740" r:id="rId42"/>
    <p:sldId id="738" r:id="rId43"/>
    <p:sldId id="737" r:id="rId44"/>
    <p:sldId id="736" r:id="rId45"/>
    <p:sldId id="735" r:id="rId46"/>
    <p:sldId id="744" r:id="rId47"/>
    <p:sldId id="683" r:id="rId48"/>
    <p:sldId id="684" r:id="rId49"/>
    <p:sldId id="742" r:id="rId50"/>
    <p:sldId id="745" r:id="rId51"/>
    <p:sldId id="746" r:id="rId52"/>
    <p:sldId id="747" r:id="rId53"/>
    <p:sldId id="748" r:id="rId54"/>
    <p:sldId id="749" r:id="rId55"/>
    <p:sldId id="691" r:id="rId56"/>
    <p:sldId id="750" r:id="rId57"/>
    <p:sldId id="753" r:id="rId58"/>
    <p:sldId id="752" r:id="rId59"/>
    <p:sldId id="751" r:id="rId60"/>
    <p:sldId id="754" r:id="rId61"/>
    <p:sldId id="755" r:id="rId62"/>
    <p:sldId id="690" r:id="rId63"/>
    <p:sldId id="334" r:id="rId64"/>
    <p:sldId id="302" r:id="rId65"/>
  </p:sldIdLst>
  <p:sldSz cx="9144000" cy="5143500" type="screen16x9"/>
  <p:notesSz cx="7315200" cy="9601200"/>
  <p:embeddedFontLst>
    <p:embeddedFont>
      <p:font typeface="Bauhaus 93" panose="04030905020B02020C02" pitchFamily="82" charset="0"/>
      <p:regular r:id="rId68"/>
    </p:embeddedFont>
    <p:embeddedFont>
      <p:font typeface="Helios Extended" panose="020B0604020202020204" charset="0"/>
      <p:regular r:id="rId69"/>
    </p:embeddedFont>
    <p:embeddedFont>
      <p:font typeface="League Spartan" panose="020B0604020202020204" charset="0"/>
      <p:regular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20"/>
    <a:srgbClr val="ED8B00"/>
    <a:srgbClr val="E9EFF2"/>
    <a:srgbClr val="000000"/>
    <a:srgbClr val="B9D3DC"/>
    <a:srgbClr val="78BE20"/>
    <a:srgbClr val="898D8D"/>
    <a:srgbClr val="00B2A9"/>
    <a:srgbClr val="F3D03E"/>
    <a:srgbClr val="0033A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66C830-56CB-44A9-99A4-F383BE8D0FDA}" v="82" dt="2025-03-12T19:18:07.7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82" autoAdjust="0"/>
    <p:restoredTop sz="99080" autoAdjust="0"/>
  </p:normalViewPr>
  <p:slideViewPr>
    <p:cSldViewPr snapToGrid="0" snapToObjects="1">
      <p:cViewPr>
        <p:scale>
          <a:sx n="75" d="100"/>
          <a:sy n="75" d="100"/>
        </p:scale>
        <p:origin x="1550" y="46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6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3.fntdata"/><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na Haque" userId="4ec88ec9-1ffb-4beb-bd49-1f8c8e5d4516" providerId="ADAL" clId="{AD66C830-56CB-44A9-99A4-F383BE8D0FDA}"/>
    <pc:docChg chg="undo custSel modSld modMainMaster">
      <pc:chgData name="Sanjana Haque" userId="4ec88ec9-1ffb-4beb-bd49-1f8c8e5d4516" providerId="ADAL" clId="{AD66C830-56CB-44A9-99A4-F383BE8D0FDA}" dt="2025-03-12T19:18:23.071" v="109" actId="1076"/>
      <pc:docMkLst>
        <pc:docMk/>
      </pc:docMkLst>
      <pc:sldChg chg="delSp modSp mod">
        <pc:chgData name="Sanjana Haque" userId="4ec88ec9-1ffb-4beb-bd49-1f8c8e5d4516" providerId="ADAL" clId="{AD66C830-56CB-44A9-99A4-F383BE8D0FDA}" dt="2025-03-12T19:15:10.321" v="29" actId="478"/>
        <pc:sldMkLst>
          <pc:docMk/>
          <pc:sldMk cId="887297003" sldId="316"/>
        </pc:sldMkLst>
        <pc:spChg chg="mod">
          <ac:chgData name="Sanjana Haque" userId="4ec88ec9-1ffb-4beb-bd49-1f8c8e5d4516" providerId="ADAL" clId="{AD66C830-56CB-44A9-99A4-F383BE8D0FDA}" dt="2025-03-12T19:15:06.630" v="28" actId="404"/>
          <ac:spMkLst>
            <pc:docMk/>
            <pc:sldMk cId="887297003" sldId="316"/>
            <ac:spMk id="3" creationId="{661FF022-479F-42DD-FBD7-ABEB9D4CEB0D}"/>
          </ac:spMkLst>
        </pc:spChg>
        <pc:spChg chg="del">
          <ac:chgData name="Sanjana Haque" userId="4ec88ec9-1ffb-4beb-bd49-1f8c8e5d4516" providerId="ADAL" clId="{AD66C830-56CB-44A9-99A4-F383BE8D0FDA}" dt="2025-03-12T19:15:10.321" v="29" actId="478"/>
          <ac:spMkLst>
            <pc:docMk/>
            <pc:sldMk cId="887297003" sldId="316"/>
            <ac:spMk id="14" creationId="{6EF4B567-1293-A11B-1965-0E3789DA238F}"/>
          </ac:spMkLst>
        </pc:spChg>
        <pc:picChg chg="mod">
          <ac:chgData name="Sanjana Haque" userId="4ec88ec9-1ffb-4beb-bd49-1f8c8e5d4516" providerId="ADAL" clId="{AD66C830-56CB-44A9-99A4-F383BE8D0FDA}" dt="2025-03-12T19:13:20.336" v="0" actId="1440"/>
          <ac:picMkLst>
            <pc:docMk/>
            <pc:sldMk cId="887297003" sldId="316"/>
            <ac:picMk id="10" creationId="{C9F9FB86-92BA-805F-D6E2-159A561B3677}"/>
          </ac:picMkLst>
        </pc:picChg>
      </pc:sldChg>
      <pc:sldChg chg="addSp modSp">
        <pc:chgData name="Sanjana Haque" userId="4ec88ec9-1ffb-4beb-bd49-1f8c8e5d4516" providerId="ADAL" clId="{AD66C830-56CB-44A9-99A4-F383BE8D0FDA}" dt="2025-03-12T19:15:32.612" v="32"/>
        <pc:sldMkLst>
          <pc:docMk/>
          <pc:sldMk cId="4206480502" sldId="318"/>
        </pc:sldMkLst>
        <pc:spChg chg="add mod">
          <ac:chgData name="Sanjana Haque" userId="4ec88ec9-1ffb-4beb-bd49-1f8c8e5d4516" providerId="ADAL" clId="{AD66C830-56CB-44A9-99A4-F383BE8D0FDA}" dt="2025-03-12T19:15:17.187" v="31"/>
          <ac:spMkLst>
            <pc:docMk/>
            <pc:sldMk cId="4206480502" sldId="318"/>
            <ac:spMk id="2" creationId="{9C8FAF81-9FED-D0EA-696C-F3A87714B392}"/>
          </ac:spMkLst>
        </pc:spChg>
        <pc:spChg chg="add mod">
          <ac:chgData name="Sanjana Haque" userId="4ec88ec9-1ffb-4beb-bd49-1f8c8e5d4516" providerId="ADAL" clId="{AD66C830-56CB-44A9-99A4-F383BE8D0FDA}" dt="2025-03-12T19:15:32.612" v="32"/>
          <ac:spMkLst>
            <pc:docMk/>
            <pc:sldMk cId="4206480502" sldId="318"/>
            <ac:spMk id="5" creationId="{0A586E1F-878A-5040-9B6E-4ABDE9145754}"/>
          </ac:spMkLst>
        </pc:spChg>
      </pc:sldChg>
      <pc:sldChg chg="modSp mod">
        <pc:chgData name="Sanjana Haque" userId="4ec88ec9-1ffb-4beb-bd49-1f8c8e5d4516" providerId="ADAL" clId="{AD66C830-56CB-44A9-99A4-F383BE8D0FDA}" dt="2025-03-12T19:18:17.137" v="107" actId="1076"/>
        <pc:sldMkLst>
          <pc:docMk/>
          <pc:sldMk cId="500512755" sldId="718"/>
        </pc:sldMkLst>
        <pc:picChg chg="mod">
          <ac:chgData name="Sanjana Haque" userId="4ec88ec9-1ffb-4beb-bd49-1f8c8e5d4516" providerId="ADAL" clId="{AD66C830-56CB-44A9-99A4-F383BE8D0FDA}" dt="2025-03-12T19:18:17.137" v="107" actId="1076"/>
          <ac:picMkLst>
            <pc:docMk/>
            <pc:sldMk cId="500512755" sldId="718"/>
            <ac:picMk id="4" creationId="{D191EB3B-48D6-A3B4-CF8A-73C467EFC1F5}"/>
          </ac:picMkLst>
        </pc:picChg>
      </pc:sldChg>
      <pc:sldChg chg="modSp mod">
        <pc:chgData name="Sanjana Haque" userId="4ec88ec9-1ffb-4beb-bd49-1f8c8e5d4516" providerId="ADAL" clId="{AD66C830-56CB-44A9-99A4-F383BE8D0FDA}" dt="2025-03-12T19:18:23.071" v="109" actId="1076"/>
        <pc:sldMkLst>
          <pc:docMk/>
          <pc:sldMk cId="3343778195" sldId="719"/>
        </pc:sldMkLst>
        <pc:picChg chg="mod">
          <ac:chgData name="Sanjana Haque" userId="4ec88ec9-1ffb-4beb-bd49-1f8c8e5d4516" providerId="ADAL" clId="{AD66C830-56CB-44A9-99A4-F383BE8D0FDA}" dt="2025-03-12T19:18:23.071" v="109" actId="1076"/>
          <ac:picMkLst>
            <pc:docMk/>
            <pc:sldMk cId="3343778195" sldId="719"/>
            <ac:picMk id="4" creationId="{244D3330-0B42-631C-657C-3982CBF83F91}"/>
          </ac:picMkLst>
        </pc:picChg>
      </pc:sldChg>
      <pc:sldChg chg="modSp">
        <pc:chgData name="Sanjana Haque" userId="4ec88ec9-1ffb-4beb-bd49-1f8c8e5d4516" providerId="ADAL" clId="{AD66C830-56CB-44A9-99A4-F383BE8D0FDA}" dt="2025-03-12T19:16:58.147" v="64" actId="1076"/>
        <pc:sldMkLst>
          <pc:docMk/>
          <pc:sldMk cId="1495187106" sldId="723"/>
        </pc:sldMkLst>
        <pc:picChg chg="mod">
          <ac:chgData name="Sanjana Haque" userId="4ec88ec9-1ffb-4beb-bd49-1f8c8e5d4516" providerId="ADAL" clId="{AD66C830-56CB-44A9-99A4-F383BE8D0FDA}" dt="2025-03-12T19:16:58.147" v="64" actId="1076"/>
          <ac:picMkLst>
            <pc:docMk/>
            <pc:sldMk cId="1495187106" sldId="723"/>
            <ac:picMk id="1026" creationId="{14692B31-67BD-14ED-5C39-9796681D2939}"/>
          </ac:picMkLst>
        </pc:picChg>
      </pc:sldChg>
      <pc:sldMasterChg chg="addSp delSp modSp mod modSldLayout">
        <pc:chgData name="Sanjana Haque" userId="4ec88ec9-1ffb-4beb-bd49-1f8c8e5d4516" providerId="ADAL" clId="{AD66C830-56CB-44A9-99A4-F383BE8D0FDA}" dt="2025-03-12T19:14:41.963" v="26" actId="478"/>
        <pc:sldMasterMkLst>
          <pc:docMk/>
          <pc:sldMasterMk cId="2875102808" sldId="2147483969"/>
        </pc:sldMasterMkLst>
        <pc:spChg chg="add del mod">
          <ac:chgData name="Sanjana Haque" userId="4ec88ec9-1ffb-4beb-bd49-1f8c8e5d4516" providerId="ADAL" clId="{AD66C830-56CB-44A9-99A4-F383BE8D0FDA}" dt="2025-03-12T19:13:41.079" v="8" actId="20577"/>
          <ac:spMkLst>
            <pc:docMk/>
            <pc:sldMasterMk cId="2875102808" sldId="2147483969"/>
            <ac:spMk id="5" creationId="{9C8FAF81-9FED-D0EA-696C-F3A87714B392}"/>
          </ac:spMkLst>
        </pc:spChg>
        <pc:sldLayoutChg chg="delSp mod">
          <pc:chgData name="Sanjana Haque" userId="4ec88ec9-1ffb-4beb-bd49-1f8c8e5d4516" providerId="ADAL" clId="{AD66C830-56CB-44A9-99A4-F383BE8D0FDA}" dt="2025-03-12T19:13:28.055" v="1" actId="478"/>
          <pc:sldLayoutMkLst>
            <pc:docMk/>
            <pc:sldMasterMk cId="2875102808" sldId="2147483969"/>
            <pc:sldLayoutMk cId="2612183470" sldId="2147483970"/>
          </pc:sldLayoutMkLst>
          <pc:spChg chg="del">
            <ac:chgData name="Sanjana Haque" userId="4ec88ec9-1ffb-4beb-bd49-1f8c8e5d4516" providerId="ADAL" clId="{AD66C830-56CB-44A9-99A4-F383BE8D0FDA}" dt="2025-03-12T19:13:28.055" v="1" actId="478"/>
            <ac:spMkLst>
              <pc:docMk/>
              <pc:sldMasterMk cId="2875102808" sldId="2147483969"/>
              <pc:sldLayoutMk cId="2612183470" sldId="2147483970"/>
              <ac:spMk id="15" creationId="{86569747-92BA-242D-93EC-479189CEA282}"/>
            </ac:spMkLst>
          </pc:spChg>
        </pc:sldLayoutChg>
        <pc:sldLayoutChg chg="addSp delSp modSp mod">
          <pc:chgData name="Sanjana Haque" userId="4ec88ec9-1ffb-4beb-bd49-1f8c8e5d4516" providerId="ADAL" clId="{AD66C830-56CB-44A9-99A4-F383BE8D0FDA}" dt="2025-03-12T19:13:50.726" v="10"/>
          <pc:sldLayoutMkLst>
            <pc:docMk/>
            <pc:sldMasterMk cId="2875102808" sldId="2147483969"/>
            <pc:sldLayoutMk cId="1868745373" sldId="2147483971"/>
          </pc:sldLayoutMkLst>
          <pc:spChg chg="add mod">
            <ac:chgData name="Sanjana Haque" userId="4ec88ec9-1ffb-4beb-bd49-1f8c8e5d4516" providerId="ADAL" clId="{AD66C830-56CB-44A9-99A4-F383BE8D0FDA}" dt="2025-03-12T19:13:50.726" v="10"/>
            <ac:spMkLst>
              <pc:docMk/>
              <pc:sldMasterMk cId="2875102808" sldId="2147483969"/>
              <pc:sldLayoutMk cId="1868745373" sldId="2147483971"/>
              <ac:spMk id="3" creationId="{2FD3AB86-69D3-4E34-1D5F-97025B0004BB}"/>
            </ac:spMkLst>
          </pc:spChg>
          <pc:spChg chg="del">
            <ac:chgData name="Sanjana Haque" userId="4ec88ec9-1ffb-4beb-bd49-1f8c8e5d4516" providerId="ADAL" clId="{AD66C830-56CB-44A9-99A4-F383BE8D0FDA}" dt="2025-03-12T19:13:50.503" v="9" actId="478"/>
            <ac:spMkLst>
              <pc:docMk/>
              <pc:sldMasterMk cId="2875102808" sldId="2147483969"/>
              <pc:sldLayoutMk cId="1868745373" sldId="2147483971"/>
              <ac:spMk id="21" creationId="{3DEE248D-1EDB-2AFF-94B3-ADDFC6105F4C}"/>
            </ac:spMkLst>
          </pc:spChg>
        </pc:sldLayoutChg>
        <pc:sldLayoutChg chg="addSp modSp mod">
          <pc:chgData name="Sanjana Haque" userId="4ec88ec9-1ffb-4beb-bd49-1f8c8e5d4516" providerId="ADAL" clId="{AD66C830-56CB-44A9-99A4-F383BE8D0FDA}" dt="2025-03-12T19:13:56.354" v="13" actId="1035"/>
          <pc:sldLayoutMkLst>
            <pc:docMk/>
            <pc:sldMasterMk cId="2875102808" sldId="2147483969"/>
            <pc:sldLayoutMk cId="3951879480" sldId="2147483974"/>
          </pc:sldLayoutMkLst>
          <pc:spChg chg="add mod">
            <ac:chgData name="Sanjana Haque" userId="4ec88ec9-1ffb-4beb-bd49-1f8c8e5d4516" providerId="ADAL" clId="{AD66C830-56CB-44A9-99A4-F383BE8D0FDA}" dt="2025-03-12T19:13:56.354" v="13" actId="1035"/>
            <ac:spMkLst>
              <pc:docMk/>
              <pc:sldMasterMk cId="2875102808" sldId="2147483969"/>
              <pc:sldLayoutMk cId="3951879480" sldId="2147483974"/>
              <ac:spMk id="2" creationId="{90596A56-8FEE-4184-8731-2408241EF974}"/>
            </ac:spMkLst>
          </pc:spChg>
        </pc:sldLayoutChg>
        <pc:sldLayoutChg chg="addSp delSp modSp mod">
          <pc:chgData name="Sanjana Haque" userId="4ec88ec9-1ffb-4beb-bd49-1f8c8e5d4516" providerId="ADAL" clId="{AD66C830-56CB-44A9-99A4-F383BE8D0FDA}" dt="2025-03-12T19:14:04.361" v="15"/>
          <pc:sldLayoutMkLst>
            <pc:docMk/>
            <pc:sldMasterMk cId="2875102808" sldId="2147483969"/>
            <pc:sldLayoutMk cId="2940747070" sldId="2147483979"/>
          </pc:sldLayoutMkLst>
          <pc:spChg chg="add mod">
            <ac:chgData name="Sanjana Haque" userId="4ec88ec9-1ffb-4beb-bd49-1f8c8e5d4516" providerId="ADAL" clId="{AD66C830-56CB-44A9-99A4-F383BE8D0FDA}" dt="2025-03-12T19:14:04.361" v="15"/>
            <ac:spMkLst>
              <pc:docMk/>
              <pc:sldMasterMk cId="2875102808" sldId="2147483969"/>
              <pc:sldLayoutMk cId="2940747070" sldId="2147483979"/>
              <ac:spMk id="3" creationId="{AC6416D7-C5B9-2227-BFDD-5B51D844A0E3}"/>
            </ac:spMkLst>
          </pc:spChg>
          <pc:spChg chg="del">
            <ac:chgData name="Sanjana Haque" userId="4ec88ec9-1ffb-4beb-bd49-1f8c8e5d4516" providerId="ADAL" clId="{AD66C830-56CB-44A9-99A4-F383BE8D0FDA}" dt="2025-03-12T19:14:03.555" v="14" actId="478"/>
            <ac:spMkLst>
              <pc:docMk/>
              <pc:sldMasterMk cId="2875102808" sldId="2147483969"/>
              <pc:sldLayoutMk cId="2940747070" sldId="2147483979"/>
              <ac:spMk id="34" creationId="{8F9008EA-18EA-67EB-7770-1A1FF9573171}"/>
            </ac:spMkLst>
          </pc:spChg>
        </pc:sldLayoutChg>
        <pc:sldLayoutChg chg="addSp delSp modSp mod">
          <pc:chgData name="Sanjana Haque" userId="4ec88ec9-1ffb-4beb-bd49-1f8c8e5d4516" providerId="ADAL" clId="{AD66C830-56CB-44A9-99A4-F383BE8D0FDA}" dt="2025-03-12T19:14:10.168" v="18"/>
          <pc:sldLayoutMkLst>
            <pc:docMk/>
            <pc:sldMasterMk cId="2875102808" sldId="2147483969"/>
            <pc:sldLayoutMk cId="3647548561" sldId="2147483980"/>
          </pc:sldLayoutMkLst>
          <pc:spChg chg="add mod">
            <ac:chgData name="Sanjana Haque" userId="4ec88ec9-1ffb-4beb-bd49-1f8c8e5d4516" providerId="ADAL" clId="{AD66C830-56CB-44A9-99A4-F383BE8D0FDA}" dt="2025-03-12T19:14:10.168" v="18"/>
            <ac:spMkLst>
              <pc:docMk/>
              <pc:sldMasterMk cId="2875102808" sldId="2147483969"/>
              <pc:sldLayoutMk cId="3647548561" sldId="2147483980"/>
              <ac:spMk id="3" creationId="{30E6FFCC-D82A-7ED6-B90A-6CE7E37AE9CC}"/>
            </ac:spMkLst>
          </pc:spChg>
          <pc:spChg chg="del mod">
            <ac:chgData name="Sanjana Haque" userId="4ec88ec9-1ffb-4beb-bd49-1f8c8e5d4516" providerId="ADAL" clId="{AD66C830-56CB-44A9-99A4-F383BE8D0FDA}" dt="2025-03-12T19:14:09.855" v="17" actId="478"/>
            <ac:spMkLst>
              <pc:docMk/>
              <pc:sldMasterMk cId="2875102808" sldId="2147483969"/>
              <pc:sldLayoutMk cId="3647548561" sldId="2147483980"/>
              <ac:spMk id="23" creationId="{333A1654-574E-BF18-526D-6BA89775D1EB}"/>
            </ac:spMkLst>
          </pc:spChg>
        </pc:sldLayoutChg>
        <pc:sldLayoutChg chg="addSp delSp modSp mod">
          <pc:chgData name="Sanjana Haque" userId="4ec88ec9-1ffb-4beb-bd49-1f8c8e5d4516" providerId="ADAL" clId="{AD66C830-56CB-44A9-99A4-F383BE8D0FDA}" dt="2025-03-12T19:14:20.044" v="24"/>
          <pc:sldLayoutMkLst>
            <pc:docMk/>
            <pc:sldMasterMk cId="2875102808" sldId="2147483969"/>
            <pc:sldLayoutMk cId="1505021074" sldId="2147483981"/>
          </pc:sldLayoutMkLst>
          <pc:spChg chg="add mod">
            <ac:chgData name="Sanjana Haque" userId="4ec88ec9-1ffb-4beb-bd49-1f8c8e5d4516" providerId="ADAL" clId="{AD66C830-56CB-44A9-99A4-F383BE8D0FDA}" dt="2025-03-12T19:14:20.044" v="24"/>
            <ac:spMkLst>
              <pc:docMk/>
              <pc:sldMasterMk cId="2875102808" sldId="2147483969"/>
              <pc:sldLayoutMk cId="1505021074" sldId="2147483981"/>
              <ac:spMk id="2" creationId="{097F91D8-60FD-A4D7-9E21-27CB4BAF9155}"/>
            </ac:spMkLst>
          </pc:spChg>
          <pc:spChg chg="del mod">
            <ac:chgData name="Sanjana Haque" userId="4ec88ec9-1ffb-4beb-bd49-1f8c8e5d4516" providerId="ADAL" clId="{AD66C830-56CB-44A9-99A4-F383BE8D0FDA}" dt="2025-03-12T19:14:19.868" v="23" actId="478"/>
            <ac:spMkLst>
              <pc:docMk/>
              <pc:sldMasterMk cId="2875102808" sldId="2147483969"/>
              <pc:sldLayoutMk cId="1505021074" sldId="2147483981"/>
              <ac:spMk id="55" creationId="{4AC93BF6-2910-2D5C-0C76-77C6C42BE778}"/>
            </ac:spMkLst>
          </pc:spChg>
        </pc:sldLayoutChg>
        <pc:sldLayoutChg chg="delSp modSp mod">
          <pc:chgData name="Sanjana Haque" userId="4ec88ec9-1ffb-4beb-bd49-1f8c8e5d4516" providerId="ADAL" clId="{AD66C830-56CB-44A9-99A4-F383BE8D0FDA}" dt="2025-03-12T19:14:41.963" v="26" actId="478"/>
          <pc:sldLayoutMkLst>
            <pc:docMk/>
            <pc:sldMasterMk cId="2875102808" sldId="2147483969"/>
            <pc:sldLayoutMk cId="1153939057" sldId="2147483987"/>
          </pc:sldLayoutMkLst>
          <pc:spChg chg="del mod">
            <ac:chgData name="Sanjana Haque" userId="4ec88ec9-1ffb-4beb-bd49-1f8c8e5d4516" providerId="ADAL" clId="{AD66C830-56CB-44A9-99A4-F383BE8D0FDA}" dt="2025-03-12T19:14:41.963" v="26" actId="478"/>
            <ac:spMkLst>
              <pc:docMk/>
              <pc:sldMasterMk cId="2875102808" sldId="2147483969"/>
              <pc:sldLayoutMk cId="1153939057" sldId="2147483987"/>
              <ac:spMk id="42" creationId="{83CCC23F-4A8B-F3F7-69DD-3511A4D68F88}"/>
            </ac:spMkLst>
          </pc:spChg>
        </pc:sldLayoutChg>
        <pc:sldLayoutChg chg="addSp delSp modSp mod">
          <pc:chgData name="Sanjana Haque" userId="4ec88ec9-1ffb-4beb-bd49-1f8c8e5d4516" providerId="ADAL" clId="{AD66C830-56CB-44A9-99A4-F383BE8D0FDA}" dt="2025-03-12T19:14:15.886" v="21"/>
          <pc:sldLayoutMkLst>
            <pc:docMk/>
            <pc:sldMasterMk cId="2875102808" sldId="2147483969"/>
            <pc:sldLayoutMk cId="1596655875" sldId="2147483990"/>
          </pc:sldLayoutMkLst>
          <pc:spChg chg="add mod">
            <ac:chgData name="Sanjana Haque" userId="4ec88ec9-1ffb-4beb-bd49-1f8c8e5d4516" providerId="ADAL" clId="{AD66C830-56CB-44A9-99A4-F383BE8D0FDA}" dt="2025-03-12T19:14:15.886" v="21"/>
            <ac:spMkLst>
              <pc:docMk/>
              <pc:sldMasterMk cId="2875102808" sldId="2147483969"/>
              <pc:sldLayoutMk cId="1596655875" sldId="2147483990"/>
              <ac:spMk id="2" creationId="{635637F8-1596-1CC7-43CF-9E18A51A5EE6}"/>
            </ac:spMkLst>
          </pc:spChg>
          <pc:spChg chg="del mod">
            <ac:chgData name="Sanjana Haque" userId="4ec88ec9-1ffb-4beb-bd49-1f8c8e5d4516" providerId="ADAL" clId="{AD66C830-56CB-44A9-99A4-F383BE8D0FDA}" dt="2025-03-12T19:14:15.638" v="20" actId="478"/>
            <ac:spMkLst>
              <pc:docMk/>
              <pc:sldMasterMk cId="2875102808" sldId="2147483969"/>
              <pc:sldLayoutMk cId="1596655875" sldId="2147483990"/>
              <ac:spMk id="23" creationId="{333A1654-574E-BF18-526D-6BA89775D1EB}"/>
            </ac:spMkLst>
          </pc:spChg>
        </pc:sldLayoutChg>
      </pc:sldMasterChg>
    </pc:docChg>
  </pc:docChgLst>
  <pc:docChgLst>
    <pc:chgData name="Lisa Walker" userId="fe15b8c2-ae99-4233-93cd-679db7c105c3" providerId="ADAL" clId="{FA133C51-D789-409D-965E-2F08C493B85E}"/>
    <pc:docChg chg="undo redo custSel addSld delSld modSld sldOrd">
      <pc:chgData name="Lisa Walker" userId="fe15b8c2-ae99-4233-93cd-679db7c105c3" providerId="ADAL" clId="{FA133C51-D789-409D-965E-2F08C493B85E}" dt="2025-02-11T16:10:21.523" v="1135" actId="207"/>
      <pc:docMkLst>
        <pc:docMk/>
      </pc:docMkLst>
      <pc:sldChg chg="del">
        <pc:chgData name="Lisa Walker" userId="fe15b8c2-ae99-4233-93cd-679db7c105c3" providerId="ADAL" clId="{FA133C51-D789-409D-965E-2F08C493B85E}" dt="2025-02-11T14:09:20.043" v="608" actId="2696"/>
        <pc:sldMkLst>
          <pc:docMk/>
          <pc:sldMk cId="1572689761" sldId="302"/>
        </pc:sldMkLst>
      </pc:sldChg>
      <pc:sldChg chg="modSp add mod">
        <pc:chgData name="Lisa Walker" userId="fe15b8c2-ae99-4233-93cd-679db7c105c3" providerId="ADAL" clId="{FA133C51-D789-409D-965E-2F08C493B85E}" dt="2025-02-11T14:28:22.209" v="685" actId="20577"/>
        <pc:sldMkLst>
          <pc:docMk/>
          <pc:sldMk cId="3617386747" sldId="302"/>
        </pc:sldMkLst>
        <pc:spChg chg="mod">
          <ac:chgData name="Lisa Walker" userId="fe15b8c2-ae99-4233-93cd-679db7c105c3" providerId="ADAL" clId="{FA133C51-D789-409D-965E-2F08C493B85E}" dt="2025-02-11T14:28:22.209" v="685" actId="20577"/>
          <ac:spMkLst>
            <pc:docMk/>
            <pc:sldMk cId="3617386747" sldId="302"/>
            <ac:spMk id="3" creationId="{A5473D5D-7733-4309-B693-D2F179837C75}"/>
          </ac:spMkLst>
        </pc:spChg>
      </pc:sldChg>
      <pc:sldChg chg="modSp mod">
        <pc:chgData name="Lisa Walker" userId="fe15b8c2-ae99-4233-93cd-679db7c105c3" providerId="ADAL" clId="{FA133C51-D789-409D-965E-2F08C493B85E}" dt="2025-02-11T14:30:07.902" v="689" actId="20577"/>
        <pc:sldMkLst>
          <pc:docMk/>
          <pc:sldMk cId="4206480502" sldId="318"/>
        </pc:sldMkLst>
        <pc:spChg chg="mod">
          <ac:chgData name="Lisa Walker" userId="fe15b8c2-ae99-4233-93cd-679db7c105c3" providerId="ADAL" clId="{FA133C51-D789-409D-965E-2F08C493B85E}" dt="2025-02-11T14:30:07.902" v="689" actId="20577"/>
          <ac:spMkLst>
            <pc:docMk/>
            <pc:sldMk cId="4206480502" sldId="318"/>
            <ac:spMk id="3" creationId="{FFD44391-C912-AD02-8C14-4C1498F8DD78}"/>
          </ac:spMkLst>
        </pc:spChg>
      </pc:sldChg>
      <pc:sldChg chg="del">
        <pc:chgData name="Lisa Walker" userId="fe15b8c2-ae99-4233-93cd-679db7c105c3" providerId="ADAL" clId="{FA133C51-D789-409D-965E-2F08C493B85E}" dt="2025-02-11T14:09:20.043" v="608" actId="2696"/>
        <pc:sldMkLst>
          <pc:docMk/>
          <pc:sldMk cId="902239426" sldId="334"/>
        </pc:sldMkLst>
      </pc:sldChg>
      <pc:sldChg chg="modSp add mod">
        <pc:chgData name="Lisa Walker" userId="fe15b8c2-ae99-4233-93cd-679db7c105c3" providerId="ADAL" clId="{FA133C51-D789-409D-965E-2F08C493B85E}" dt="2025-02-11T14:09:42.774" v="635" actId="20577"/>
        <pc:sldMkLst>
          <pc:docMk/>
          <pc:sldMk cId="1247856687" sldId="334"/>
        </pc:sldMkLst>
        <pc:spChg chg="mod">
          <ac:chgData name="Lisa Walker" userId="fe15b8c2-ae99-4233-93cd-679db7c105c3" providerId="ADAL" clId="{FA133C51-D789-409D-965E-2F08C493B85E}" dt="2025-02-11T14:09:42.774" v="635" actId="20577"/>
          <ac:spMkLst>
            <pc:docMk/>
            <pc:sldMk cId="1247856687" sldId="334"/>
            <ac:spMk id="12" creationId="{38A5DD1B-8948-6D9D-B461-AC1A6EF83FD1}"/>
          </ac:spMkLst>
        </pc:spChg>
      </pc:sldChg>
      <pc:sldChg chg="modSp mod">
        <pc:chgData name="Lisa Walker" userId="fe15b8c2-ae99-4233-93cd-679db7c105c3" providerId="ADAL" clId="{FA133C51-D789-409D-965E-2F08C493B85E}" dt="2025-02-11T16:10:21.523" v="1135" actId="207"/>
        <pc:sldMkLst>
          <pc:docMk/>
          <pc:sldMk cId="2530069533" sldId="361"/>
        </pc:sldMkLst>
        <pc:spChg chg="mod">
          <ac:chgData name="Lisa Walker" userId="fe15b8c2-ae99-4233-93cd-679db7c105c3" providerId="ADAL" clId="{FA133C51-D789-409D-965E-2F08C493B85E}" dt="2025-02-11T16:10:21.523" v="1135" actId="207"/>
          <ac:spMkLst>
            <pc:docMk/>
            <pc:sldMk cId="2530069533" sldId="361"/>
            <ac:spMk id="3" creationId="{D93F5FC4-CEAA-46CA-890A-53A18EC68610}"/>
          </ac:spMkLst>
        </pc:spChg>
      </pc:sldChg>
      <pc:sldChg chg="modSp mod">
        <pc:chgData name="Lisa Walker" userId="fe15b8c2-ae99-4233-93cd-679db7c105c3" providerId="ADAL" clId="{FA133C51-D789-409D-965E-2F08C493B85E}" dt="2025-02-11T14:49:14.368" v="890" actId="1036"/>
        <pc:sldMkLst>
          <pc:docMk/>
          <pc:sldMk cId="3908362922" sldId="672"/>
        </pc:sldMkLst>
        <pc:spChg chg="mod">
          <ac:chgData name="Lisa Walker" userId="fe15b8c2-ae99-4233-93cd-679db7c105c3" providerId="ADAL" clId="{FA133C51-D789-409D-965E-2F08C493B85E}" dt="2025-02-11T13:38:20.034" v="466" actId="20577"/>
          <ac:spMkLst>
            <pc:docMk/>
            <pc:sldMk cId="3908362922" sldId="672"/>
            <ac:spMk id="10243" creationId="{CC1D2DD8-9771-4DA7-ADA6-6C50F33B990A}"/>
          </ac:spMkLst>
        </pc:spChg>
        <pc:picChg chg="mod">
          <ac:chgData name="Lisa Walker" userId="fe15b8c2-ae99-4233-93cd-679db7c105c3" providerId="ADAL" clId="{FA133C51-D789-409D-965E-2F08C493B85E}" dt="2025-02-11T14:48:54.353" v="877" actId="1076"/>
          <ac:picMkLst>
            <pc:docMk/>
            <pc:sldMk cId="3908362922" sldId="672"/>
            <ac:picMk id="2" creationId="{7132136F-72D8-8C24-92BD-14EDEAA03B3A}"/>
          </ac:picMkLst>
        </pc:picChg>
        <pc:picChg chg="mod">
          <ac:chgData name="Lisa Walker" userId="fe15b8c2-ae99-4233-93cd-679db7c105c3" providerId="ADAL" clId="{FA133C51-D789-409D-965E-2F08C493B85E}" dt="2025-02-11T14:49:14.368" v="890" actId="1036"/>
          <ac:picMkLst>
            <pc:docMk/>
            <pc:sldMk cId="3908362922" sldId="672"/>
            <ac:picMk id="3" creationId="{4385DEC7-6676-8F32-C5FD-B918048A290F}"/>
          </ac:picMkLst>
        </pc:picChg>
      </pc:sldChg>
      <pc:sldChg chg="addSp delSp modSp mod">
        <pc:chgData name="Lisa Walker" userId="fe15b8c2-ae99-4233-93cd-679db7c105c3" providerId="ADAL" clId="{FA133C51-D789-409D-965E-2F08C493B85E}" dt="2025-02-11T14:57:59.350" v="1057" actId="1036"/>
        <pc:sldMkLst>
          <pc:docMk/>
          <pc:sldMk cId="3022074130" sldId="674"/>
        </pc:sldMkLst>
        <pc:spChg chg="mod">
          <ac:chgData name="Lisa Walker" userId="fe15b8c2-ae99-4233-93cd-679db7c105c3" providerId="ADAL" clId="{FA133C51-D789-409D-965E-2F08C493B85E}" dt="2025-02-11T14:57:59.350" v="1057" actId="1036"/>
          <ac:spMkLst>
            <pc:docMk/>
            <pc:sldMk cId="3022074130" sldId="674"/>
            <ac:spMk id="10243" creationId="{CC1D2DD8-9771-4DA7-ADA6-6C50F33B990A}"/>
          </ac:spMkLst>
        </pc:spChg>
        <pc:picChg chg="del">
          <ac:chgData name="Lisa Walker" userId="fe15b8c2-ae99-4233-93cd-679db7c105c3" providerId="ADAL" clId="{FA133C51-D789-409D-965E-2F08C493B85E}" dt="2025-02-11T14:54:28.189" v="909" actId="478"/>
          <ac:picMkLst>
            <pc:docMk/>
            <pc:sldMk cId="3022074130" sldId="674"/>
            <ac:picMk id="6" creationId="{00000000-0000-0000-0000-000000000000}"/>
          </ac:picMkLst>
        </pc:picChg>
        <pc:picChg chg="add mod">
          <ac:chgData name="Lisa Walker" userId="fe15b8c2-ae99-4233-93cd-679db7c105c3" providerId="ADAL" clId="{FA133C51-D789-409D-965E-2F08C493B85E}" dt="2025-02-11T14:55:02.188" v="918" actId="1076"/>
          <ac:picMkLst>
            <pc:docMk/>
            <pc:sldMk cId="3022074130" sldId="674"/>
            <ac:picMk id="3074" creationId="{9FCD3F01-017E-863D-E3AE-25B99C6E78B9}"/>
          </ac:picMkLst>
        </pc:picChg>
      </pc:sldChg>
      <pc:sldChg chg="del">
        <pc:chgData name="Lisa Walker" userId="fe15b8c2-ae99-4233-93cd-679db7c105c3" providerId="ADAL" clId="{FA133C51-D789-409D-965E-2F08C493B85E}" dt="2025-02-11T14:29:21.039" v="686" actId="47"/>
        <pc:sldMkLst>
          <pc:docMk/>
          <pc:sldMk cId="3125547565" sldId="675"/>
        </pc:sldMkLst>
      </pc:sldChg>
      <pc:sldChg chg="del">
        <pc:chgData name="Lisa Walker" userId="fe15b8c2-ae99-4233-93cd-679db7c105c3" providerId="ADAL" clId="{FA133C51-D789-409D-965E-2F08C493B85E}" dt="2025-02-11T14:29:21.039" v="686" actId="47"/>
        <pc:sldMkLst>
          <pc:docMk/>
          <pc:sldMk cId="3874459202" sldId="676"/>
        </pc:sldMkLst>
      </pc:sldChg>
      <pc:sldChg chg="del">
        <pc:chgData name="Lisa Walker" userId="fe15b8c2-ae99-4233-93cd-679db7c105c3" providerId="ADAL" clId="{FA133C51-D789-409D-965E-2F08C493B85E}" dt="2025-02-11T14:29:21.039" v="686" actId="47"/>
        <pc:sldMkLst>
          <pc:docMk/>
          <pc:sldMk cId="7719742" sldId="677"/>
        </pc:sldMkLst>
      </pc:sldChg>
      <pc:sldChg chg="del">
        <pc:chgData name="Lisa Walker" userId="fe15b8c2-ae99-4233-93cd-679db7c105c3" providerId="ADAL" clId="{FA133C51-D789-409D-965E-2F08C493B85E}" dt="2025-02-11T14:29:21.039" v="686" actId="47"/>
        <pc:sldMkLst>
          <pc:docMk/>
          <pc:sldMk cId="4269597754" sldId="678"/>
        </pc:sldMkLst>
      </pc:sldChg>
      <pc:sldChg chg="del">
        <pc:chgData name="Lisa Walker" userId="fe15b8c2-ae99-4233-93cd-679db7c105c3" providerId="ADAL" clId="{FA133C51-D789-409D-965E-2F08C493B85E}" dt="2025-02-11T14:29:21.039" v="686" actId="47"/>
        <pc:sldMkLst>
          <pc:docMk/>
          <pc:sldMk cId="2886545949" sldId="679"/>
        </pc:sldMkLst>
      </pc:sldChg>
      <pc:sldChg chg="del">
        <pc:chgData name="Lisa Walker" userId="fe15b8c2-ae99-4233-93cd-679db7c105c3" providerId="ADAL" clId="{FA133C51-D789-409D-965E-2F08C493B85E}" dt="2025-02-11T14:29:29.619" v="687" actId="47"/>
        <pc:sldMkLst>
          <pc:docMk/>
          <pc:sldMk cId="1685012810" sldId="680"/>
        </pc:sldMkLst>
      </pc:sldChg>
      <pc:sldChg chg="del">
        <pc:chgData name="Lisa Walker" userId="fe15b8c2-ae99-4233-93cd-679db7c105c3" providerId="ADAL" clId="{FA133C51-D789-409D-965E-2F08C493B85E}" dt="2025-02-11T14:29:29.619" v="687" actId="47"/>
        <pc:sldMkLst>
          <pc:docMk/>
          <pc:sldMk cId="3218233597" sldId="681"/>
        </pc:sldMkLst>
      </pc:sldChg>
      <pc:sldChg chg="del">
        <pc:chgData name="Lisa Walker" userId="fe15b8c2-ae99-4233-93cd-679db7c105c3" providerId="ADAL" clId="{FA133C51-D789-409D-965E-2F08C493B85E}" dt="2025-02-11T14:29:29.619" v="687" actId="47"/>
        <pc:sldMkLst>
          <pc:docMk/>
          <pc:sldMk cId="2108004855" sldId="682"/>
        </pc:sldMkLst>
      </pc:sldChg>
      <pc:sldChg chg="modSp mod">
        <pc:chgData name="Lisa Walker" userId="fe15b8c2-ae99-4233-93cd-679db7c105c3" providerId="ADAL" clId="{FA133C51-D789-409D-965E-2F08C493B85E}" dt="2025-02-11T15:22:00.246" v="1080" actId="20577"/>
        <pc:sldMkLst>
          <pc:docMk/>
          <pc:sldMk cId="3921109244" sldId="684"/>
        </pc:sldMkLst>
        <pc:spChg chg="mod">
          <ac:chgData name="Lisa Walker" userId="fe15b8c2-ae99-4233-93cd-679db7c105c3" providerId="ADAL" clId="{FA133C51-D789-409D-965E-2F08C493B85E}" dt="2025-02-11T15:22:00.246" v="1080" actId="20577"/>
          <ac:spMkLst>
            <pc:docMk/>
            <pc:sldMk cId="3921109244" sldId="684"/>
            <ac:spMk id="10243" creationId="{CC1D2DD8-9771-4DA7-ADA6-6C50F33B990A}"/>
          </ac:spMkLst>
        </pc:spChg>
      </pc:sldChg>
      <pc:sldChg chg="del">
        <pc:chgData name="Lisa Walker" userId="fe15b8c2-ae99-4233-93cd-679db7c105c3" providerId="ADAL" clId="{FA133C51-D789-409D-965E-2F08C493B85E}" dt="2025-02-11T14:29:29.619" v="687" actId="47"/>
        <pc:sldMkLst>
          <pc:docMk/>
          <pc:sldMk cId="2915790425" sldId="686"/>
        </pc:sldMkLst>
      </pc:sldChg>
      <pc:sldChg chg="del">
        <pc:chgData name="Lisa Walker" userId="fe15b8c2-ae99-4233-93cd-679db7c105c3" providerId="ADAL" clId="{FA133C51-D789-409D-965E-2F08C493B85E}" dt="2025-02-11T14:29:29.619" v="687" actId="47"/>
        <pc:sldMkLst>
          <pc:docMk/>
          <pc:sldMk cId="1116486080" sldId="687"/>
        </pc:sldMkLst>
      </pc:sldChg>
      <pc:sldChg chg="del">
        <pc:chgData name="Lisa Walker" userId="fe15b8c2-ae99-4233-93cd-679db7c105c3" providerId="ADAL" clId="{FA133C51-D789-409D-965E-2F08C493B85E}" dt="2025-02-11T14:29:29.619" v="687" actId="47"/>
        <pc:sldMkLst>
          <pc:docMk/>
          <pc:sldMk cId="426547725" sldId="688"/>
        </pc:sldMkLst>
      </pc:sldChg>
      <pc:sldChg chg="del">
        <pc:chgData name="Lisa Walker" userId="fe15b8c2-ae99-4233-93cd-679db7c105c3" providerId="ADAL" clId="{FA133C51-D789-409D-965E-2F08C493B85E}" dt="2025-02-11T14:09:20.043" v="608" actId="2696"/>
        <pc:sldMkLst>
          <pc:docMk/>
          <pc:sldMk cId="1763991094" sldId="690"/>
        </pc:sldMkLst>
      </pc:sldChg>
      <pc:sldChg chg="add">
        <pc:chgData name="Lisa Walker" userId="fe15b8c2-ae99-4233-93cd-679db7c105c3" providerId="ADAL" clId="{FA133C51-D789-409D-965E-2F08C493B85E}" dt="2025-02-11T14:09:27.409" v="609"/>
        <pc:sldMkLst>
          <pc:docMk/>
          <pc:sldMk cId="3488640033" sldId="690"/>
        </pc:sldMkLst>
      </pc:sldChg>
      <pc:sldChg chg="modSp mod ord">
        <pc:chgData name="Lisa Walker" userId="fe15b8c2-ae99-4233-93cd-679db7c105c3" providerId="ADAL" clId="{FA133C51-D789-409D-965E-2F08C493B85E}" dt="2025-02-11T15:47:45.503" v="1131" actId="15"/>
        <pc:sldMkLst>
          <pc:docMk/>
          <pc:sldMk cId="1454539759" sldId="691"/>
        </pc:sldMkLst>
        <pc:spChg chg="mod">
          <ac:chgData name="Lisa Walker" userId="fe15b8c2-ae99-4233-93cd-679db7c105c3" providerId="ADAL" clId="{FA133C51-D789-409D-965E-2F08C493B85E}" dt="2025-02-11T14:48:05.214" v="876" actId="113"/>
          <ac:spMkLst>
            <pc:docMk/>
            <pc:sldMk cId="1454539759" sldId="691"/>
            <ac:spMk id="2" creationId="{5ACD505D-531A-9F43-983D-BD1AF1240FC7}"/>
          </ac:spMkLst>
        </pc:spChg>
        <pc:spChg chg="mod">
          <ac:chgData name="Lisa Walker" userId="fe15b8c2-ae99-4233-93cd-679db7c105c3" providerId="ADAL" clId="{FA133C51-D789-409D-965E-2F08C493B85E}" dt="2025-02-11T15:47:45.503" v="1131" actId="15"/>
          <ac:spMkLst>
            <pc:docMk/>
            <pc:sldMk cId="1454539759" sldId="691"/>
            <ac:spMk id="10243" creationId="{CC1D2DD8-9771-4DA7-ADA6-6C50F33B990A}"/>
          </ac:spMkLst>
        </pc:spChg>
      </pc:sldChg>
      <pc:sldChg chg="del">
        <pc:chgData name="Lisa Walker" userId="fe15b8c2-ae99-4233-93cd-679db7c105c3" providerId="ADAL" clId="{FA133C51-D789-409D-965E-2F08C493B85E}" dt="2025-02-11T14:29:29.619" v="687" actId="47"/>
        <pc:sldMkLst>
          <pc:docMk/>
          <pc:sldMk cId="2244609389" sldId="692"/>
        </pc:sldMkLst>
      </pc:sldChg>
      <pc:sldChg chg="modSp del mod">
        <pc:chgData name="Lisa Walker" userId="fe15b8c2-ae99-4233-93cd-679db7c105c3" providerId="ADAL" clId="{FA133C51-D789-409D-965E-2F08C493B85E}" dt="2025-02-11T14:29:29.619" v="687" actId="47"/>
        <pc:sldMkLst>
          <pc:docMk/>
          <pc:sldMk cId="3629480198" sldId="693"/>
        </pc:sldMkLst>
        <pc:spChg chg="mod">
          <ac:chgData name="Lisa Walker" userId="fe15b8c2-ae99-4233-93cd-679db7c105c3" providerId="ADAL" clId="{FA133C51-D789-409D-965E-2F08C493B85E}" dt="2025-02-11T13:22:06.817" v="54" actId="255"/>
          <ac:spMkLst>
            <pc:docMk/>
            <pc:sldMk cId="3629480198" sldId="693"/>
            <ac:spMk id="10243" creationId="{CC1D2DD8-9771-4DA7-ADA6-6C50F33B990A}"/>
          </ac:spMkLst>
        </pc:spChg>
      </pc:sldChg>
      <pc:sldChg chg="del">
        <pc:chgData name="Lisa Walker" userId="fe15b8c2-ae99-4233-93cd-679db7c105c3" providerId="ADAL" clId="{FA133C51-D789-409D-965E-2F08C493B85E}" dt="2025-02-11T14:29:36.930" v="688" actId="47"/>
        <pc:sldMkLst>
          <pc:docMk/>
          <pc:sldMk cId="224537472" sldId="696"/>
        </pc:sldMkLst>
      </pc:sldChg>
      <pc:sldChg chg="del">
        <pc:chgData name="Lisa Walker" userId="fe15b8c2-ae99-4233-93cd-679db7c105c3" providerId="ADAL" clId="{FA133C51-D789-409D-965E-2F08C493B85E}" dt="2025-02-11T14:29:29.619" v="687" actId="47"/>
        <pc:sldMkLst>
          <pc:docMk/>
          <pc:sldMk cId="2320462431" sldId="697"/>
        </pc:sldMkLst>
      </pc:sldChg>
      <pc:sldChg chg="del">
        <pc:chgData name="Lisa Walker" userId="fe15b8c2-ae99-4233-93cd-679db7c105c3" providerId="ADAL" clId="{FA133C51-D789-409D-965E-2F08C493B85E}" dt="2025-02-11T14:29:36.930" v="688" actId="47"/>
        <pc:sldMkLst>
          <pc:docMk/>
          <pc:sldMk cId="2242639472" sldId="699"/>
        </pc:sldMkLst>
      </pc:sldChg>
      <pc:sldChg chg="del">
        <pc:chgData name="Lisa Walker" userId="fe15b8c2-ae99-4233-93cd-679db7c105c3" providerId="ADAL" clId="{FA133C51-D789-409D-965E-2F08C493B85E}" dt="2025-02-11T14:29:36.930" v="688" actId="47"/>
        <pc:sldMkLst>
          <pc:docMk/>
          <pc:sldMk cId="2845541723" sldId="702"/>
        </pc:sldMkLst>
      </pc:sldChg>
      <pc:sldChg chg="del">
        <pc:chgData name="Lisa Walker" userId="fe15b8c2-ae99-4233-93cd-679db7c105c3" providerId="ADAL" clId="{FA133C51-D789-409D-965E-2F08C493B85E}" dt="2025-02-11T14:29:36.930" v="688" actId="47"/>
        <pc:sldMkLst>
          <pc:docMk/>
          <pc:sldMk cId="3170257706" sldId="703"/>
        </pc:sldMkLst>
      </pc:sldChg>
      <pc:sldChg chg="del">
        <pc:chgData name="Lisa Walker" userId="fe15b8c2-ae99-4233-93cd-679db7c105c3" providerId="ADAL" clId="{FA133C51-D789-409D-965E-2F08C493B85E}" dt="2025-02-11T14:29:36.930" v="688" actId="47"/>
        <pc:sldMkLst>
          <pc:docMk/>
          <pc:sldMk cId="369190064" sldId="705"/>
        </pc:sldMkLst>
      </pc:sldChg>
      <pc:sldChg chg="addSp delSp modSp mod ord">
        <pc:chgData name="Lisa Walker" userId="fe15b8c2-ae99-4233-93cd-679db7c105c3" providerId="ADAL" clId="{FA133C51-D789-409D-965E-2F08C493B85E}" dt="2025-02-11T15:35:42.037" v="1112" actId="478"/>
        <pc:sldMkLst>
          <pc:docMk/>
          <pc:sldMk cId="4024118469" sldId="706"/>
        </pc:sldMkLst>
        <pc:spChg chg="mod">
          <ac:chgData name="Lisa Walker" userId="fe15b8c2-ae99-4233-93cd-679db7c105c3" providerId="ADAL" clId="{FA133C51-D789-409D-965E-2F08C493B85E}" dt="2025-02-11T14:42:54.708" v="819" actId="113"/>
          <ac:spMkLst>
            <pc:docMk/>
            <pc:sldMk cId="4024118469" sldId="706"/>
            <ac:spMk id="2" creationId="{5ACD505D-531A-9F43-983D-BD1AF1240FC7}"/>
          </ac:spMkLst>
        </pc:spChg>
        <pc:picChg chg="add">
          <ac:chgData name="Lisa Walker" userId="fe15b8c2-ae99-4233-93cd-679db7c105c3" providerId="ADAL" clId="{FA133C51-D789-409D-965E-2F08C493B85E}" dt="2025-02-11T15:32:41.379" v="1091"/>
          <ac:picMkLst>
            <pc:docMk/>
            <pc:sldMk cId="4024118469" sldId="706"/>
            <ac:picMk id="5122" creationId="{300716AF-B7BA-D872-FB67-069A9A4332AF}"/>
          </ac:picMkLst>
        </pc:picChg>
        <pc:picChg chg="add del mod">
          <ac:chgData name="Lisa Walker" userId="fe15b8c2-ae99-4233-93cd-679db7c105c3" providerId="ADAL" clId="{FA133C51-D789-409D-965E-2F08C493B85E}" dt="2025-02-11T15:34:28.633" v="1105" actId="478"/>
          <ac:picMkLst>
            <pc:docMk/>
            <pc:sldMk cId="4024118469" sldId="706"/>
            <ac:picMk id="5124" creationId="{8FDF4C62-BFD1-B9D4-2AA1-ED6121C2456B}"/>
          </ac:picMkLst>
        </pc:picChg>
        <pc:picChg chg="add">
          <ac:chgData name="Lisa Walker" userId="fe15b8c2-ae99-4233-93cd-679db7c105c3" providerId="ADAL" clId="{FA133C51-D789-409D-965E-2F08C493B85E}" dt="2025-02-11T15:35:01.065" v="1106"/>
          <ac:picMkLst>
            <pc:docMk/>
            <pc:sldMk cId="4024118469" sldId="706"/>
            <ac:picMk id="5126" creationId="{C5D8E543-CC89-F94C-1A5E-558D0C105D4E}"/>
          </ac:picMkLst>
        </pc:picChg>
        <pc:picChg chg="add del mod">
          <ac:chgData name="Lisa Walker" userId="fe15b8c2-ae99-4233-93cd-679db7c105c3" providerId="ADAL" clId="{FA133C51-D789-409D-965E-2F08C493B85E}" dt="2025-02-11T15:35:42.037" v="1112" actId="478"/>
          <ac:picMkLst>
            <pc:docMk/>
            <pc:sldMk cId="4024118469" sldId="706"/>
            <ac:picMk id="5128" creationId="{728270C4-E83F-E4ED-610F-296264F2287E}"/>
          </ac:picMkLst>
        </pc:picChg>
      </pc:sldChg>
      <pc:sldChg chg="modSp mod ord">
        <pc:chgData name="Lisa Walker" userId="fe15b8c2-ae99-4233-93cd-679db7c105c3" providerId="ADAL" clId="{FA133C51-D789-409D-965E-2F08C493B85E}" dt="2025-02-11T14:42:38.035" v="816" actId="113"/>
        <pc:sldMkLst>
          <pc:docMk/>
          <pc:sldMk cId="3805329454" sldId="707"/>
        </pc:sldMkLst>
        <pc:spChg chg="mod">
          <ac:chgData name="Lisa Walker" userId="fe15b8c2-ae99-4233-93cd-679db7c105c3" providerId="ADAL" clId="{FA133C51-D789-409D-965E-2F08C493B85E}" dt="2025-02-11T14:42:38.035" v="816" actId="113"/>
          <ac:spMkLst>
            <pc:docMk/>
            <pc:sldMk cId="3805329454" sldId="707"/>
            <ac:spMk id="2" creationId="{5ACD505D-531A-9F43-983D-BD1AF1240FC7}"/>
          </ac:spMkLst>
        </pc:spChg>
      </pc:sldChg>
      <pc:sldChg chg="del">
        <pc:chgData name="Lisa Walker" userId="fe15b8c2-ae99-4233-93cd-679db7c105c3" providerId="ADAL" clId="{FA133C51-D789-409D-965E-2F08C493B85E}" dt="2025-02-11T14:29:36.930" v="688" actId="47"/>
        <pc:sldMkLst>
          <pc:docMk/>
          <pc:sldMk cId="812990506" sldId="708"/>
        </pc:sldMkLst>
      </pc:sldChg>
      <pc:sldChg chg="modSp mod ord">
        <pc:chgData name="Lisa Walker" userId="fe15b8c2-ae99-4233-93cd-679db7c105c3" providerId="ADAL" clId="{FA133C51-D789-409D-965E-2F08C493B85E}" dt="2025-02-11T14:42:42.235" v="817" actId="113"/>
        <pc:sldMkLst>
          <pc:docMk/>
          <pc:sldMk cId="3978766773" sldId="709"/>
        </pc:sldMkLst>
        <pc:spChg chg="mod">
          <ac:chgData name="Lisa Walker" userId="fe15b8c2-ae99-4233-93cd-679db7c105c3" providerId="ADAL" clId="{FA133C51-D789-409D-965E-2F08C493B85E}" dt="2025-02-11T14:42:42.235" v="817" actId="113"/>
          <ac:spMkLst>
            <pc:docMk/>
            <pc:sldMk cId="3978766773" sldId="709"/>
            <ac:spMk id="14" creationId="{05DE222E-E50C-84F1-3E59-AB9261DDC8D5}"/>
          </ac:spMkLst>
        </pc:spChg>
      </pc:sldChg>
      <pc:sldChg chg="modSp mod ord">
        <pc:chgData name="Lisa Walker" userId="fe15b8c2-ae99-4233-93cd-679db7c105c3" providerId="ADAL" clId="{FA133C51-D789-409D-965E-2F08C493B85E}" dt="2025-02-11T14:42:47.630" v="818" actId="113"/>
        <pc:sldMkLst>
          <pc:docMk/>
          <pc:sldMk cId="3132847903" sldId="710"/>
        </pc:sldMkLst>
        <pc:spChg chg="mod">
          <ac:chgData name="Lisa Walker" userId="fe15b8c2-ae99-4233-93cd-679db7c105c3" providerId="ADAL" clId="{FA133C51-D789-409D-965E-2F08C493B85E}" dt="2025-02-11T14:42:47.630" v="818" actId="113"/>
          <ac:spMkLst>
            <pc:docMk/>
            <pc:sldMk cId="3132847903" sldId="710"/>
            <ac:spMk id="14" creationId="{05DE222E-E50C-84F1-3E59-AB9261DDC8D5}"/>
          </ac:spMkLst>
        </pc:spChg>
        <pc:cxnChg chg="mod">
          <ac:chgData name="Lisa Walker" userId="fe15b8c2-ae99-4233-93cd-679db7c105c3" providerId="ADAL" clId="{FA133C51-D789-409D-965E-2F08C493B85E}" dt="2025-02-11T13:46:21.810" v="524" actId="1076"/>
          <ac:cxnSpMkLst>
            <pc:docMk/>
            <pc:sldMk cId="3132847903" sldId="710"/>
            <ac:cxnSpMk id="12" creationId="{B81EA259-0968-3884-2969-8F6E158465D0}"/>
          </ac:cxnSpMkLst>
        </pc:cxnChg>
      </pc:sldChg>
      <pc:sldChg chg="del">
        <pc:chgData name="Lisa Walker" userId="fe15b8c2-ae99-4233-93cd-679db7c105c3" providerId="ADAL" clId="{FA133C51-D789-409D-965E-2F08C493B85E}" dt="2025-02-11T14:29:36.930" v="688" actId="47"/>
        <pc:sldMkLst>
          <pc:docMk/>
          <pc:sldMk cId="1694340860" sldId="711"/>
        </pc:sldMkLst>
      </pc:sldChg>
      <pc:sldChg chg="del">
        <pc:chgData name="Lisa Walker" userId="fe15b8c2-ae99-4233-93cd-679db7c105c3" providerId="ADAL" clId="{FA133C51-D789-409D-965E-2F08C493B85E}" dt="2025-02-11T14:29:36.930" v="688" actId="47"/>
        <pc:sldMkLst>
          <pc:docMk/>
          <pc:sldMk cId="46820048" sldId="712"/>
        </pc:sldMkLst>
      </pc:sldChg>
      <pc:sldChg chg="del">
        <pc:chgData name="Lisa Walker" userId="fe15b8c2-ae99-4233-93cd-679db7c105c3" providerId="ADAL" clId="{FA133C51-D789-409D-965E-2F08C493B85E}" dt="2025-02-11T14:29:36.930" v="688" actId="47"/>
        <pc:sldMkLst>
          <pc:docMk/>
          <pc:sldMk cId="1636078327" sldId="713"/>
        </pc:sldMkLst>
      </pc:sldChg>
      <pc:sldChg chg="del">
        <pc:chgData name="Lisa Walker" userId="fe15b8c2-ae99-4233-93cd-679db7c105c3" providerId="ADAL" clId="{FA133C51-D789-409D-965E-2F08C493B85E}" dt="2025-02-11T14:07:54.159" v="606" actId="2696"/>
        <pc:sldMkLst>
          <pc:docMk/>
          <pc:sldMk cId="577606728" sldId="714"/>
        </pc:sldMkLst>
      </pc:sldChg>
      <pc:sldChg chg="add">
        <pc:chgData name="Lisa Walker" userId="fe15b8c2-ae99-4233-93cd-679db7c105c3" providerId="ADAL" clId="{FA133C51-D789-409D-965E-2F08C493B85E}" dt="2025-02-11T14:08:15.325" v="607"/>
        <pc:sldMkLst>
          <pc:docMk/>
          <pc:sldMk cId="3677713770" sldId="714"/>
        </pc:sldMkLst>
      </pc:sldChg>
      <pc:sldChg chg="addSp modSp mod">
        <pc:chgData name="Lisa Walker" userId="fe15b8c2-ae99-4233-93cd-679db7c105c3" providerId="ADAL" clId="{FA133C51-D789-409D-965E-2F08C493B85E}" dt="2025-02-11T14:52:44.996" v="908" actId="1037"/>
        <pc:sldMkLst>
          <pc:docMk/>
          <pc:sldMk cId="1961342255" sldId="715"/>
        </pc:sldMkLst>
        <pc:spChg chg="mod">
          <ac:chgData name="Lisa Walker" userId="fe15b8c2-ae99-4233-93cd-679db7c105c3" providerId="ADAL" clId="{FA133C51-D789-409D-965E-2F08C493B85E}" dt="2025-02-11T14:52:34.755" v="901" actId="113"/>
          <ac:spMkLst>
            <pc:docMk/>
            <pc:sldMk cId="1961342255" sldId="715"/>
            <ac:spMk id="2" creationId="{4FE88AAC-7480-6D1A-93E9-40814ABBEE43}"/>
          </ac:spMkLst>
        </pc:spChg>
        <pc:spChg chg="mod">
          <ac:chgData name="Lisa Walker" userId="fe15b8c2-ae99-4233-93cd-679db7c105c3" providerId="ADAL" clId="{FA133C51-D789-409D-965E-2F08C493B85E}" dt="2025-02-11T14:52:26.410" v="899" actId="255"/>
          <ac:spMkLst>
            <pc:docMk/>
            <pc:sldMk cId="1961342255" sldId="715"/>
            <ac:spMk id="3" creationId="{7DE0544E-82EA-C188-BBF0-73ED5417D839}"/>
          </ac:spMkLst>
        </pc:spChg>
        <pc:picChg chg="add mod">
          <ac:chgData name="Lisa Walker" userId="fe15b8c2-ae99-4233-93cd-679db7c105c3" providerId="ADAL" clId="{FA133C51-D789-409D-965E-2F08C493B85E}" dt="2025-02-11T14:52:44.996" v="908" actId="1037"/>
          <ac:picMkLst>
            <pc:docMk/>
            <pc:sldMk cId="1961342255" sldId="715"/>
            <ac:picMk id="2050" creationId="{B0375E91-C8C5-0432-F73C-4A3707221C0C}"/>
          </ac:picMkLst>
        </pc:picChg>
      </pc:sldChg>
      <pc:sldChg chg="modSp mod">
        <pc:chgData name="Lisa Walker" userId="fe15b8c2-ae99-4233-93cd-679db7c105c3" providerId="ADAL" clId="{FA133C51-D789-409D-965E-2F08C493B85E}" dt="2025-02-11T14:49:58.560" v="891" actId="1076"/>
        <pc:sldMkLst>
          <pc:docMk/>
          <pc:sldMk cId="3158380955" sldId="716"/>
        </pc:sldMkLst>
        <pc:picChg chg="mod">
          <ac:chgData name="Lisa Walker" userId="fe15b8c2-ae99-4233-93cd-679db7c105c3" providerId="ADAL" clId="{FA133C51-D789-409D-965E-2F08C493B85E}" dt="2025-02-11T14:49:58.560" v="891" actId="1076"/>
          <ac:picMkLst>
            <pc:docMk/>
            <pc:sldMk cId="3158380955" sldId="716"/>
            <ac:picMk id="4" creationId="{21FDCAD9-3F6E-2C51-DBC3-4B49884B7B26}"/>
          </ac:picMkLst>
        </pc:picChg>
      </pc:sldChg>
      <pc:sldChg chg="addSp modSp mod modClrScheme chgLayout">
        <pc:chgData name="Lisa Walker" userId="fe15b8c2-ae99-4233-93cd-679db7c105c3" providerId="ADAL" clId="{FA133C51-D789-409D-965E-2F08C493B85E}" dt="2025-02-11T15:30:38.009" v="1090" actId="27636"/>
        <pc:sldMkLst>
          <pc:docMk/>
          <pc:sldMk cId="2274158891" sldId="720"/>
        </pc:sldMkLst>
        <pc:spChg chg="mod">
          <ac:chgData name="Lisa Walker" userId="fe15b8c2-ae99-4233-93cd-679db7c105c3" providerId="ADAL" clId="{FA133C51-D789-409D-965E-2F08C493B85E}" dt="2025-02-11T15:30:26.295" v="1088" actId="26606"/>
          <ac:spMkLst>
            <pc:docMk/>
            <pc:sldMk cId="2274158891" sldId="720"/>
            <ac:spMk id="2" creationId="{B50A22C5-F8EF-9E31-44A2-B7D8817DAAE6}"/>
          </ac:spMkLst>
        </pc:spChg>
        <pc:spChg chg="mod">
          <ac:chgData name="Lisa Walker" userId="fe15b8c2-ae99-4233-93cd-679db7c105c3" providerId="ADAL" clId="{FA133C51-D789-409D-965E-2F08C493B85E}" dt="2025-02-11T15:30:38.009" v="1090" actId="27636"/>
          <ac:spMkLst>
            <pc:docMk/>
            <pc:sldMk cId="2274158891" sldId="720"/>
            <ac:spMk id="3" creationId="{C065E036-9F64-7225-7FB9-B75D24907747}"/>
          </ac:spMkLst>
        </pc:spChg>
        <pc:picChg chg="add">
          <ac:chgData name="Lisa Walker" userId="fe15b8c2-ae99-4233-93cd-679db7c105c3" providerId="ADAL" clId="{FA133C51-D789-409D-965E-2F08C493B85E}" dt="2025-02-11T15:29:18.259" v="1085"/>
          <ac:picMkLst>
            <pc:docMk/>
            <pc:sldMk cId="2274158891" sldId="720"/>
            <ac:picMk id="4098" creationId="{5C0214AF-71B7-0F83-9ABE-BC9B3ABD3BDA}"/>
          </ac:picMkLst>
        </pc:picChg>
        <pc:picChg chg="add">
          <ac:chgData name="Lisa Walker" userId="fe15b8c2-ae99-4233-93cd-679db7c105c3" providerId="ADAL" clId="{FA133C51-D789-409D-965E-2F08C493B85E}" dt="2025-02-11T15:29:34" v="1086"/>
          <ac:picMkLst>
            <pc:docMk/>
            <pc:sldMk cId="2274158891" sldId="720"/>
            <ac:picMk id="4100" creationId="{79EEEE2E-D05B-FAE9-7530-2BD2009DF1FE}"/>
          </ac:picMkLst>
        </pc:picChg>
        <pc:picChg chg="add mod">
          <ac:chgData name="Lisa Walker" userId="fe15b8c2-ae99-4233-93cd-679db7c105c3" providerId="ADAL" clId="{FA133C51-D789-409D-965E-2F08C493B85E}" dt="2025-02-11T15:30:26.295" v="1088" actId="26606"/>
          <ac:picMkLst>
            <pc:docMk/>
            <pc:sldMk cId="2274158891" sldId="720"/>
            <ac:picMk id="4102" creationId="{50AC7E0A-A52B-B969-8547-0B5065BDA941}"/>
          </ac:picMkLst>
        </pc:picChg>
      </pc:sldChg>
      <pc:sldChg chg="modSp mod">
        <pc:chgData name="Lisa Walker" userId="fe15b8c2-ae99-4233-93cd-679db7c105c3" providerId="ADAL" clId="{FA133C51-D789-409D-965E-2F08C493B85E}" dt="2025-02-11T16:09:36.575" v="1134" actId="207"/>
        <pc:sldMkLst>
          <pc:docMk/>
          <pc:sldMk cId="750198542" sldId="722"/>
        </pc:sldMkLst>
        <pc:spChg chg="mod">
          <ac:chgData name="Lisa Walker" userId="fe15b8c2-ae99-4233-93cd-679db7c105c3" providerId="ADAL" clId="{FA133C51-D789-409D-965E-2F08C493B85E}" dt="2025-02-11T16:09:36.575" v="1134" actId="207"/>
          <ac:spMkLst>
            <pc:docMk/>
            <pc:sldMk cId="750198542" sldId="722"/>
            <ac:spMk id="3" creationId="{B7227FFF-246F-4CEB-E2FC-F9D75A01511F}"/>
          </ac:spMkLst>
        </pc:spChg>
      </pc:sldChg>
      <pc:sldChg chg="addSp delSp modSp mod delAnim">
        <pc:chgData name="Lisa Walker" userId="fe15b8c2-ae99-4233-93cd-679db7c105c3" providerId="ADAL" clId="{FA133C51-D789-409D-965E-2F08C493B85E}" dt="2025-02-11T14:33:14.049" v="693" actId="1076"/>
        <pc:sldMkLst>
          <pc:docMk/>
          <pc:sldMk cId="1495187106" sldId="723"/>
        </pc:sldMkLst>
        <pc:picChg chg="del">
          <ac:chgData name="Lisa Walker" userId="fe15b8c2-ae99-4233-93cd-679db7c105c3" providerId="ADAL" clId="{FA133C51-D789-409D-965E-2F08C493B85E}" dt="2025-02-11T14:31:01.928" v="690" actId="478"/>
          <ac:picMkLst>
            <pc:docMk/>
            <pc:sldMk cId="1495187106" sldId="723"/>
            <ac:picMk id="4" creationId="{9DF6FCEA-250E-EFC1-B8D1-8508053D277A}"/>
          </ac:picMkLst>
        </pc:picChg>
        <pc:picChg chg="add mod">
          <ac:chgData name="Lisa Walker" userId="fe15b8c2-ae99-4233-93cd-679db7c105c3" providerId="ADAL" clId="{FA133C51-D789-409D-965E-2F08C493B85E}" dt="2025-02-11T14:33:14.049" v="693" actId="1076"/>
          <ac:picMkLst>
            <pc:docMk/>
            <pc:sldMk cId="1495187106" sldId="723"/>
            <ac:picMk id="1026" creationId="{14692B31-67BD-14ED-5C39-9796681D2939}"/>
          </ac:picMkLst>
        </pc:picChg>
      </pc:sldChg>
      <pc:sldChg chg="modSp mod">
        <pc:chgData name="Lisa Walker" userId="fe15b8c2-ae99-4233-93cd-679db7c105c3" providerId="ADAL" clId="{FA133C51-D789-409D-965E-2F08C493B85E}" dt="2025-02-11T15:15:55.127" v="1063" actId="207"/>
        <pc:sldMkLst>
          <pc:docMk/>
          <pc:sldMk cId="2367341502" sldId="724"/>
        </pc:sldMkLst>
        <pc:spChg chg="mod">
          <ac:chgData name="Lisa Walker" userId="fe15b8c2-ae99-4233-93cd-679db7c105c3" providerId="ADAL" clId="{FA133C51-D789-409D-965E-2F08C493B85E}" dt="2025-02-11T15:15:55.127" v="1063" actId="207"/>
          <ac:spMkLst>
            <pc:docMk/>
            <pc:sldMk cId="2367341502" sldId="724"/>
            <ac:spMk id="3" creationId="{1A541842-60FE-8B9D-3BCC-EACE413EFBD6}"/>
          </ac:spMkLst>
        </pc:spChg>
      </pc:sldChg>
      <pc:sldChg chg="modSp mod">
        <pc:chgData name="Lisa Walker" userId="fe15b8c2-ae99-4233-93cd-679db7c105c3" providerId="ADAL" clId="{FA133C51-D789-409D-965E-2F08C493B85E}" dt="2025-02-11T15:16:41.528" v="1065" actId="27636"/>
        <pc:sldMkLst>
          <pc:docMk/>
          <pc:sldMk cId="706586410" sldId="726"/>
        </pc:sldMkLst>
        <pc:spChg chg="mod">
          <ac:chgData name="Lisa Walker" userId="fe15b8c2-ae99-4233-93cd-679db7c105c3" providerId="ADAL" clId="{FA133C51-D789-409D-965E-2F08C493B85E}" dt="2025-02-11T15:16:41.528" v="1065" actId="27636"/>
          <ac:spMkLst>
            <pc:docMk/>
            <pc:sldMk cId="706586410" sldId="726"/>
            <ac:spMk id="3" creationId="{91DC70C5-E19C-6C3F-014D-60A1E773B8C0}"/>
          </ac:spMkLst>
        </pc:spChg>
      </pc:sldChg>
      <pc:sldChg chg="addSp modSp">
        <pc:chgData name="Lisa Walker" userId="fe15b8c2-ae99-4233-93cd-679db7c105c3" providerId="ADAL" clId="{FA133C51-D789-409D-965E-2F08C493B85E}" dt="2025-02-11T15:38:08.341" v="1123" actId="1076"/>
        <pc:sldMkLst>
          <pc:docMk/>
          <pc:sldMk cId="2912347234" sldId="733"/>
        </pc:sldMkLst>
        <pc:picChg chg="add mod">
          <ac:chgData name="Lisa Walker" userId="fe15b8c2-ae99-4233-93cd-679db7c105c3" providerId="ADAL" clId="{FA133C51-D789-409D-965E-2F08C493B85E}" dt="2025-02-11T15:38:08.341" v="1123" actId="1076"/>
          <ac:picMkLst>
            <pc:docMk/>
            <pc:sldMk cId="2912347234" sldId="733"/>
            <ac:picMk id="6146" creationId="{95121ACE-E007-EB15-3208-FD797C471C5A}"/>
          </ac:picMkLst>
        </pc:picChg>
      </pc:sldChg>
      <pc:sldChg chg="modSp mod">
        <pc:chgData name="Lisa Walker" userId="fe15b8c2-ae99-4233-93cd-679db7c105c3" providerId="ADAL" clId="{FA133C51-D789-409D-965E-2F08C493B85E}" dt="2025-02-11T15:19:08.087" v="1074" actId="207"/>
        <pc:sldMkLst>
          <pc:docMk/>
          <pc:sldMk cId="3212337563" sldId="736"/>
        </pc:sldMkLst>
        <pc:spChg chg="mod">
          <ac:chgData name="Lisa Walker" userId="fe15b8c2-ae99-4233-93cd-679db7c105c3" providerId="ADAL" clId="{FA133C51-D789-409D-965E-2F08C493B85E}" dt="2025-02-11T15:19:08.087" v="1074" actId="207"/>
          <ac:spMkLst>
            <pc:docMk/>
            <pc:sldMk cId="3212337563" sldId="736"/>
            <ac:spMk id="3" creationId="{B885F54A-AA89-53EA-A3ED-9D3F866528C1}"/>
          </ac:spMkLst>
        </pc:spChg>
      </pc:sldChg>
      <pc:sldChg chg="modSp mod">
        <pc:chgData name="Lisa Walker" userId="fe15b8c2-ae99-4233-93cd-679db7c105c3" providerId="ADAL" clId="{FA133C51-D789-409D-965E-2F08C493B85E}" dt="2025-02-11T15:18:42.559" v="1073" actId="14100"/>
        <pc:sldMkLst>
          <pc:docMk/>
          <pc:sldMk cId="2380710047" sldId="737"/>
        </pc:sldMkLst>
        <pc:spChg chg="mod">
          <ac:chgData name="Lisa Walker" userId="fe15b8c2-ae99-4233-93cd-679db7c105c3" providerId="ADAL" clId="{FA133C51-D789-409D-965E-2F08C493B85E}" dt="2025-02-11T15:18:42.559" v="1073" actId="14100"/>
          <ac:spMkLst>
            <pc:docMk/>
            <pc:sldMk cId="2380710047" sldId="737"/>
            <ac:spMk id="3" creationId="{B885F54A-AA89-53EA-A3ED-9D3F866528C1}"/>
          </ac:spMkLst>
        </pc:spChg>
      </pc:sldChg>
      <pc:sldChg chg="del">
        <pc:chgData name="Lisa Walker" userId="fe15b8c2-ae99-4233-93cd-679db7c105c3" providerId="ADAL" clId="{FA133C51-D789-409D-965E-2F08C493B85E}" dt="2025-02-11T15:22:58.408" v="1081" actId="47"/>
        <pc:sldMkLst>
          <pc:docMk/>
          <pc:sldMk cId="353746935" sldId="741"/>
        </pc:sldMkLst>
      </pc:sldChg>
      <pc:sldChg chg="modSp mod">
        <pc:chgData name="Lisa Walker" userId="fe15b8c2-ae99-4233-93cd-679db7c105c3" providerId="ADAL" clId="{FA133C51-D789-409D-965E-2F08C493B85E}" dt="2025-02-11T15:20:26.742" v="1077" actId="207"/>
        <pc:sldMkLst>
          <pc:docMk/>
          <pc:sldMk cId="3626263824" sldId="744"/>
        </pc:sldMkLst>
        <pc:spChg chg="mod">
          <ac:chgData name="Lisa Walker" userId="fe15b8c2-ae99-4233-93cd-679db7c105c3" providerId="ADAL" clId="{FA133C51-D789-409D-965E-2F08C493B85E}" dt="2025-02-11T15:20:26.742" v="1077" actId="207"/>
          <ac:spMkLst>
            <pc:docMk/>
            <pc:sldMk cId="3626263824" sldId="744"/>
            <ac:spMk id="4" creationId="{1B0DF57D-8007-8427-32F6-EFB56EEE5A5D}"/>
          </ac:spMkLst>
        </pc:spChg>
      </pc:sldChg>
      <pc:sldChg chg="addSp modSp mod">
        <pc:chgData name="Lisa Walker" userId="fe15b8c2-ae99-4233-93cd-679db7c105c3" providerId="ADAL" clId="{FA133C51-D789-409D-965E-2F08C493B85E}" dt="2025-02-11T13:29:06.198" v="204" actId="1076"/>
        <pc:sldMkLst>
          <pc:docMk/>
          <pc:sldMk cId="511114457" sldId="750"/>
        </pc:sldMkLst>
        <pc:spChg chg="mod">
          <ac:chgData name="Lisa Walker" userId="fe15b8c2-ae99-4233-93cd-679db7c105c3" providerId="ADAL" clId="{FA133C51-D789-409D-965E-2F08C493B85E}" dt="2025-02-11T13:20:22.974" v="47" actId="20577"/>
          <ac:spMkLst>
            <pc:docMk/>
            <pc:sldMk cId="511114457" sldId="750"/>
            <ac:spMk id="2" creationId="{D3EA503B-CD7D-B5E8-9945-563D79FC52EF}"/>
          </ac:spMkLst>
        </pc:spChg>
        <pc:spChg chg="mod">
          <ac:chgData name="Lisa Walker" userId="fe15b8c2-ae99-4233-93cd-679db7c105c3" providerId="ADAL" clId="{FA133C51-D789-409D-965E-2F08C493B85E}" dt="2025-02-11T13:27:13.209" v="155" actId="20577"/>
          <ac:spMkLst>
            <pc:docMk/>
            <pc:sldMk cId="511114457" sldId="750"/>
            <ac:spMk id="3" creationId="{AF6F4381-9AD8-F9D8-EAD3-CA3E51BA579A}"/>
          </ac:spMkLst>
        </pc:spChg>
        <pc:picChg chg="add mod">
          <ac:chgData name="Lisa Walker" userId="fe15b8c2-ae99-4233-93cd-679db7c105c3" providerId="ADAL" clId="{FA133C51-D789-409D-965E-2F08C493B85E}" dt="2025-02-11T13:29:06.198" v="204" actId="1076"/>
          <ac:picMkLst>
            <pc:docMk/>
            <pc:sldMk cId="511114457" sldId="750"/>
            <ac:picMk id="4" creationId="{89D73BF1-8296-7ED1-57C4-77133BE87A4F}"/>
          </ac:picMkLst>
        </pc:picChg>
      </pc:sldChg>
      <pc:sldChg chg="addSp modSp mod">
        <pc:chgData name="Lisa Walker" userId="fe15b8c2-ae99-4233-93cd-679db7c105c3" providerId="ADAL" clId="{FA133C51-D789-409D-965E-2F08C493B85E}" dt="2025-02-11T13:34:40.965" v="370" actId="1035"/>
        <pc:sldMkLst>
          <pc:docMk/>
          <pc:sldMk cId="496152194" sldId="751"/>
        </pc:sldMkLst>
        <pc:spChg chg="mod">
          <ac:chgData name="Lisa Walker" userId="fe15b8c2-ae99-4233-93cd-679db7c105c3" providerId="ADAL" clId="{FA133C51-D789-409D-965E-2F08C493B85E}" dt="2025-02-11T13:32:20.609" v="293" actId="20577"/>
          <ac:spMkLst>
            <pc:docMk/>
            <pc:sldMk cId="496152194" sldId="751"/>
            <ac:spMk id="2" creationId="{140A4F85-FAFD-8A3A-7822-D3B119FC22D2}"/>
          </ac:spMkLst>
        </pc:spChg>
        <pc:spChg chg="mod">
          <ac:chgData name="Lisa Walker" userId="fe15b8c2-ae99-4233-93cd-679db7c105c3" providerId="ADAL" clId="{FA133C51-D789-409D-965E-2F08C493B85E}" dt="2025-02-11T13:33:02.665" v="309" actId="255"/>
          <ac:spMkLst>
            <pc:docMk/>
            <pc:sldMk cId="496152194" sldId="751"/>
            <ac:spMk id="3" creationId="{405CB7CB-E154-B5C8-9974-D47346CF46F2}"/>
          </ac:spMkLst>
        </pc:spChg>
        <pc:picChg chg="add mod">
          <ac:chgData name="Lisa Walker" userId="fe15b8c2-ae99-4233-93cd-679db7c105c3" providerId="ADAL" clId="{FA133C51-D789-409D-965E-2F08C493B85E}" dt="2025-02-11T13:34:40.965" v="370" actId="1035"/>
          <ac:picMkLst>
            <pc:docMk/>
            <pc:sldMk cId="496152194" sldId="751"/>
            <ac:picMk id="4" creationId="{0D452403-180B-FE9C-3784-9EB7359FD112}"/>
          </ac:picMkLst>
        </pc:picChg>
      </pc:sldChg>
      <pc:sldChg chg="addSp modSp mod">
        <pc:chgData name="Lisa Walker" userId="fe15b8c2-ae99-4233-93cd-679db7c105c3" providerId="ADAL" clId="{FA133C51-D789-409D-965E-2F08C493B85E}" dt="2025-02-11T13:30:40.600" v="256" actId="14100"/>
        <pc:sldMkLst>
          <pc:docMk/>
          <pc:sldMk cId="1961570472" sldId="752"/>
        </pc:sldMkLst>
        <pc:spChg chg="mod">
          <ac:chgData name="Lisa Walker" userId="fe15b8c2-ae99-4233-93cd-679db7c105c3" providerId="ADAL" clId="{FA133C51-D789-409D-965E-2F08C493B85E}" dt="2025-02-11T13:30:27.323" v="253" actId="20577"/>
          <ac:spMkLst>
            <pc:docMk/>
            <pc:sldMk cId="1961570472" sldId="752"/>
            <ac:spMk id="2" creationId="{62A40CDD-182F-B185-C72F-7FD600CE6838}"/>
          </ac:spMkLst>
        </pc:spChg>
        <pc:spChg chg="mod">
          <ac:chgData name="Lisa Walker" userId="fe15b8c2-ae99-4233-93cd-679db7c105c3" providerId="ADAL" clId="{FA133C51-D789-409D-965E-2F08C493B85E}" dt="2025-02-11T13:30:07.867" v="209" actId="255"/>
          <ac:spMkLst>
            <pc:docMk/>
            <pc:sldMk cId="1961570472" sldId="752"/>
            <ac:spMk id="3" creationId="{740B2627-7067-8363-8AA8-DD6FF1FF25B3}"/>
          </ac:spMkLst>
        </pc:spChg>
        <pc:picChg chg="add mod">
          <ac:chgData name="Lisa Walker" userId="fe15b8c2-ae99-4233-93cd-679db7c105c3" providerId="ADAL" clId="{FA133C51-D789-409D-965E-2F08C493B85E}" dt="2025-02-11T13:30:40.600" v="256" actId="14100"/>
          <ac:picMkLst>
            <pc:docMk/>
            <pc:sldMk cId="1961570472" sldId="752"/>
            <ac:picMk id="4" creationId="{F927308B-6AFE-66E5-E52E-9100BE6510B6}"/>
          </ac:picMkLst>
        </pc:picChg>
      </pc:sldChg>
      <pc:sldChg chg="addSp modSp mod">
        <pc:chgData name="Lisa Walker" userId="fe15b8c2-ae99-4233-93cd-679db7c105c3" providerId="ADAL" clId="{FA133C51-D789-409D-965E-2F08C493B85E}" dt="2025-02-11T13:28:56.156" v="202" actId="1076"/>
        <pc:sldMkLst>
          <pc:docMk/>
          <pc:sldMk cId="1629513135" sldId="753"/>
        </pc:sldMkLst>
        <pc:spChg chg="mod">
          <ac:chgData name="Lisa Walker" userId="fe15b8c2-ae99-4233-93cd-679db7c105c3" providerId="ADAL" clId="{FA133C51-D789-409D-965E-2F08C493B85E}" dt="2025-02-11T13:28:14.143" v="199" actId="20577"/>
          <ac:spMkLst>
            <pc:docMk/>
            <pc:sldMk cId="1629513135" sldId="753"/>
            <ac:spMk id="2" creationId="{B243FF48-C740-E6BA-E675-E9534F03E0CC}"/>
          </ac:spMkLst>
        </pc:spChg>
        <pc:spChg chg="mod">
          <ac:chgData name="Lisa Walker" userId="fe15b8c2-ae99-4233-93cd-679db7c105c3" providerId="ADAL" clId="{FA133C51-D789-409D-965E-2F08C493B85E}" dt="2025-02-11T13:28:03.343" v="157"/>
          <ac:spMkLst>
            <pc:docMk/>
            <pc:sldMk cId="1629513135" sldId="753"/>
            <ac:spMk id="3" creationId="{AFFF3A61-D9AC-1E16-BB77-54BEA5DF3B75}"/>
          </ac:spMkLst>
        </pc:spChg>
        <pc:picChg chg="add mod">
          <ac:chgData name="Lisa Walker" userId="fe15b8c2-ae99-4233-93cd-679db7c105c3" providerId="ADAL" clId="{FA133C51-D789-409D-965E-2F08C493B85E}" dt="2025-02-11T13:28:56.156" v="202" actId="1076"/>
          <ac:picMkLst>
            <pc:docMk/>
            <pc:sldMk cId="1629513135" sldId="753"/>
            <ac:picMk id="4" creationId="{D104875A-AB27-582D-3F24-29E05D083083}"/>
          </ac:picMkLst>
        </pc:picChg>
      </pc:sldChg>
      <pc:sldChg chg="addSp modSp mod">
        <pc:chgData name="Lisa Walker" userId="fe15b8c2-ae99-4233-93cd-679db7c105c3" providerId="ADAL" clId="{FA133C51-D789-409D-965E-2F08C493B85E}" dt="2025-02-11T13:34:32.934" v="352" actId="1036"/>
        <pc:sldMkLst>
          <pc:docMk/>
          <pc:sldMk cId="1543521926" sldId="754"/>
        </pc:sldMkLst>
        <pc:spChg chg="mod">
          <ac:chgData name="Lisa Walker" userId="fe15b8c2-ae99-4233-93cd-679db7c105c3" providerId="ADAL" clId="{FA133C51-D789-409D-965E-2F08C493B85E}" dt="2025-02-11T13:32:14.720" v="276" actId="20577"/>
          <ac:spMkLst>
            <pc:docMk/>
            <pc:sldMk cId="1543521926" sldId="754"/>
            <ac:spMk id="2" creationId="{F31A5F0E-D8A7-500E-A1F0-A4C1A2DE9FF7}"/>
          </ac:spMkLst>
        </pc:spChg>
        <pc:spChg chg="mod">
          <ac:chgData name="Lisa Walker" userId="fe15b8c2-ae99-4233-93cd-679db7c105c3" providerId="ADAL" clId="{FA133C51-D789-409D-965E-2F08C493B85E}" dt="2025-02-11T13:33:47.793" v="316" actId="255"/>
          <ac:spMkLst>
            <pc:docMk/>
            <pc:sldMk cId="1543521926" sldId="754"/>
            <ac:spMk id="3" creationId="{3F8B9F31-3413-222C-024F-28F997C5E150}"/>
          </ac:spMkLst>
        </pc:spChg>
        <pc:picChg chg="add mod">
          <ac:chgData name="Lisa Walker" userId="fe15b8c2-ae99-4233-93cd-679db7c105c3" providerId="ADAL" clId="{FA133C51-D789-409D-965E-2F08C493B85E}" dt="2025-02-11T13:34:32.934" v="352" actId="1036"/>
          <ac:picMkLst>
            <pc:docMk/>
            <pc:sldMk cId="1543521926" sldId="754"/>
            <ac:picMk id="4" creationId="{182A773C-2E00-D59D-8FC1-BE57020F654D}"/>
          </ac:picMkLst>
        </pc:picChg>
      </pc:sldChg>
      <pc:sldChg chg="addSp modSp mod">
        <pc:chgData name="Lisa Walker" userId="fe15b8c2-ae99-4233-93cd-679db7c105c3" providerId="ADAL" clId="{FA133C51-D789-409D-965E-2F08C493B85E}" dt="2025-02-11T13:34:25.735" v="333" actId="1035"/>
        <pc:sldMkLst>
          <pc:docMk/>
          <pc:sldMk cId="2972657843" sldId="755"/>
        </pc:sldMkLst>
        <pc:spChg chg="mod">
          <ac:chgData name="Lisa Walker" userId="fe15b8c2-ae99-4233-93cd-679db7c105c3" providerId="ADAL" clId="{FA133C51-D789-409D-965E-2F08C493B85E}" dt="2025-02-11T13:32:26.506" v="306" actId="20577"/>
          <ac:spMkLst>
            <pc:docMk/>
            <pc:sldMk cId="2972657843" sldId="755"/>
            <ac:spMk id="2" creationId="{8E1A34B0-84E7-11F5-0D42-48B4CB5AD842}"/>
          </ac:spMkLst>
        </pc:spChg>
        <pc:spChg chg="mod">
          <ac:chgData name="Lisa Walker" userId="fe15b8c2-ae99-4233-93cd-679db7c105c3" providerId="ADAL" clId="{FA133C51-D789-409D-965E-2F08C493B85E}" dt="2025-02-11T13:34:19.337" v="319" actId="255"/>
          <ac:spMkLst>
            <pc:docMk/>
            <pc:sldMk cId="2972657843" sldId="755"/>
            <ac:spMk id="3" creationId="{F886AA87-8EE1-DF83-415B-74E326B38670}"/>
          </ac:spMkLst>
        </pc:spChg>
        <pc:picChg chg="add mod">
          <ac:chgData name="Lisa Walker" userId="fe15b8c2-ae99-4233-93cd-679db7c105c3" providerId="ADAL" clId="{FA133C51-D789-409D-965E-2F08C493B85E}" dt="2025-02-11T13:34:25.735" v="333" actId="1035"/>
          <ac:picMkLst>
            <pc:docMk/>
            <pc:sldMk cId="2972657843" sldId="755"/>
            <ac:picMk id="4" creationId="{30D0BAE2-84E5-0131-C949-FAED6225FB96}"/>
          </ac:picMkLst>
        </pc:picChg>
      </pc:sldChg>
      <pc:sldChg chg="new del">
        <pc:chgData name="Lisa Walker" userId="fe15b8c2-ae99-4233-93cd-679db7c105c3" providerId="ADAL" clId="{FA133C51-D789-409D-965E-2F08C493B85E}" dt="2025-02-11T14:29:21.039" v="686" actId="47"/>
        <pc:sldMkLst>
          <pc:docMk/>
          <pc:sldMk cId="1137131270" sldId="756"/>
        </pc:sldMkLst>
      </pc:sldChg>
      <pc:sldChg chg="new del">
        <pc:chgData name="Lisa Walker" userId="fe15b8c2-ae99-4233-93cd-679db7c105c3" providerId="ADAL" clId="{FA133C51-D789-409D-965E-2F08C493B85E}" dt="2025-02-11T14:29:21.039" v="686" actId="47"/>
        <pc:sldMkLst>
          <pc:docMk/>
          <pc:sldMk cId="3528087114" sldId="757"/>
        </pc:sldMkLst>
      </pc:sldChg>
      <pc:sldChg chg="new del">
        <pc:chgData name="Lisa Walker" userId="fe15b8c2-ae99-4233-93cd-679db7c105c3" providerId="ADAL" clId="{FA133C51-D789-409D-965E-2F08C493B85E}" dt="2025-02-11T14:29:21.039" v="686" actId="47"/>
        <pc:sldMkLst>
          <pc:docMk/>
          <pc:sldMk cId="3232155204" sldId="758"/>
        </pc:sldMkLst>
      </pc:sldChg>
      <pc:sldChg chg="new del">
        <pc:chgData name="Lisa Walker" userId="fe15b8c2-ae99-4233-93cd-679db7c105c3" providerId="ADAL" clId="{FA133C51-D789-409D-965E-2F08C493B85E}" dt="2025-02-11T14:29:21.039" v="686" actId="47"/>
        <pc:sldMkLst>
          <pc:docMk/>
          <pc:sldMk cId="3381493543" sldId="759"/>
        </pc:sldMkLst>
      </pc:sldChg>
      <pc:sldChg chg="modSp new mod ord">
        <pc:chgData name="Lisa Walker" userId="fe15b8c2-ae99-4233-93cd-679db7c105c3" providerId="ADAL" clId="{FA133C51-D789-409D-965E-2F08C493B85E}" dt="2025-02-11T14:07:12.534" v="605" actId="20577"/>
        <pc:sldMkLst>
          <pc:docMk/>
          <pc:sldMk cId="566993916" sldId="760"/>
        </pc:sldMkLst>
        <pc:spChg chg="mod">
          <ac:chgData name="Lisa Walker" userId="fe15b8c2-ae99-4233-93cd-679db7c105c3" providerId="ADAL" clId="{FA133C51-D789-409D-965E-2F08C493B85E}" dt="2025-02-11T14:06:08.814" v="600" actId="20577"/>
          <ac:spMkLst>
            <pc:docMk/>
            <pc:sldMk cId="566993916" sldId="760"/>
            <ac:spMk id="2" creationId="{090DF2BA-4AA9-6EB7-E8A1-DF7D234DEB6A}"/>
          </ac:spMkLst>
        </pc:spChg>
        <pc:spChg chg="mod">
          <ac:chgData name="Lisa Walker" userId="fe15b8c2-ae99-4233-93cd-679db7c105c3" providerId="ADAL" clId="{FA133C51-D789-409D-965E-2F08C493B85E}" dt="2025-02-11T14:07:12.534" v="605" actId="20577"/>
          <ac:spMkLst>
            <pc:docMk/>
            <pc:sldMk cId="566993916" sldId="760"/>
            <ac:spMk id="3" creationId="{BE7C9185-069A-972D-346C-2F55AE4A856C}"/>
          </ac:spMkLst>
        </pc:spChg>
      </pc:sldChg>
      <pc:sldChg chg="addSp delSp modSp new del mod">
        <pc:chgData name="Lisa Walker" userId="fe15b8c2-ae99-4233-93cd-679db7c105c3" providerId="ADAL" clId="{FA133C51-D789-409D-965E-2F08C493B85E}" dt="2025-02-11T14:13:20.545" v="665" actId="47"/>
        <pc:sldMkLst>
          <pc:docMk/>
          <pc:sldMk cId="1252731315" sldId="761"/>
        </pc:sldMkLst>
        <pc:spChg chg="del mod">
          <ac:chgData name="Lisa Walker" userId="fe15b8c2-ae99-4233-93cd-679db7c105c3" providerId="ADAL" clId="{FA133C51-D789-409D-965E-2F08C493B85E}" dt="2025-02-11T14:13:15.146" v="664" actId="478"/>
          <ac:spMkLst>
            <pc:docMk/>
            <pc:sldMk cId="1252731315" sldId="761"/>
            <ac:spMk id="3" creationId="{C21130AB-94F2-C875-4B3E-3C7FA2122219}"/>
          </ac:spMkLst>
        </pc:spChg>
        <pc:spChg chg="add del">
          <ac:chgData name="Lisa Walker" userId="fe15b8c2-ae99-4233-93cd-679db7c105c3" providerId="ADAL" clId="{FA133C51-D789-409D-965E-2F08C493B85E}" dt="2025-02-11T14:13:08.792" v="663" actId="22"/>
          <ac:spMkLst>
            <pc:docMk/>
            <pc:sldMk cId="1252731315" sldId="761"/>
            <ac:spMk id="5" creationId="{7F151499-FC98-7AE6-1568-7CDDD131FCD4}"/>
          </ac:spMkLst>
        </pc:spChg>
      </pc:sldChg>
      <pc:sldChg chg="modSp add mod ord">
        <pc:chgData name="Lisa Walker" userId="fe15b8c2-ae99-4233-93cd-679db7c105c3" providerId="ADAL" clId="{FA133C51-D789-409D-965E-2F08C493B85E}" dt="2025-02-11T14:34:20.484" v="756" actId="20577"/>
        <pc:sldMkLst>
          <pc:docMk/>
          <pc:sldMk cId="3532986311" sldId="761"/>
        </pc:sldMkLst>
        <pc:spChg chg="mod">
          <ac:chgData name="Lisa Walker" userId="fe15b8c2-ae99-4233-93cd-679db7c105c3" providerId="ADAL" clId="{FA133C51-D789-409D-965E-2F08C493B85E}" dt="2025-02-11T14:34:20.484" v="756" actId="20577"/>
          <ac:spMkLst>
            <pc:docMk/>
            <pc:sldMk cId="3532986311" sldId="761"/>
            <ac:spMk id="4" creationId="{639EE3F4-6BA1-1A33-5159-19C0E89E8BD9}"/>
          </ac:spMkLst>
        </pc:spChg>
      </pc:sldChg>
      <pc:sldChg chg="modSp add mod ord">
        <pc:chgData name="Lisa Walker" userId="fe15b8c2-ae99-4233-93cd-679db7c105c3" providerId="ADAL" clId="{FA133C51-D789-409D-965E-2F08C493B85E}" dt="2025-02-11T14:43:19.637" v="840" actId="20577"/>
        <pc:sldMkLst>
          <pc:docMk/>
          <pc:sldMk cId="2633932912" sldId="762"/>
        </pc:sldMkLst>
        <pc:spChg chg="mod">
          <ac:chgData name="Lisa Walker" userId="fe15b8c2-ae99-4233-93cd-679db7c105c3" providerId="ADAL" clId="{FA133C51-D789-409D-965E-2F08C493B85E}" dt="2025-02-11T14:43:19.637" v="840" actId="20577"/>
          <ac:spMkLst>
            <pc:docMk/>
            <pc:sldMk cId="2633932912" sldId="762"/>
            <ac:spMk id="4" creationId="{639EE3F4-6BA1-1A33-5159-19C0E89E8BD9}"/>
          </ac:spMkLst>
        </pc:spChg>
      </pc:sldChg>
      <pc:sldChg chg="modSp add mod ord">
        <pc:chgData name="Lisa Walker" userId="fe15b8c2-ae99-4233-93cd-679db7c105c3" providerId="ADAL" clId="{FA133C51-D789-409D-965E-2F08C493B85E}" dt="2025-02-11T14:43:56.391" v="873" actId="255"/>
        <pc:sldMkLst>
          <pc:docMk/>
          <pc:sldMk cId="130520102" sldId="763"/>
        </pc:sldMkLst>
        <pc:spChg chg="mod">
          <ac:chgData name="Lisa Walker" userId="fe15b8c2-ae99-4233-93cd-679db7c105c3" providerId="ADAL" clId="{FA133C51-D789-409D-965E-2F08C493B85E}" dt="2025-02-11T14:43:56.391" v="873" actId="255"/>
          <ac:spMkLst>
            <pc:docMk/>
            <pc:sldMk cId="130520102" sldId="763"/>
            <ac:spMk id="4" creationId="{639EE3F4-6BA1-1A33-5159-19C0E89E8BD9}"/>
          </ac:spMkLst>
        </pc:spChg>
      </pc:sldChg>
      <pc:sldChg chg="modSp add del mod ord">
        <pc:chgData name="Lisa Walker" userId="fe15b8c2-ae99-4233-93cd-679db7c105c3" providerId="ADAL" clId="{FA133C51-D789-409D-965E-2F08C493B85E}" dt="2025-02-11T14:35:59.209" v="815" actId="47"/>
        <pc:sldMkLst>
          <pc:docMk/>
          <pc:sldMk cId="750775227" sldId="763"/>
        </pc:sldMkLst>
        <pc:spChg chg="mod">
          <ac:chgData name="Lisa Walker" userId="fe15b8c2-ae99-4233-93cd-679db7c105c3" providerId="ADAL" clId="{FA133C51-D789-409D-965E-2F08C493B85E}" dt="2025-02-11T14:35:49" v="814" actId="20577"/>
          <ac:spMkLst>
            <pc:docMk/>
            <pc:sldMk cId="750775227" sldId="763"/>
            <ac:spMk id="4" creationId="{639EE3F4-6BA1-1A33-5159-19C0E89E8BD9}"/>
          </ac:spMkLst>
        </pc:spChg>
      </pc:sldChg>
      <pc:sldChg chg="new del">
        <pc:chgData name="Lisa Walker" userId="fe15b8c2-ae99-4233-93cd-679db7c105c3" providerId="ADAL" clId="{FA133C51-D789-409D-965E-2F08C493B85E}" dt="2025-02-11T14:35:10.718" v="782" actId="680"/>
        <pc:sldMkLst>
          <pc:docMk/>
          <pc:sldMk cId="4004828269" sldId="763"/>
        </pc:sldMkLst>
      </pc:sldChg>
      <pc:sldChg chg="new del">
        <pc:chgData name="Lisa Walker" userId="fe15b8c2-ae99-4233-93cd-679db7c105c3" providerId="ADAL" clId="{FA133C51-D789-409D-965E-2F08C493B85E}" dt="2025-02-11T15:34:24.482" v="1104" actId="680"/>
        <pc:sldMkLst>
          <pc:docMk/>
          <pc:sldMk cId="3184765863" sldId="764"/>
        </pc:sldMkLst>
      </pc:sldChg>
      <pc:sldMasterChg chg="delSldLayout">
        <pc:chgData name="Lisa Walker" userId="fe15b8c2-ae99-4233-93cd-679db7c105c3" providerId="ADAL" clId="{FA133C51-D789-409D-965E-2F08C493B85E}" dt="2025-02-11T14:09:20.043" v="608" actId="2696"/>
        <pc:sldMasterMkLst>
          <pc:docMk/>
          <pc:sldMasterMk cId="2875102808" sldId="2147483969"/>
        </pc:sldMasterMkLst>
        <pc:sldLayoutChg chg="del">
          <pc:chgData name="Lisa Walker" userId="fe15b8c2-ae99-4233-93cd-679db7c105c3" providerId="ADAL" clId="{FA133C51-D789-409D-965E-2F08C493B85E}" dt="2025-02-11T14:09:20.043" v="608" actId="2696"/>
          <pc:sldLayoutMkLst>
            <pc:docMk/>
            <pc:sldMasterMk cId="2875102808" sldId="2147483969"/>
            <pc:sldLayoutMk cId="1394733881" sldId="2147483988"/>
          </pc:sldLayoutMkLst>
        </pc:sldLayoutChg>
        <pc:sldLayoutChg chg="del">
          <pc:chgData name="Lisa Walker" userId="fe15b8c2-ae99-4233-93cd-679db7c105c3" providerId="ADAL" clId="{FA133C51-D789-409D-965E-2F08C493B85E}" dt="2025-02-11T14:09:20.043" v="608" actId="2696"/>
          <pc:sldLayoutMkLst>
            <pc:docMk/>
            <pc:sldMasterMk cId="2875102808" sldId="2147483969"/>
            <pc:sldLayoutMk cId="273410555" sldId="214748398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r>
              <a:rPr lang="en-US"/>
              <a:t>Geriatric Education Series </a:t>
            </a: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D7A5707-C4EE-A645-A715-AB95D57DBA91}" type="datetimeFigureOut">
              <a:rPr lang="en-US" smtClean="0"/>
              <a:pPr/>
              <a:t>3/12/2025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16E5706C-0F18-0D4D-816F-EBBB366F2CFB}" type="slidenum">
              <a:rPr lang="en-US" smtClean="0"/>
              <a:pPr/>
              <a:t>‹#›</a:t>
            </a:fld>
            <a:endParaRPr lang="en-US"/>
          </a:p>
        </p:txBody>
      </p:sp>
    </p:spTree>
    <p:extLst>
      <p:ext uri="{BB962C8B-B14F-4D97-AF65-F5344CB8AC3E}">
        <p14:creationId xmlns:p14="http://schemas.microsoft.com/office/powerpoint/2010/main" val="46206418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r>
              <a:rPr lang="en-CA"/>
              <a:t>Geriatric Education Series </a:t>
            </a:r>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B69E32F-555A-4363-B840-9B13883BA53C}" type="datetimeFigureOut">
              <a:rPr lang="en-CA" smtClean="0"/>
              <a:pPr/>
              <a:t>2025-03-12</a:t>
            </a:fld>
            <a:endParaRPr lang="en-CA"/>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57D9047-80D4-4982-A992-13074D976FC0}" type="slidenum">
              <a:rPr lang="en-CA" smtClean="0"/>
              <a:pPr/>
              <a:t>‹#›</a:t>
            </a:fld>
            <a:endParaRPr lang="en-CA"/>
          </a:p>
        </p:txBody>
      </p:sp>
    </p:spTree>
    <p:extLst>
      <p:ext uri="{BB962C8B-B14F-4D97-AF65-F5344CB8AC3E}">
        <p14:creationId xmlns:p14="http://schemas.microsoft.com/office/powerpoint/2010/main" val="205933865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1</a:t>
            </a:fld>
            <a:endParaRPr lang="en-US" altLang="en-US"/>
          </a:p>
        </p:txBody>
      </p:sp>
    </p:spTree>
    <p:extLst>
      <p:ext uri="{BB962C8B-B14F-4D97-AF65-F5344CB8AC3E}">
        <p14:creationId xmlns:p14="http://schemas.microsoft.com/office/powerpoint/2010/main" val="380686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17</a:t>
            </a:fld>
            <a:endParaRPr lang="en-US" altLang="en-US"/>
          </a:p>
        </p:txBody>
      </p:sp>
    </p:spTree>
    <p:extLst>
      <p:ext uri="{BB962C8B-B14F-4D97-AF65-F5344CB8AC3E}">
        <p14:creationId xmlns:p14="http://schemas.microsoft.com/office/powerpoint/2010/main" val="1060787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19</a:t>
            </a:fld>
            <a:endParaRPr lang="en-US" altLang="en-US" sz="1200"/>
          </a:p>
        </p:txBody>
      </p:sp>
    </p:spTree>
    <p:extLst>
      <p:ext uri="{BB962C8B-B14F-4D97-AF65-F5344CB8AC3E}">
        <p14:creationId xmlns:p14="http://schemas.microsoft.com/office/powerpoint/2010/main" val="1046764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20</a:t>
            </a:fld>
            <a:endParaRPr lang="en-US" altLang="en-US" sz="1200"/>
          </a:p>
        </p:txBody>
      </p:sp>
    </p:spTree>
    <p:extLst>
      <p:ext uri="{BB962C8B-B14F-4D97-AF65-F5344CB8AC3E}">
        <p14:creationId xmlns:p14="http://schemas.microsoft.com/office/powerpoint/2010/main" val="3781626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21</a:t>
            </a:fld>
            <a:endParaRPr lang="en-US" altLang="en-US"/>
          </a:p>
        </p:txBody>
      </p:sp>
    </p:spTree>
    <p:extLst>
      <p:ext uri="{BB962C8B-B14F-4D97-AF65-F5344CB8AC3E}">
        <p14:creationId xmlns:p14="http://schemas.microsoft.com/office/powerpoint/2010/main" val="1909654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22</a:t>
            </a:fld>
            <a:endParaRPr lang="en-US" altLang="en-US"/>
          </a:p>
        </p:txBody>
      </p:sp>
    </p:spTree>
    <p:extLst>
      <p:ext uri="{BB962C8B-B14F-4D97-AF65-F5344CB8AC3E}">
        <p14:creationId xmlns:p14="http://schemas.microsoft.com/office/powerpoint/2010/main" val="3524955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26</a:t>
            </a:fld>
            <a:endParaRPr lang="en-US" altLang="en-US" sz="1200"/>
          </a:p>
        </p:txBody>
      </p:sp>
    </p:spTree>
    <p:extLst>
      <p:ext uri="{BB962C8B-B14F-4D97-AF65-F5344CB8AC3E}">
        <p14:creationId xmlns:p14="http://schemas.microsoft.com/office/powerpoint/2010/main" val="2436277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27</a:t>
            </a:fld>
            <a:endParaRPr lang="en-US" altLang="en-US"/>
          </a:p>
        </p:txBody>
      </p:sp>
    </p:spTree>
    <p:extLst>
      <p:ext uri="{BB962C8B-B14F-4D97-AF65-F5344CB8AC3E}">
        <p14:creationId xmlns:p14="http://schemas.microsoft.com/office/powerpoint/2010/main" val="3943178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44</a:t>
            </a:fld>
            <a:endParaRPr lang="en-US" altLang="en-US" sz="1200"/>
          </a:p>
        </p:txBody>
      </p:sp>
    </p:spTree>
    <p:extLst>
      <p:ext uri="{BB962C8B-B14F-4D97-AF65-F5344CB8AC3E}">
        <p14:creationId xmlns:p14="http://schemas.microsoft.com/office/powerpoint/2010/main" val="2370978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45</a:t>
            </a:fld>
            <a:endParaRPr lang="en-US" altLang="en-US" sz="1200"/>
          </a:p>
        </p:txBody>
      </p:sp>
    </p:spTree>
    <p:extLst>
      <p:ext uri="{BB962C8B-B14F-4D97-AF65-F5344CB8AC3E}">
        <p14:creationId xmlns:p14="http://schemas.microsoft.com/office/powerpoint/2010/main" val="670265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52</a:t>
            </a:fld>
            <a:endParaRPr lang="en-US" altLang="en-US" sz="1200"/>
          </a:p>
        </p:txBody>
      </p:sp>
    </p:spTree>
    <p:extLst>
      <p:ext uri="{BB962C8B-B14F-4D97-AF65-F5344CB8AC3E}">
        <p14:creationId xmlns:p14="http://schemas.microsoft.com/office/powerpoint/2010/main" val="1791973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normAutofit/>
          </a:bodyPr>
          <a:lstStyle/>
          <a:p>
            <a:r>
              <a:rPr lang="fr-CA" dirty="0"/>
              <a:t>Louise</a:t>
            </a:r>
          </a:p>
          <a:p>
            <a:endParaRPr lang="fr-CA" dirty="0"/>
          </a:p>
          <a:p>
            <a:r>
              <a:rPr lang="fr-CA" dirty="0" err="1"/>
              <a:t>Welcome</a:t>
            </a:r>
            <a:r>
              <a:rPr lang="fr-CA" baseline="0" dirty="0"/>
              <a:t> </a:t>
            </a:r>
            <a:r>
              <a:rPr lang="fr-CA" baseline="0" dirty="0" err="1"/>
              <a:t>everyone</a:t>
            </a:r>
            <a:r>
              <a:rPr lang="fr-CA" baseline="0" dirty="0"/>
              <a:t>. </a:t>
            </a:r>
          </a:p>
          <a:p>
            <a:endParaRPr lang="fr-CA" baseline="0" dirty="0"/>
          </a:p>
          <a:p>
            <a:r>
              <a:rPr lang="fr-CA" dirty="0">
                <a:latin typeface="Arial"/>
                <a:cs typeface="Arial"/>
              </a:rPr>
              <a:t>Vickie and</a:t>
            </a:r>
            <a:r>
              <a:rPr lang="fr-CA" baseline="0" dirty="0">
                <a:latin typeface="Arial"/>
                <a:cs typeface="Arial"/>
              </a:rPr>
              <a:t> I are </a:t>
            </a:r>
            <a:r>
              <a:rPr lang="fr-CA" baseline="0" dirty="0" err="1">
                <a:latin typeface="Arial"/>
                <a:cs typeface="Arial"/>
              </a:rPr>
              <a:t>excited</a:t>
            </a:r>
            <a:r>
              <a:rPr lang="fr-CA" baseline="0" dirty="0">
                <a:latin typeface="Arial"/>
                <a:cs typeface="Arial"/>
              </a:rPr>
              <a:t> to talk to </a:t>
            </a:r>
            <a:r>
              <a:rPr lang="fr-CA" baseline="0" dirty="0" err="1">
                <a:latin typeface="Arial"/>
                <a:cs typeface="Arial"/>
              </a:rPr>
              <a:t>you</a:t>
            </a:r>
            <a:r>
              <a:rPr lang="fr-CA" baseline="0" dirty="0">
                <a:latin typeface="Arial"/>
                <a:cs typeface="Arial"/>
              </a:rPr>
              <a:t> about cognitive </a:t>
            </a:r>
            <a:r>
              <a:rPr lang="fr-CA" baseline="0" dirty="0" err="1">
                <a:latin typeface="Arial"/>
                <a:cs typeface="Arial"/>
              </a:rPr>
              <a:t>impairment</a:t>
            </a:r>
            <a:r>
              <a:rPr lang="fr-CA" baseline="0" dirty="0">
                <a:latin typeface="Arial"/>
                <a:cs typeface="Arial"/>
              </a:rPr>
              <a:t> and </a:t>
            </a:r>
            <a:r>
              <a:rPr lang="fr-CA" baseline="0" dirty="0" err="1">
                <a:latin typeface="Arial"/>
                <a:cs typeface="Arial"/>
              </a:rPr>
              <a:t>Behavioural</a:t>
            </a:r>
            <a:r>
              <a:rPr lang="fr-CA" baseline="0" dirty="0">
                <a:latin typeface="Arial"/>
                <a:cs typeface="Arial"/>
              </a:rPr>
              <a:t> and </a:t>
            </a:r>
            <a:r>
              <a:rPr lang="fr-CA" baseline="0" dirty="0" err="1">
                <a:latin typeface="Arial"/>
                <a:cs typeface="Arial"/>
              </a:rPr>
              <a:t>Psychological</a:t>
            </a:r>
            <a:r>
              <a:rPr lang="fr-CA" baseline="0" dirty="0">
                <a:latin typeface="Arial"/>
                <a:cs typeface="Arial"/>
              </a:rPr>
              <a:t> </a:t>
            </a:r>
            <a:r>
              <a:rPr lang="fr-CA" baseline="0" dirty="0" err="1">
                <a:latin typeface="Arial"/>
                <a:cs typeface="Arial"/>
              </a:rPr>
              <a:t>Symptoms</a:t>
            </a:r>
            <a:r>
              <a:rPr lang="fr-CA" baseline="0" dirty="0">
                <a:latin typeface="Arial"/>
                <a:cs typeface="Arial"/>
              </a:rPr>
              <a:t> of </a:t>
            </a:r>
            <a:r>
              <a:rPr lang="fr-CA" baseline="0" dirty="0" err="1">
                <a:latin typeface="Arial"/>
                <a:cs typeface="Arial"/>
              </a:rPr>
              <a:t>Dementia</a:t>
            </a:r>
            <a:r>
              <a:rPr lang="fr-CA" baseline="0" dirty="0">
                <a:latin typeface="Arial"/>
                <a:cs typeface="Arial"/>
              </a:rPr>
              <a:t> .</a:t>
            </a:r>
            <a:r>
              <a:rPr lang="fr-CA" dirty="0">
                <a:latin typeface="Arial"/>
                <a:cs typeface="Arial"/>
              </a:rPr>
              <a:t>  </a:t>
            </a:r>
            <a:endParaRPr lang="fr-CA" baseline="0" dirty="0"/>
          </a:p>
          <a:p>
            <a:endParaRPr lang="fr-CA" baseline="0" dirty="0"/>
          </a:p>
          <a:p>
            <a:r>
              <a:rPr lang="fr-CA" baseline="0" dirty="0"/>
              <a:t>It has been a </a:t>
            </a:r>
            <a:r>
              <a:rPr lang="fr-CA" baseline="0" dirty="0" err="1"/>
              <a:t>wonderful</a:t>
            </a:r>
            <a:r>
              <a:rPr lang="fr-CA" baseline="0" dirty="0"/>
              <a:t> </a:t>
            </a:r>
            <a:r>
              <a:rPr lang="fr-CA" baseline="0" dirty="0" err="1"/>
              <a:t>experience</a:t>
            </a:r>
            <a:r>
              <a:rPr lang="fr-CA" baseline="0" dirty="0"/>
              <a:t> </a:t>
            </a:r>
            <a:r>
              <a:rPr lang="fr-CA" baseline="0" dirty="0" err="1"/>
              <a:t>working</a:t>
            </a:r>
            <a:r>
              <a:rPr lang="fr-CA" baseline="0" dirty="0"/>
              <a:t> </a:t>
            </a:r>
            <a:r>
              <a:rPr lang="fr-CA" baseline="0" dirty="0" err="1"/>
              <a:t>together</a:t>
            </a:r>
            <a:r>
              <a:rPr lang="fr-CA" baseline="0" dirty="0"/>
              <a:t> and </a:t>
            </a:r>
            <a:r>
              <a:rPr lang="fr-CA" baseline="0" dirty="0" err="1"/>
              <a:t>learning</a:t>
            </a:r>
            <a:r>
              <a:rPr lang="fr-CA" baseline="0" dirty="0"/>
              <a:t> </a:t>
            </a:r>
            <a:r>
              <a:rPr lang="fr-CA" baseline="0" dirty="0" err="1"/>
              <a:t>from</a:t>
            </a:r>
            <a:r>
              <a:rPr lang="fr-CA" baseline="0" dirty="0"/>
              <a:t> </a:t>
            </a:r>
            <a:r>
              <a:rPr lang="fr-CA" baseline="0" dirty="0" err="1"/>
              <a:t>each</a:t>
            </a:r>
            <a:r>
              <a:rPr lang="fr-CA" baseline="0" dirty="0"/>
              <a:t> </a:t>
            </a:r>
            <a:r>
              <a:rPr lang="fr-CA" baseline="0" dirty="0" err="1"/>
              <a:t>other</a:t>
            </a:r>
            <a:r>
              <a:rPr lang="fr-CA" baseline="0" dirty="0"/>
              <a:t>.  </a:t>
            </a:r>
          </a:p>
          <a:p>
            <a:endParaRPr lang="fr-CA" baseline="0" dirty="0"/>
          </a:p>
          <a:p>
            <a:r>
              <a:rPr lang="fr-CA" baseline="0" dirty="0" err="1"/>
              <a:t>We</a:t>
            </a:r>
            <a:r>
              <a:rPr lang="fr-CA" baseline="0" dirty="0"/>
              <a:t> come </a:t>
            </a:r>
            <a:r>
              <a:rPr lang="fr-CA" baseline="0" dirty="0" err="1"/>
              <a:t>from</a:t>
            </a:r>
            <a:r>
              <a:rPr lang="fr-CA" baseline="0" dirty="0"/>
              <a:t> </a:t>
            </a:r>
            <a:r>
              <a:rPr lang="fr-CA" baseline="0" dirty="0" err="1"/>
              <a:t>very</a:t>
            </a:r>
            <a:r>
              <a:rPr lang="fr-CA" baseline="0" dirty="0"/>
              <a:t> </a:t>
            </a:r>
            <a:r>
              <a:rPr lang="fr-CA" baseline="0" dirty="0" err="1"/>
              <a:t>different</a:t>
            </a:r>
            <a:r>
              <a:rPr lang="fr-CA" baseline="0" dirty="0"/>
              <a:t> </a:t>
            </a:r>
            <a:r>
              <a:rPr lang="fr-CA" baseline="0" dirty="0" err="1"/>
              <a:t>workplaces</a:t>
            </a:r>
            <a:r>
              <a:rPr lang="fr-CA" baseline="0" dirty="0"/>
              <a:t>: </a:t>
            </a:r>
          </a:p>
          <a:p>
            <a:r>
              <a:rPr lang="fr-CA" baseline="0" dirty="0"/>
              <a:t>I </a:t>
            </a:r>
            <a:r>
              <a:rPr lang="fr-CA" baseline="0" dirty="0" err="1"/>
              <a:t>work</a:t>
            </a:r>
            <a:r>
              <a:rPr lang="fr-CA" baseline="0" dirty="0"/>
              <a:t> in the </a:t>
            </a:r>
            <a:r>
              <a:rPr lang="fr-CA" baseline="0" dirty="0" err="1"/>
              <a:t>community</a:t>
            </a:r>
            <a:r>
              <a:rPr lang="fr-CA" baseline="0" dirty="0"/>
              <a:t> </a:t>
            </a:r>
            <a:r>
              <a:rPr lang="fr-CA" baseline="0" dirty="0" err="1"/>
              <a:t>with</a:t>
            </a:r>
            <a:r>
              <a:rPr lang="fr-CA" baseline="0" dirty="0"/>
              <a:t> a </a:t>
            </a:r>
            <a:r>
              <a:rPr lang="fr-CA" baseline="0" dirty="0" err="1"/>
              <a:t>wide</a:t>
            </a:r>
            <a:r>
              <a:rPr lang="fr-CA" baseline="0" dirty="0"/>
              <a:t> range of clients; </a:t>
            </a:r>
            <a:r>
              <a:rPr lang="fr-CA" baseline="0" dirty="0" err="1"/>
              <a:t>some</a:t>
            </a:r>
            <a:r>
              <a:rPr lang="fr-CA" baseline="0" dirty="0"/>
              <a:t> </a:t>
            </a:r>
            <a:r>
              <a:rPr lang="fr-CA" baseline="0" dirty="0" err="1"/>
              <a:t>having</a:t>
            </a:r>
            <a:r>
              <a:rPr lang="fr-CA" baseline="0" dirty="0"/>
              <a:t> </a:t>
            </a:r>
            <a:r>
              <a:rPr lang="fr-CA" baseline="0" dirty="0" err="1"/>
              <a:t>very</a:t>
            </a:r>
            <a:r>
              <a:rPr lang="fr-CA" baseline="0" dirty="0"/>
              <a:t> </a:t>
            </a:r>
            <a:r>
              <a:rPr lang="fr-CA" baseline="0" dirty="0" err="1"/>
              <a:t>early</a:t>
            </a:r>
            <a:r>
              <a:rPr lang="fr-CA" baseline="0" dirty="0"/>
              <a:t> changes in cognition, </a:t>
            </a:r>
            <a:r>
              <a:rPr lang="fr-CA" baseline="0" dirty="0" err="1"/>
              <a:t>some</a:t>
            </a:r>
            <a:r>
              <a:rPr lang="fr-CA" baseline="0" dirty="0"/>
              <a:t> </a:t>
            </a:r>
            <a:r>
              <a:rPr lang="fr-CA" baseline="0" dirty="0" err="1"/>
              <a:t>who</a:t>
            </a:r>
            <a:r>
              <a:rPr lang="fr-CA" baseline="0" dirty="0"/>
              <a:t> have a </a:t>
            </a:r>
            <a:r>
              <a:rPr lang="fr-CA" baseline="0" dirty="0" err="1"/>
              <a:t>known</a:t>
            </a:r>
            <a:r>
              <a:rPr lang="fr-CA" baseline="0" dirty="0"/>
              <a:t> </a:t>
            </a:r>
            <a:r>
              <a:rPr lang="fr-CA" baseline="0" dirty="0" err="1"/>
              <a:t>dementia</a:t>
            </a:r>
            <a:r>
              <a:rPr lang="fr-CA" baseline="0" dirty="0"/>
              <a:t>.  </a:t>
            </a:r>
          </a:p>
          <a:p>
            <a:endParaRPr lang="fr-CA" baseline="0" dirty="0"/>
          </a:p>
          <a:p>
            <a:r>
              <a:rPr lang="fr-CA" dirty="0">
                <a:latin typeface="Arial"/>
                <a:cs typeface="Arial"/>
              </a:rPr>
              <a:t>Vickie </a:t>
            </a:r>
            <a:r>
              <a:rPr lang="fr-CA" dirty="0" err="1">
                <a:latin typeface="Arial"/>
                <a:cs typeface="Arial"/>
              </a:rPr>
              <a:t>works</a:t>
            </a:r>
            <a:r>
              <a:rPr lang="fr-CA" dirty="0">
                <a:latin typeface="Arial"/>
                <a:cs typeface="Arial"/>
              </a:rPr>
              <a:t> </a:t>
            </a:r>
            <a:r>
              <a:rPr lang="fr-CA" baseline="0" dirty="0">
                <a:latin typeface="Arial"/>
                <a:cs typeface="Arial"/>
              </a:rPr>
              <a:t>in LTC </a:t>
            </a:r>
            <a:r>
              <a:rPr lang="fr-CA" baseline="0" dirty="0" err="1">
                <a:latin typeface="Arial"/>
                <a:cs typeface="Arial"/>
              </a:rPr>
              <a:t>facilities</a:t>
            </a:r>
            <a:r>
              <a:rPr lang="fr-CA" baseline="0" dirty="0">
                <a:latin typeface="Arial"/>
                <a:cs typeface="Arial"/>
              </a:rPr>
              <a:t> </a:t>
            </a:r>
            <a:r>
              <a:rPr lang="fr-CA" baseline="0" dirty="0" err="1">
                <a:latin typeface="Arial"/>
                <a:cs typeface="Arial"/>
              </a:rPr>
              <a:t>with</a:t>
            </a:r>
            <a:r>
              <a:rPr lang="fr-CA" baseline="0" dirty="0">
                <a:latin typeface="Arial"/>
                <a:cs typeface="Arial"/>
              </a:rPr>
              <a:t> clients </a:t>
            </a:r>
            <a:r>
              <a:rPr lang="fr-CA" baseline="0" dirty="0" err="1">
                <a:latin typeface="Arial"/>
                <a:cs typeface="Arial"/>
              </a:rPr>
              <a:t>who</a:t>
            </a:r>
            <a:r>
              <a:rPr lang="fr-CA" baseline="0" dirty="0">
                <a:latin typeface="Arial"/>
                <a:cs typeface="Arial"/>
              </a:rPr>
              <a:t> </a:t>
            </a:r>
            <a:r>
              <a:rPr lang="fr-CA" baseline="0" dirty="0" err="1">
                <a:latin typeface="Arial"/>
                <a:cs typeface="Arial"/>
              </a:rPr>
              <a:t>typically</a:t>
            </a:r>
            <a:r>
              <a:rPr lang="fr-CA" baseline="0" dirty="0">
                <a:latin typeface="Arial"/>
                <a:cs typeface="Arial"/>
              </a:rPr>
              <a:t> have a </a:t>
            </a:r>
            <a:r>
              <a:rPr lang="fr-CA" baseline="0" dirty="0" err="1">
                <a:latin typeface="Arial"/>
                <a:cs typeface="Arial"/>
              </a:rPr>
              <a:t>known</a:t>
            </a:r>
            <a:r>
              <a:rPr lang="fr-CA" baseline="0" dirty="0">
                <a:latin typeface="Arial"/>
                <a:cs typeface="Arial"/>
              </a:rPr>
              <a:t> </a:t>
            </a:r>
            <a:r>
              <a:rPr lang="fr-CA" baseline="0" dirty="0" err="1">
                <a:latin typeface="Arial"/>
                <a:cs typeface="Arial"/>
              </a:rPr>
              <a:t>dementia</a:t>
            </a:r>
            <a:r>
              <a:rPr lang="fr-CA" baseline="0" dirty="0">
                <a:latin typeface="Arial"/>
                <a:cs typeface="Arial"/>
              </a:rPr>
              <a:t> and are </a:t>
            </a:r>
            <a:r>
              <a:rPr lang="fr-CA" baseline="0" dirty="0" err="1">
                <a:latin typeface="Arial"/>
                <a:cs typeface="Arial"/>
              </a:rPr>
              <a:t>experiencing</a:t>
            </a:r>
            <a:r>
              <a:rPr lang="fr-CA" baseline="0" dirty="0">
                <a:latin typeface="Arial"/>
                <a:cs typeface="Arial"/>
              </a:rPr>
              <a:t> </a:t>
            </a:r>
            <a:r>
              <a:rPr lang="fr-CA" baseline="0" dirty="0" err="1">
                <a:latin typeface="Arial"/>
                <a:cs typeface="Arial"/>
              </a:rPr>
              <a:t>behavioural</a:t>
            </a:r>
            <a:r>
              <a:rPr lang="fr-CA" baseline="0" dirty="0">
                <a:latin typeface="Arial"/>
                <a:cs typeface="Arial"/>
              </a:rPr>
              <a:t> and </a:t>
            </a:r>
            <a:r>
              <a:rPr lang="fr-CA" baseline="0" dirty="0" err="1">
                <a:latin typeface="Arial"/>
                <a:cs typeface="Arial"/>
              </a:rPr>
              <a:t>psychological</a:t>
            </a:r>
            <a:r>
              <a:rPr lang="fr-CA" baseline="0" dirty="0">
                <a:latin typeface="Arial"/>
                <a:cs typeface="Arial"/>
              </a:rPr>
              <a:t> </a:t>
            </a:r>
            <a:r>
              <a:rPr lang="fr-CA" baseline="0" dirty="0" err="1">
                <a:latin typeface="Arial"/>
                <a:cs typeface="Arial"/>
              </a:rPr>
              <a:t>symptoms</a:t>
            </a:r>
            <a:r>
              <a:rPr lang="fr-CA" baseline="0" dirty="0">
                <a:latin typeface="Arial"/>
                <a:cs typeface="Arial"/>
              </a:rPr>
              <a:t> of </a:t>
            </a:r>
            <a:r>
              <a:rPr lang="fr-CA" baseline="0" dirty="0" err="1">
                <a:latin typeface="Arial"/>
                <a:cs typeface="Arial"/>
              </a:rPr>
              <a:t>dementia</a:t>
            </a:r>
            <a:r>
              <a:rPr lang="fr-CA" baseline="0" dirty="0">
                <a:latin typeface="Arial"/>
                <a:cs typeface="Arial"/>
              </a:rPr>
              <a:t>.</a:t>
            </a:r>
            <a:r>
              <a:rPr lang="fr-CA" dirty="0">
                <a:latin typeface="Arial"/>
                <a:cs typeface="Arial"/>
              </a:rPr>
              <a:t>  </a:t>
            </a:r>
            <a:endParaRPr lang="fr-CA" baseline="0" dirty="0"/>
          </a:p>
          <a:p>
            <a:endParaRPr lang="fr-CA" baseline="0" dirty="0"/>
          </a:p>
          <a:p>
            <a:r>
              <a:rPr lang="fr-CA" baseline="0" dirty="0" err="1">
                <a:latin typeface="Arial"/>
                <a:cs typeface="Arial"/>
              </a:rPr>
              <a:t>We</a:t>
            </a:r>
            <a:r>
              <a:rPr lang="fr-CA" baseline="0" dirty="0">
                <a:latin typeface="Arial"/>
                <a:cs typeface="Arial"/>
              </a:rPr>
              <a:t> </a:t>
            </a:r>
            <a:r>
              <a:rPr lang="fr-CA" baseline="0" dirty="0" err="1">
                <a:latin typeface="Arial"/>
                <a:cs typeface="Arial"/>
              </a:rPr>
              <a:t>both</a:t>
            </a:r>
            <a:r>
              <a:rPr lang="fr-CA" baseline="0" dirty="0">
                <a:latin typeface="Arial"/>
                <a:cs typeface="Arial"/>
              </a:rPr>
              <a:t> </a:t>
            </a:r>
            <a:r>
              <a:rPr lang="fr-CA" baseline="0" dirty="0" err="1">
                <a:latin typeface="Arial"/>
                <a:cs typeface="Arial"/>
              </a:rPr>
              <a:t>assess</a:t>
            </a:r>
            <a:r>
              <a:rPr lang="fr-CA" baseline="0" dirty="0">
                <a:latin typeface="Arial"/>
                <a:cs typeface="Arial"/>
              </a:rPr>
              <a:t> changes in cognition and </a:t>
            </a:r>
            <a:r>
              <a:rPr lang="fr-CA" baseline="0" dirty="0" err="1">
                <a:latin typeface="Arial"/>
                <a:cs typeface="Arial"/>
              </a:rPr>
              <a:t>develop</a:t>
            </a:r>
            <a:r>
              <a:rPr lang="fr-CA" baseline="0" dirty="0">
                <a:latin typeface="Arial"/>
                <a:cs typeface="Arial"/>
              </a:rPr>
              <a:t> interventions.</a:t>
            </a:r>
            <a:r>
              <a:rPr lang="fr-CA" dirty="0">
                <a:latin typeface="Arial"/>
                <a:cs typeface="Arial"/>
              </a:rPr>
              <a:t> </a:t>
            </a:r>
            <a:r>
              <a:rPr lang="fr-CA" baseline="0" dirty="0">
                <a:latin typeface="Arial"/>
                <a:cs typeface="Arial"/>
              </a:rPr>
              <a:t> Just at </a:t>
            </a:r>
            <a:r>
              <a:rPr lang="fr-CA" baseline="0" dirty="0" err="1">
                <a:latin typeface="Arial"/>
                <a:cs typeface="Arial"/>
              </a:rPr>
              <a:t>different</a:t>
            </a:r>
            <a:r>
              <a:rPr lang="fr-CA" baseline="0" dirty="0">
                <a:latin typeface="Arial"/>
                <a:cs typeface="Arial"/>
              </a:rPr>
              <a:t> ends of the </a:t>
            </a:r>
            <a:r>
              <a:rPr lang="fr-CA" baseline="0" dirty="0" err="1">
                <a:latin typeface="Arial"/>
                <a:cs typeface="Arial"/>
              </a:rPr>
              <a:t>spectrum</a:t>
            </a:r>
            <a:r>
              <a:rPr lang="fr-CA" baseline="0" dirty="0">
                <a:latin typeface="Arial"/>
                <a:cs typeface="Arial"/>
              </a:rPr>
              <a:t>.</a:t>
            </a:r>
            <a:r>
              <a:rPr lang="fr-CA" dirty="0">
                <a:latin typeface="Arial"/>
                <a:cs typeface="Arial"/>
              </a:rPr>
              <a:t>  </a:t>
            </a:r>
            <a:endParaRPr lang="fr-CA" dirty="0"/>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2</a:t>
            </a:fld>
            <a:endParaRPr lang="en-US" altLang="en-US"/>
          </a:p>
        </p:txBody>
      </p:sp>
    </p:spTree>
    <p:extLst>
      <p:ext uri="{BB962C8B-B14F-4D97-AF65-F5344CB8AC3E}">
        <p14:creationId xmlns:p14="http://schemas.microsoft.com/office/powerpoint/2010/main" val="1634664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a:t>
            </a:fld>
            <a:endParaRPr lang="en-CA"/>
          </a:p>
        </p:txBody>
      </p:sp>
      <p:sp>
        <p:nvSpPr>
          <p:cNvPr id="5" name="Date Placeholder 4">
            <a:extLst>
              <a:ext uri="{FF2B5EF4-FFF2-40B4-BE49-F238E27FC236}">
                <a16:creationId xmlns:a16="http://schemas.microsoft.com/office/drawing/2014/main" id="{F581BEA5-312B-464D-B9D5-DE8F5E725F3C}"/>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3285331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4</a:t>
            </a:fld>
            <a:endParaRPr lang="en-US" altLang="en-US"/>
          </a:p>
        </p:txBody>
      </p:sp>
    </p:spTree>
    <p:extLst>
      <p:ext uri="{BB962C8B-B14F-4D97-AF65-F5344CB8AC3E}">
        <p14:creationId xmlns:p14="http://schemas.microsoft.com/office/powerpoint/2010/main" val="275754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a:t>
            </a:fld>
            <a:endParaRPr lang="en-US" altLang="en-US" sz="1200"/>
          </a:p>
        </p:txBody>
      </p:sp>
    </p:spTree>
    <p:extLst>
      <p:ext uri="{BB962C8B-B14F-4D97-AF65-F5344CB8AC3E}">
        <p14:creationId xmlns:p14="http://schemas.microsoft.com/office/powerpoint/2010/main" val="367559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6</a:t>
            </a:fld>
            <a:endParaRPr lang="en-US" altLang="en-US"/>
          </a:p>
        </p:txBody>
      </p:sp>
    </p:spTree>
    <p:extLst>
      <p:ext uri="{BB962C8B-B14F-4D97-AF65-F5344CB8AC3E}">
        <p14:creationId xmlns:p14="http://schemas.microsoft.com/office/powerpoint/2010/main" val="221687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57200" y="719138"/>
            <a:ext cx="6400800" cy="36004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Executive</a:t>
            </a:r>
            <a:r>
              <a:rPr lang="fr-CA" altLang="en-US" b="1" dirty="0">
                <a:latin typeface="Arial" panose="020B0604020202020204" pitchFamily="34" charset="0"/>
                <a:cs typeface="Arial" panose="020B0604020202020204" pitchFamily="34" charset="0"/>
              </a:rPr>
              <a:t>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cs typeface="Arial" panose="020B0604020202020204" pitchFamily="34" charset="0"/>
              </a:defRPr>
            </a:lvl1pPr>
            <a:lvl2pPr marL="770662" indent="-296408">
              <a:defRPr sz="2500">
                <a:solidFill>
                  <a:schemeClr val="tx1"/>
                </a:solidFill>
                <a:latin typeface="Arial" panose="020B0604020202020204" pitchFamily="34" charset="0"/>
                <a:cs typeface="Arial" panose="020B0604020202020204" pitchFamily="34" charset="0"/>
              </a:defRPr>
            </a:lvl2pPr>
            <a:lvl3pPr marL="1185634" indent="-237127">
              <a:defRPr sz="2500">
                <a:solidFill>
                  <a:schemeClr val="tx1"/>
                </a:solidFill>
                <a:latin typeface="Arial" panose="020B0604020202020204" pitchFamily="34" charset="0"/>
                <a:cs typeface="Arial" panose="020B0604020202020204" pitchFamily="34" charset="0"/>
              </a:defRPr>
            </a:lvl3pPr>
            <a:lvl4pPr marL="1659887" indent="-237127">
              <a:defRPr sz="2500">
                <a:solidFill>
                  <a:schemeClr val="tx1"/>
                </a:solidFill>
                <a:latin typeface="Arial" panose="020B0604020202020204" pitchFamily="34" charset="0"/>
                <a:cs typeface="Arial" panose="020B0604020202020204" pitchFamily="34" charset="0"/>
              </a:defRPr>
            </a:lvl4pPr>
            <a:lvl5pPr marL="2134141" indent="-237127">
              <a:defRPr sz="2500">
                <a:solidFill>
                  <a:schemeClr val="tx1"/>
                </a:solidFill>
                <a:latin typeface="Arial" panose="020B0604020202020204" pitchFamily="34" charset="0"/>
                <a:cs typeface="Arial" panose="020B0604020202020204" pitchFamily="34" charset="0"/>
              </a:defRPr>
            </a:lvl5pPr>
            <a:lvl6pPr marL="260839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082648"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556902"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031155" indent="-237127"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9</a:t>
            </a:fld>
            <a:endParaRPr lang="en-US" altLang="en-US" sz="1200"/>
          </a:p>
        </p:txBody>
      </p:sp>
    </p:spTree>
    <p:extLst>
      <p:ext uri="{BB962C8B-B14F-4D97-AF65-F5344CB8AC3E}">
        <p14:creationId xmlns:p14="http://schemas.microsoft.com/office/powerpoint/2010/main" val="345811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10</a:t>
            </a:fld>
            <a:endParaRPr lang="en-US" altLang="en-US"/>
          </a:p>
        </p:txBody>
      </p:sp>
    </p:spTree>
    <p:extLst>
      <p:ext uri="{BB962C8B-B14F-4D97-AF65-F5344CB8AC3E}">
        <p14:creationId xmlns:p14="http://schemas.microsoft.com/office/powerpoint/2010/main" val="3985838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Louise</a:t>
            </a:r>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15</a:t>
            </a:fld>
            <a:endParaRPr lang="en-US" altLang="en-US"/>
          </a:p>
        </p:txBody>
      </p:sp>
    </p:spTree>
    <p:extLst>
      <p:ext uri="{BB962C8B-B14F-4D97-AF65-F5344CB8AC3E}">
        <p14:creationId xmlns:p14="http://schemas.microsoft.com/office/powerpoint/2010/main" val="854462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2466380" y="0"/>
            <a:ext cx="4211240" cy="51435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675"/>
          </a:p>
        </p:txBody>
      </p:sp>
      <p:sp>
        <p:nvSpPr>
          <p:cNvPr id="9" name="Freeform 4">
            <a:extLst>
              <a:ext uri="{FF2B5EF4-FFF2-40B4-BE49-F238E27FC236}">
                <a16:creationId xmlns:a16="http://schemas.microsoft.com/office/drawing/2014/main" id="{069FDD12-51B0-3480-B40E-C0A9AD1C779B}"/>
              </a:ext>
            </a:extLst>
          </p:cNvPr>
          <p:cNvSpPr/>
          <p:nvPr/>
        </p:nvSpPr>
        <p:spPr>
          <a:xfrm>
            <a:off x="6303440" y="2352650"/>
            <a:ext cx="2840561" cy="2790851"/>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675"/>
          </a:p>
        </p:txBody>
      </p:sp>
      <p:grpSp>
        <p:nvGrpSpPr>
          <p:cNvPr id="11" name="Group 6">
            <a:extLst>
              <a:ext uri="{FF2B5EF4-FFF2-40B4-BE49-F238E27FC236}">
                <a16:creationId xmlns:a16="http://schemas.microsoft.com/office/drawing/2014/main" id="{B2270C40-DC0E-D19B-87F7-D3E6D749BF4D}"/>
              </a:ext>
            </a:extLst>
          </p:cNvPr>
          <p:cNvGrpSpPr/>
          <p:nvPr/>
        </p:nvGrpSpPr>
        <p:grpSpPr>
          <a:xfrm>
            <a:off x="6992402" y="54577"/>
            <a:ext cx="2092900" cy="473450"/>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675"/>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1245"/>
                </a:lnSpc>
              </a:pPr>
              <a:endParaRPr sz="675"/>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7228942" y="202401"/>
            <a:ext cx="1619820" cy="152414"/>
          </a:xfrm>
          <a:prstGeom prst="rect">
            <a:avLst/>
          </a:prstGeom>
        </p:spPr>
        <p:txBody>
          <a:bodyPr lIns="0" tIns="0" rIns="0" bIns="0" rtlCol="0" anchor="t">
            <a:spAutoFit/>
          </a:bodyPr>
          <a:lstStyle/>
          <a:p>
            <a:pPr algn="ctr">
              <a:lnSpc>
                <a:spcPts val="1312"/>
              </a:lnSpc>
            </a:pPr>
            <a:r>
              <a:rPr lang="en-US" sz="937" dirty="0">
                <a:solidFill>
                  <a:srgbClr val="FFFFFF"/>
                </a:solidFill>
                <a:latin typeface="Helios Extended"/>
                <a:ea typeface="Helios Extended"/>
                <a:cs typeface="Helios Extended"/>
                <a:sym typeface="Helios Extended"/>
              </a:rPr>
              <a:t>www.rgpeo.com</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628650" y="1954071"/>
            <a:ext cx="7886700" cy="994569"/>
          </a:xfrm>
          <a:prstGeom prst="rect">
            <a:avLst/>
          </a:prstGeom>
        </p:spPr>
        <p:txBody>
          <a:bodyPr/>
          <a:lstStyle>
            <a:lvl1pPr>
              <a:defRPr sz="4500">
                <a:latin typeface="League Spartan" panose="020B0604020202020204" charset="0"/>
              </a:defRPr>
            </a:lvl1pPr>
          </a:lstStyle>
          <a:p>
            <a:r>
              <a:rPr lang="en-US" dirty="0"/>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2776240" y="3045440"/>
            <a:ext cx="3591520" cy="457200"/>
          </a:xfrm>
          <a:prstGeom prst="rect">
            <a:avLst/>
          </a:prstGeom>
        </p:spPr>
        <p:txBody>
          <a:bodyPr/>
          <a:lstStyle>
            <a:lvl1pPr marL="0" indent="0" algn="ctr">
              <a:buNone/>
              <a:defRPr sz="1650" b="0">
                <a:latin typeface="Helios Extended" panose="020B0604020202020204" charset="0"/>
              </a:defRPr>
            </a:lvl1pPr>
          </a:lstStyle>
          <a:p>
            <a:pPr lvl="0"/>
            <a:r>
              <a:rPr lang="en-US" dirty="0"/>
              <a:t>AUTHOR(S) NAMES</a:t>
            </a:r>
          </a:p>
        </p:txBody>
      </p:sp>
    </p:spTree>
    <p:extLst>
      <p:ext uri="{BB962C8B-B14F-4D97-AF65-F5344CB8AC3E}">
        <p14:creationId xmlns:p14="http://schemas.microsoft.com/office/powerpoint/2010/main" val="261218347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fographic/Chart">
    <p:spTree>
      <p:nvGrpSpPr>
        <p:cNvPr id="1" name=""/>
        <p:cNvGrpSpPr/>
        <p:nvPr/>
      </p:nvGrpSpPr>
      <p:grpSpPr>
        <a:xfrm>
          <a:off x="0" y="0"/>
          <a:ext cx="0" cy="0"/>
          <a:chOff x="0" y="0"/>
          <a:chExt cx="0" cy="0"/>
        </a:xfrm>
      </p:grpSpPr>
      <p:grpSp>
        <p:nvGrpSpPr>
          <p:cNvPr id="24" name="Group 7">
            <a:extLst>
              <a:ext uri="{FF2B5EF4-FFF2-40B4-BE49-F238E27FC236}">
                <a16:creationId xmlns:a16="http://schemas.microsoft.com/office/drawing/2014/main" id="{3450EE18-1256-F729-9523-47E82C86230C}"/>
              </a:ext>
            </a:extLst>
          </p:cNvPr>
          <p:cNvGrpSpPr/>
          <p:nvPr userDrawn="1"/>
        </p:nvGrpSpPr>
        <p:grpSpPr>
          <a:xfrm>
            <a:off x="4286" y="3189758"/>
            <a:ext cx="4685652" cy="1953742"/>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675"/>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1245"/>
                </a:lnSpc>
              </a:pPr>
              <a:endParaRPr sz="675"/>
            </a:p>
          </p:txBody>
        </p:sp>
      </p:grpSp>
      <p:grpSp>
        <p:nvGrpSpPr>
          <p:cNvPr id="20" name="Group 3">
            <a:extLst>
              <a:ext uri="{FF2B5EF4-FFF2-40B4-BE49-F238E27FC236}">
                <a16:creationId xmlns:a16="http://schemas.microsoft.com/office/drawing/2014/main" id="{4C94D1A2-35E1-31DD-AA22-C0D10F22BB9E}"/>
              </a:ext>
            </a:extLst>
          </p:cNvPr>
          <p:cNvGrpSpPr/>
          <p:nvPr/>
        </p:nvGrpSpPr>
        <p:grpSpPr>
          <a:xfrm>
            <a:off x="3458806" y="0"/>
            <a:ext cx="8230359" cy="5143500"/>
            <a:chOff x="0" y="0"/>
            <a:chExt cx="769039" cy="480605"/>
          </a:xfrm>
        </p:grpSpPr>
        <p:sp>
          <p:nvSpPr>
            <p:cNvPr id="21" name="Freeform 4">
              <a:extLst>
                <a:ext uri="{FF2B5EF4-FFF2-40B4-BE49-F238E27FC236}">
                  <a16:creationId xmlns:a16="http://schemas.microsoft.com/office/drawing/2014/main" id="{F728D59A-2871-196A-CBEE-0AB3FE35EA92}"/>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675"/>
            </a:p>
          </p:txBody>
        </p:sp>
        <p:sp>
          <p:nvSpPr>
            <p:cNvPr id="22" name="TextBox 5">
              <a:extLst>
                <a:ext uri="{FF2B5EF4-FFF2-40B4-BE49-F238E27FC236}">
                  <a16:creationId xmlns:a16="http://schemas.microsoft.com/office/drawing/2014/main" id="{6B4B154A-8DD5-B2C6-E76C-22C35C625807}"/>
                </a:ext>
              </a:extLst>
            </p:cNvPr>
            <p:cNvSpPr txBox="1"/>
            <p:nvPr/>
          </p:nvSpPr>
          <p:spPr>
            <a:xfrm>
              <a:off x="101600" y="-66675"/>
              <a:ext cx="565839" cy="547280"/>
            </a:xfrm>
            <a:prstGeom prst="rect">
              <a:avLst/>
            </a:prstGeom>
          </p:spPr>
          <p:txBody>
            <a:bodyPr lIns="50800" tIns="50800" rIns="50800" bIns="50800" rtlCol="0" anchor="ctr"/>
            <a:lstStyle/>
            <a:p>
              <a:pPr algn="ctr">
                <a:lnSpc>
                  <a:spcPts val="1245"/>
                </a:lnSpc>
              </a:pPr>
              <a:endParaRPr sz="675"/>
            </a:p>
          </p:txBody>
        </p:sp>
      </p:grpSp>
      <p:sp>
        <p:nvSpPr>
          <p:cNvPr id="2" name="Title 1">
            <a:extLst>
              <a:ext uri="{FF2B5EF4-FFF2-40B4-BE49-F238E27FC236}">
                <a16:creationId xmlns:a16="http://schemas.microsoft.com/office/drawing/2014/main" id="{F84F9C5A-2BEE-4BE4-D29E-884D628E98EB}"/>
              </a:ext>
            </a:extLst>
          </p:cNvPr>
          <p:cNvSpPr>
            <a:spLocks noGrp="1"/>
          </p:cNvSpPr>
          <p:nvPr>
            <p:ph type="title" hasCustomPrompt="1"/>
          </p:nvPr>
        </p:nvSpPr>
        <p:spPr>
          <a:xfrm>
            <a:off x="2209801" y="273845"/>
            <a:ext cx="6305551" cy="621506"/>
          </a:xfrm>
          <a:prstGeom prst="rect">
            <a:avLst/>
          </a:prstGeom>
        </p:spPr>
        <p:txBody>
          <a:bodyPr/>
          <a:lstStyle>
            <a:lvl1pPr algn="l">
              <a:defRPr sz="2550">
                <a:latin typeface="League Spartan" panose="020B0604020202020204" charset="0"/>
              </a:defRPr>
            </a:lvl1pPr>
          </a:lstStyle>
          <a:p>
            <a:r>
              <a:rPr lang="en-US" dirty="0"/>
              <a:t>TITLE</a:t>
            </a:r>
          </a:p>
        </p:txBody>
      </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5943600" y="1123950"/>
            <a:ext cx="3276600" cy="32766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249238" y="1360349"/>
            <a:ext cx="3921125" cy="1470819"/>
          </a:xfrm>
          <a:prstGeom prst="rect">
            <a:avLst/>
          </a:prstGeom>
        </p:spPr>
        <p:txBody>
          <a:bodyPr/>
          <a:lstStyle/>
          <a:p>
            <a:pPr marL="128588" marR="0" lvl="0" indent="-128588" algn="l" defTabSz="342900" rtl="0" eaLnBrk="1" fontAlgn="auto" latinLnBrk="0" hangingPunct="1">
              <a:lnSpc>
                <a:spcPct val="100000"/>
              </a:lnSpc>
              <a:spcBef>
                <a:spcPct val="20000"/>
              </a:spcBef>
              <a:spcAft>
                <a:spcPts val="0"/>
              </a:spcAft>
              <a:buClrTx/>
              <a:buSzTx/>
              <a:buFont typeface="Arial" pitchFamily="34" charset="0"/>
              <a:buChar char="•"/>
              <a:tabLst/>
              <a:defRPr/>
            </a:pPr>
            <a:r>
              <a:rPr lang="en-US" sz="1200" dirty="0">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304800" y="3371850"/>
            <a:ext cx="5105400" cy="1409700"/>
          </a:xfrm>
          <a:prstGeom prst="rect">
            <a:avLst/>
          </a:prstGeom>
        </p:spPr>
        <p:txBody>
          <a:bodyPr/>
          <a:lstStyle>
            <a:lvl1pPr algn="just">
              <a:lnSpc>
                <a:spcPts val="3762"/>
              </a:lnSpc>
              <a:defRPr/>
            </a:lvl1pPr>
            <a:lvl5pPr marL="685800" indent="0">
              <a:buNone/>
              <a:defRPr/>
            </a:lvl5pPr>
          </a:lstStyle>
          <a:p>
            <a:pPr algn="just">
              <a:lnSpc>
                <a:spcPts val="3762"/>
              </a:lnSpc>
            </a:pPr>
            <a:r>
              <a:rPr lang="en-US" sz="1200" dirty="0">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1200" dirty="0">
                <a:solidFill>
                  <a:srgbClr val="000000"/>
                </a:solidFill>
                <a:latin typeface="Helios Extended"/>
                <a:ea typeface="Helios Extended"/>
                <a:cs typeface="Helios Extended"/>
                <a:sym typeface="Helios Extended"/>
              </a:rPr>
              <a:t>I can help with building your own charts too</a:t>
            </a:r>
          </a:p>
        </p:txBody>
      </p:sp>
      <p:sp>
        <p:nvSpPr>
          <p:cNvPr id="3" name="TextBox 12">
            <a:extLst>
              <a:ext uri="{FF2B5EF4-FFF2-40B4-BE49-F238E27FC236}">
                <a16:creationId xmlns:a16="http://schemas.microsoft.com/office/drawing/2014/main" id="{AC6416D7-C5B9-2227-BFDD-5B51D844A0E3}"/>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9407470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8" y="4925160"/>
            <a:ext cx="4662487" cy="151388"/>
          </a:xfrm>
          <a:prstGeom prst="rect">
            <a:avLst/>
          </a:prstGeom>
          <a:noFill/>
        </p:spPr>
        <p:txBody>
          <a:bodyPr wrap="square">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28411" y="2097155"/>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675"/>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245"/>
                </a:lnSpc>
              </a:pPr>
              <a:endParaRPr sz="675"/>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3433882" y="-1"/>
            <a:ext cx="4647897" cy="5167804"/>
            <a:chOff x="0" y="0"/>
            <a:chExt cx="769039" cy="480605"/>
          </a:xfrm>
        </p:grpSpPr>
        <p:sp>
          <p:nvSpPr>
            <p:cNvPr id="12" name="Freeform 4">
              <a:extLst>
                <a:ext uri="{FF2B5EF4-FFF2-40B4-BE49-F238E27FC236}">
                  <a16:creationId xmlns:a16="http://schemas.microsoft.com/office/drawing/2014/main" id="{09158DE2-A929-69E7-F401-54DE5E2DA906}"/>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675"/>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245"/>
                </a:lnSpc>
              </a:pPr>
              <a:endParaRPr sz="675"/>
            </a:p>
          </p:txBody>
        </p:sp>
      </p:grpSp>
      <p:sp>
        <p:nvSpPr>
          <p:cNvPr id="14" name="AutoShape 2">
            <a:extLst>
              <a:ext uri="{FF2B5EF4-FFF2-40B4-BE49-F238E27FC236}">
                <a16:creationId xmlns:a16="http://schemas.microsoft.com/office/drawing/2014/main" id="{5557F6AD-D342-BFE9-3413-54748B9AC13D}"/>
              </a:ext>
            </a:extLst>
          </p:cNvPr>
          <p:cNvSpPr/>
          <p:nvPr/>
        </p:nvSpPr>
        <p:spPr>
          <a:xfrm>
            <a:off x="514351" y="1809750"/>
            <a:ext cx="747139" cy="0"/>
          </a:xfrm>
          <a:prstGeom prst="line">
            <a:avLst/>
          </a:prstGeom>
          <a:ln w="114300" cap="flat">
            <a:solidFill>
              <a:srgbClr val="0B1320"/>
            </a:solidFill>
            <a:prstDash val="solid"/>
            <a:headEnd type="none" w="sm" len="sm"/>
            <a:tailEnd type="none" w="sm" len="sm"/>
          </a:ln>
        </p:spPr>
        <p:txBody>
          <a:bodyPr/>
          <a:lstStyle/>
          <a:p>
            <a:endParaRPr lang="en-US" sz="675"/>
          </a:p>
        </p:txBody>
      </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23097" y="2357205"/>
            <a:ext cx="1887404" cy="1887404"/>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hasCustomPrompt="1"/>
          </p:nvPr>
        </p:nvSpPr>
        <p:spPr>
          <a:xfrm>
            <a:off x="457200" y="1187665"/>
            <a:ext cx="3810000" cy="994569"/>
          </a:xfrm>
          <a:prstGeom prst="rect">
            <a:avLst/>
          </a:prstGeom>
        </p:spPr>
        <p:txBody>
          <a:bodyPr/>
          <a:lstStyle>
            <a:lvl1pPr algn="l">
              <a:defRPr sz="2550">
                <a:latin typeface="League Spartan" panose="020B0604020202020204" charset="0"/>
              </a:defRPr>
            </a:lvl1pPr>
          </a:lstStyle>
          <a:p>
            <a:r>
              <a:rPr lang="en-US" dirty="0"/>
              <a:t>Q/A or Poll</a:t>
            </a:r>
          </a:p>
        </p:txBody>
      </p:sp>
      <p:sp>
        <p:nvSpPr>
          <p:cNvPr id="4" name="Content Placeholder 3">
            <a:extLst>
              <a:ext uri="{FF2B5EF4-FFF2-40B4-BE49-F238E27FC236}">
                <a16:creationId xmlns:a16="http://schemas.microsoft.com/office/drawing/2014/main" id="{F4A59694-284F-9665-1879-ECDE0DE49B2F}"/>
              </a:ext>
            </a:extLst>
          </p:cNvPr>
          <p:cNvSpPr>
            <a:spLocks noGrp="1"/>
          </p:cNvSpPr>
          <p:nvPr>
            <p:ph sz="quarter" idx="10" hasCustomPrompt="1"/>
          </p:nvPr>
        </p:nvSpPr>
        <p:spPr>
          <a:xfrm>
            <a:off x="4686300" y="1187451"/>
            <a:ext cx="4191000" cy="3737769"/>
          </a:xfrm>
          <a:prstGeom prst="rect">
            <a:avLst/>
          </a:prstGeom>
        </p:spPr>
        <p:txBody>
          <a:bodyPr/>
          <a:lstStyle>
            <a:lvl2pPr marL="171450" indent="0">
              <a:buFont typeface="Arial" panose="020B0604020202020204" pitchFamily="34" charset="0"/>
              <a:buNone/>
              <a:defRPr sz="1200">
                <a:latin typeface="Helios Extended" panose="020B0604020202020204" charset="0"/>
              </a:defRPr>
            </a:lvl2pPr>
          </a:lstStyle>
          <a:p>
            <a:pPr lvl="1"/>
            <a:r>
              <a:rPr lang="en-US" dirty="0"/>
              <a:t>Question goes here.</a:t>
            </a:r>
          </a:p>
          <a:p>
            <a:pPr lvl="1"/>
            <a:endParaRPr lang="en-US" dirty="0"/>
          </a:p>
          <a:p>
            <a:pPr lvl="1"/>
            <a:endParaRPr lang="en-US" dirty="0"/>
          </a:p>
          <a:p>
            <a:pPr lvl="1"/>
            <a:r>
              <a:rPr lang="en-US" dirty="0"/>
              <a:t>a. Option 1</a:t>
            </a:r>
          </a:p>
          <a:p>
            <a:pPr lvl="1"/>
            <a:r>
              <a:rPr lang="en-US" dirty="0"/>
              <a:t>b. Option 2</a:t>
            </a:r>
          </a:p>
          <a:p>
            <a:pPr lvl="1"/>
            <a:r>
              <a:rPr lang="en-US" dirty="0"/>
              <a:t>c. Option 3</a:t>
            </a:r>
          </a:p>
          <a:p>
            <a:pPr lvl="1"/>
            <a:r>
              <a:rPr lang="en-US" dirty="0"/>
              <a:t>d. Option 4</a:t>
            </a:r>
          </a:p>
        </p:txBody>
      </p:sp>
      <p:sp>
        <p:nvSpPr>
          <p:cNvPr id="3" name="TextBox 12">
            <a:extLst>
              <a:ext uri="{FF2B5EF4-FFF2-40B4-BE49-F238E27FC236}">
                <a16:creationId xmlns:a16="http://schemas.microsoft.com/office/drawing/2014/main" id="{30E6FFCC-D82A-7ED6-B90A-6CE7E37AE9CC}"/>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64754856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7" y="4925160"/>
            <a:ext cx="4662487" cy="174278"/>
          </a:xfrm>
          <a:prstGeom prst="rect">
            <a:avLst/>
          </a:prstGeom>
          <a:noFill/>
        </p:spPr>
        <p:txBody>
          <a:bodyPr wrap="square">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22802" y="2102409"/>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016000" y="-716938"/>
            <a:ext cx="12830631" cy="588474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996" y="2538716"/>
            <a:ext cx="1887404" cy="1887404"/>
          </a:xfrm>
          <a:prstGeom prst="rect">
            <a:avLst/>
          </a:prstGeom>
        </p:spPr>
      </p:pic>
      <p:sp>
        <p:nvSpPr>
          <p:cNvPr id="3" name="Rectangle 2">
            <a:extLst>
              <a:ext uri="{FF2B5EF4-FFF2-40B4-BE49-F238E27FC236}">
                <a16:creationId xmlns:a16="http://schemas.microsoft.com/office/drawing/2014/main" id="{D3BA6B86-3CC2-2D32-B3E7-900FEF70BF9F}"/>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AF1303A-15E4-3E86-D938-3253DFD08C12}"/>
              </a:ext>
            </a:extLst>
          </p:cNvPr>
          <p:cNvSpPr>
            <a:spLocks noGrp="1" noRot="1" noMove="1" noResize="1" noEditPoints="1" noAdjustHandles="1" noChangeArrowheads="1" noChangeShapeType="1"/>
          </p:cNvSpPr>
          <p:nvPr userDrawn="1"/>
        </p:nvSpPr>
        <p:spPr>
          <a:xfrm>
            <a:off x="107157" y="84419"/>
            <a:ext cx="2331243" cy="1103031"/>
          </a:xfrm>
          <a:prstGeom prst="rect">
            <a:avLst/>
          </a:prstGeom>
          <a:solidFill>
            <a:srgbClr val="E9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687702B6-D284-2126-6E15-66046C9C46C2}"/>
              </a:ext>
            </a:extLst>
          </p:cNvPr>
          <p:cNvSpPr>
            <a:spLocks noGrp="1"/>
          </p:cNvSpPr>
          <p:nvPr>
            <p:ph type="title"/>
          </p:nvPr>
        </p:nvSpPr>
        <p:spPr>
          <a:xfrm>
            <a:off x="3344334" y="3149601"/>
            <a:ext cx="5317066" cy="2182234"/>
          </a:xfrm>
          <a:prstGeom prst="rect">
            <a:avLst/>
          </a:prstGeom>
        </p:spPr>
        <p:txBody>
          <a:bodyPr/>
          <a:lstStyle>
            <a:lvl1pPr>
              <a:defRPr>
                <a:latin typeface="League Spartan" panose="020B0604020202020204" charset="0"/>
                <a:cs typeface="League Spartan" panose="020B0604020202020204" charset="0"/>
              </a:defRPr>
            </a:lvl1pPr>
          </a:lstStyle>
          <a:p>
            <a:pPr algn="ctr"/>
            <a:r>
              <a:rPr lang="en-US" sz="6000" b="1" dirty="0"/>
              <a:t>QUESTIONS?</a:t>
            </a:r>
          </a:p>
        </p:txBody>
      </p:sp>
      <p:pic>
        <p:nvPicPr>
          <p:cNvPr id="14" name="Picture 13" descr="A black background with text and a silhouette of a tree&#10;&#10;Description automatically generated">
            <a:extLst>
              <a:ext uri="{FF2B5EF4-FFF2-40B4-BE49-F238E27FC236}">
                <a16:creationId xmlns:a16="http://schemas.microsoft.com/office/drawing/2014/main" id="{7F760826-886C-B4C8-BDD8-772939B6F2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0037" y="317195"/>
            <a:ext cx="2964851" cy="1266072"/>
          </a:xfrm>
          <a:prstGeom prst="rect">
            <a:avLst/>
          </a:prstGeom>
        </p:spPr>
      </p:pic>
      <p:sp>
        <p:nvSpPr>
          <p:cNvPr id="15" name="Speech Bubble: Rectangle with Corners Rounded 14">
            <a:extLst>
              <a:ext uri="{FF2B5EF4-FFF2-40B4-BE49-F238E27FC236}">
                <a16:creationId xmlns:a16="http://schemas.microsoft.com/office/drawing/2014/main" id="{E351D8E6-179E-E12B-AACD-25E1B0D00056}"/>
              </a:ext>
            </a:extLst>
          </p:cNvPr>
          <p:cNvSpPr/>
          <p:nvPr userDrawn="1"/>
        </p:nvSpPr>
        <p:spPr>
          <a:xfrm>
            <a:off x="4342039" y="470237"/>
            <a:ext cx="4319361" cy="1368187"/>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4B72810-3564-7C5A-7E69-D4366EC4E977}"/>
              </a:ext>
            </a:extLst>
          </p:cNvPr>
          <p:cNvSpPr txBox="1"/>
          <p:nvPr userDrawn="1"/>
        </p:nvSpPr>
        <p:spPr>
          <a:xfrm>
            <a:off x="4882030" y="800387"/>
            <a:ext cx="3239377" cy="707886"/>
          </a:xfrm>
          <a:prstGeom prst="rect">
            <a:avLst/>
          </a:prstGeom>
          <a:noFill/>
        </p:spPr>
        <p:txBody>
          <a:bodyPr wrap="square" rtlCol="0">
            <a:spAutoFit/>
          </a:bodyPr>
          <a:lstStyle/>
          <a:p>
            <a:pPr algn="ctr"/>
            <a:r>
              <a:rPr lang="en-US" sz="4000" dirty="0">
                <a:solidFill>
                  <a:schemeClr val="bg2"/>
                </a:solidFill>
                <a:latin typeface="Bauhaus 93" panose="04030905020B02020C02" pitchFamily="82" charset="0"/>
              </a:rPr>
              <a:t>THANK YOU!</a:t>
            </a:r>
          </a:p>
        </p:txBody>
      </p:sp>
      <p:sp>
        <p:nvSpPr>
          <p:cNvPr id="2" name="TextBox 12">
            <a:extLst>
              <a:ext uri="{FF2B5EF4-FFF2-40B4-BE49-F238E27FC236}">
                <a16:creationId xmlns:a16="http://schemas.microsoft.com/office/drawing/2014/main" id="{635637F8-1596-1CC7-43CF-9E18A51A5EE6}"/>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9665587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142999" y="1162050"/>
            <a:ext cx="7322972" cy="398145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675"/>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1245"/>
                </a:lnSpc>
              </a:pPr>
              <a:endParaRPr sz="675"/>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4362773" y="0"/>
            <a:ext cx="4781227" cy="51435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a:stretch>
                <a:fillRect l="-39307" r="-39307"/>
              </a:stretch>
            </a:blipFill>
          </p:spPr>
          <p:txBody>
            <a:bodyPr/>
            <a:lstStyle/>
            <a:p>
              <a:endParaRPr lang="en-US" sz="675"/>
            </a:p>
          </p:txBody>
        </p:sp>
      </p:grpSp>
      <p:sp>
        <p:nvSpPr>
          <p:cNvPr id="35" name="AutoShape 5">
            <a:extLst>
              <a:ext uri="{FF2B5EF4-FFF2-40B4-BE49-F238E27FC236}">
                <a16:creationId xmlns:a16="http://schemas.microsoft.com/office/drawing/2014/main" id="{894C7743-5306-C9E2-615A-F9ED8E9EB671}"/>
              </a:ext>
            </a:extLst>
          </p:cNvPr>
          <p:cNvSpPr/>
          <p:nvPr/>
        </p:nvSpPr>
        <p:spPr>
          <a:xfrm>
            <a:off x="863575" y="2116830"/>
            <a:ext cx="747139" cy="0"/>
          </a:xfrm>
          <a:prstGeom prst="line">
            <a:avLst/>
          </a:prstGeom>
          <a:ln w="114300" cap="flat">
            <a:solidFill>
              <a:srgbClr val="000000"/>
            </a:solidFill>
            <a:prstDash val="solid"/>
            <a:headEnd type="none" w="sm" len="sm"/>
            <a:tailEnd type="none" w="sm" len="sm"/>
          </a:ln>
        </p:spPr>
        <p:txBody>
          <a:bodyPr/>
          <a:lstStyle/>
          <a:p>
            <a:endParaRPr lang="en-US" sz="675"/>
          </a:p>
        </p:txBody>
      </p:sp>
      <p:grpSp>
        <p:nvGrpSpPr>
          <p:cNvPr id="36" name="Group 6">
            <a:extLst>
              <a:ext uri="{FF2B5EF4-FFF2-40B4-BE49-F238E27FC236}">
                <a16:creationId xmlns:a16="http://schemas.microsoft.com/office/drawing/2014/main" id="{3BDFDCF8-EB4D-A5D8-1FF1-882DB26E5566}"/>
              </a:ext>
            </a:extLst>
          </p:cNvPr>
          <p:cNvGrpSpPr/>
          <p:nvPr/>
        </p:nvGrpSpPr>
        <p:grpSpPr>
          <a:xfrm>
            <a:off x="863575" y="3045747"/>
            <a:ext cx="293789" cy="29379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675"/>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535"/>
                </a:lnSpc>
              </a:pPr>
              <a:endParaRPr sz="675"/>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863575" y="2571750"/>
            <a:ext cx="293789" cy="29379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675"/>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535"/>
                </a:lnSpc>
              </a:pPr>
              <a:endParaRPr sz="675"/>
            </a:p>
          </p:txBody>
        </p:sp>
      </p:grpSp>
      <p:sp>
        <p:nvSpPr>
          <p:cNvPr id="42" name="Freeform 12">
            <a:extLst>
              <a:ext uri="{FF2B5EF4-FFF2-40B4-BE49-F238E27FC236}">
                <a16:creationId xmlns:a16="http://schemas.microsoft.com/office/drawing/2014/main" id="{F26E0473-8F6B-5B64-E148-EDBDFA03A061}"/>
              </a:ext>
            </a:extLst>
          </p:cNvPr>
          <p:cNvSpPr/>
          <p:nvPr/>
        </p:nvSpPr>
        <p:spPr>
          <a:xfrm>
            <a:off x="914665" y="2645955"/>
            <a:ext cx="191608" cy="145383"/>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675"/>
          </a:p>
        </p:txBody>
      </p:sp>
      <p:sp>
        <p:nvSpPr>
          <p:cNvPr id="43" name="Freeform 13">
            <a:extLst>
              <a:ext uri="{FF2B5EF4-FFF2-40B4-BE49-F238E27FC236}">
                <a16:creationId xmlns:a16="http://schemas.microsoft.com/office/drawing/2014/main" id="{733CEFAE-2338-68BF-7B0A-141416EE5E5D}"/>
              </a:ext>
            </a:extLst>
          </p:cNvPr>
          <p:cNvSpPr/>
          <p:nvPr/>
        </p:nvSpPr>
        <p:spPr>
          <a:xfrm>
            <a:off x="919220" y="3101394"/>
            <a:ext cx="182496" cy="182496"/>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675"/>
          </a:p>
        </p:txBody>
      </p:sp>
      <p:sp>
        <p:nvSpPr>
          <p:cNvPr id="52" name="TextBox 22">
            <a:extLst>
              <a:ext uri="{FF2B5EF4-FFF2-40B4-BE49-F238E27FC236}">
                <a16:creationId xmlns:a16="http://schemas.microsoft.com/office/drawing/2014/main" id="{39E660EC-C5DC-59F0-CD19-A89E7AA01375}"/>
              </a:ext>
            </a:extLst>
          </p:cNvPr>
          <p:cNvSpPr txBox="1"/>
          <p:nvPr/>
        </p:nvSpPr>
        <p:spPr>
          <a:xfrm>
            <a:off x="863574" y="1503675"/>
            <a:ext cx="3261473" cy="426014"/>
          </a:xfrm>
          <a:prstGeom prst="rect">
            <a:avLst/>
          </a:prstGeom>
        </p:spPr>
        <p:txBody>
          <a:bodyPr lIns="0" tIns="0" rIns="0" bIns="0" rtlCol="0" anchor="t">
            <a:spAutoFit/>
          </a:bodyPr>
          <a:lstStyle/>
          <a:p>
            <a:pPr algn="l">
              <a:lnSpc>
                <a:spcPts val="3551"/>
              </a:lnSpc>
            </a:pPr>
            <a:r>
              <a:rPr lang="en-US" sz="2732" dirty="0">
                <a:solidFill>
                  <a:srgbClr val="004F7C"/>
                </a:solidFill>
                <a:latin typeface="League Spartan"/>
                <a:ea typeface="League Spartan"/>
                <a:cs typeface="League Spartan"/>
                <a:sym typeface="League Spartan"/>
              </a:rPr>
              <a:t>Contact Me</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299298" y="2550605"/>
            <a:ext cx="3261473" cy="314935"/>
          </a:xfrm>
          <a:prstGeom prst="rect">
            <a:avLst/>
          </a:prstGeom>
        </p:spPr>
        <p:txBody>
          <a:bodyPr/>
          <a:lstStyle>
            <a:lvl1pPr marL="0" indent="0">
              <a:buNone/>
              <a:defRPr sz="1200">
                <a:latin typeface="Helios Extended" panose="020B0604020202020204" charset="0"/>
              </a:defRPr>
            </a:lvl1pPr>
          </a:lstStyle>
          <a:p>
            <a:pPr lvl="0"/>
            <a:r>
              <a:rPr lang="en-US" dirty="0"/>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299298" y="3074581"/>
            <a:ext cx="3261473" cy="314935"/>
          </a:xfrm>
          <a:prstGeom prst="rect">
            <a:avLst/>
          </a:prstGeom>
        </p:spPr>
        <p:txBody>
          <a:bodyPr/>
          <a:lstStyle>
            <a:lvl1pPr marL="0" indent="0">
              <a:buNone/>
              <a:defRPr sz="1200">
                <a:latin typeface="Helios Extended" panose="020B0604020202020204" charset="0"/>
              </a:defRPr>
            </a:lvl1pPr>
          </a:lstStyle>
          <a:p>
            <a:pPr lvl="0"/>
            <a:r>
              <a:rPr lang="en-US" dirty="0"/>
              <a:t>Enter organization website</a:t>
            </a:r>
          </a:p>
        </p:txBody>
      </p:sp>
      <p:sp>
        <p:nvSpPr>
          <p:cNvPr id="2" name="TextBox 12">
            <a:extLst>
              <a:ext uri="{FF2B5EF4-FFF2-40B4-BE49-F238E27FC236}">
                <a16:creationId xmlns:a16="http://schemas.microsoft.com/office/drawing/2014/main" id="{097F91D8-60FD-A4D7-9E21-27CB4BAF9155}"/>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50502107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3/12/2025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dirty="0"/>
          </a:p>
        </p:txBody>
      </p:sp>
    </p:spTree>
    <p:extLst>
      <p:ext uri="{BB962C8B-B14F-4D97-AF65-F5344CB8AC3E}">
        <p14:creationId xmlns:p14="http://schemas.microsoft.com/office/powerpoint/2010/main" val="238675034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83793" y="745617"/>
            <a:ext cx="5817119" cy="1426935"/>
          </a:xfrm>
          <a:prstGeom prst="rect">
            <a:avLst/>
          </a:prstGeom>
        </p:spPr>
        <p:txBody>
          <a:bodyPr wrap="square" lIns="0" tIns="0" rIns="0" bIns="0" anchor="b" anchorCtr="0">
            <a:normAutofit/>
          </a:bodyPr>
          <a:lstStyle>
            <a:lvl1pPr>
              <a:lnSpc>
                <a:spcPct val="80000"/>
              </a:lnSpc>
              <a:defRPr sz="2850" b="1" cap="all" spc="-75">
                <a:solidFill>
                  <a:srgbClr val="00338D"/>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983793" y="2172551"/>
            <a:ext cx="5817119" cy="594301"/>
          </a:xfrm>
          <a:prstGeom prst="rect">
            <a:avLst/>
          </a:prstGeom>
        </p:spPr>
        <p:txBody>
          <a:bodyPr wrap="square" lIns="0" tIns="0" rIns="0" bIns="0" anchor="b" anchorCtr="0">
            <a:normAutofit/>
          </a:bodyPr>
          <a:lstStyle>
            <a:lvl1pPr marL="0" indent="0" algn="l">
              <a:lnSpc>
                <a:spcPct val="80000"/>
              </a:lnSpc>
              <a:spcAft>
                <a:spcPts val="0"/>
              </a:spcAft>
              <a:buNone/>
              <a:defRPr sz="2100" b="0" i="0" cap="all" spc="-75">
                <a:solidFill>
                  <a:schemeClr val="accent2"/>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7" name="Footer Placeholder 4"/>
          <p:cNvSpPr txBox="1">
            <a:spLocks/>
          </p:cNvSpPr>
          <p:nvPr userDrawn="1"/>
        </p:nvSpPr>
        <p:spPr>
          <a:xfrm>
            <a:off x="4042611" y="4831009"/>
            <a:ext cx="3417647" cy="115416"/>
          </a:xfrm>
          <a:prstGeom prst="rect">
            <a:avLst/>
          </a:prstGeom>
        </p:spPr>
        <p:txBody>
          <a:bodyPr vert="horz" lIns="0" tIns="0" rIns="0" bIns="0" rtlCol="0" anchor="b" anchorCtr="0">
            <a:normAutofit/>
          </a:bodyPr>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750" b="0" i="0" kern="1200" dirty="0">
                <a:solidFill>
                  <a:schemeClr val="tx1">
                    <a:lumMod val="75000"/>
                  </a:schemeClr>
                </a:solidFill>
                <a:latin typeface="Arial"/>
                <a:ea typeface="+mn-ea"/>
                <a:cs typeface="Arial"/>
              </a:rPr>
              <a:t>www.ottawahospital.on.ca</a:t>
            </a:r>
            <a:r>
              <a:rPr lang="en-US" sz="750" dirty="0"/>
              <a:t> </a:t>
            </a:r>
            <a:r>
              <a:rPr lang="en-US" sz="750" baseline="0" dirty="0"/>
              <a:t> |  </a:t>
            </a:r>
            <a:r>
              <a:rPr lang="en-US" sz="750" dirty="0"/>
              <a:t>Affiliated with  •  </a:t>
            </a:r>
            <a:r>
              <a:rPr lang="en-US" sz="750" dirty="0" err="1"/>
              <a:t>Affilié</a:t>
            </a:r>
            <a:r>
              <a:rPr lang="en-US" sz="750" dirty="0"/>
              <a:t> à</a:t>
            </a:r>
          </a:p>
        </p:txBody>
      </p:sp>
      <p:sp>
        <p:nvSpPr>
          <p:cNvPr id="6" name="Text Placeholder 5"/>
          <p:cNvSpPr>
            <a:spLocks noGrp="1"/>
          </p:cNvSpPr>
          <p:nvPr>
            <p:ph type="body" sz="quarter" idx="10"/>
          </p:nvPr>
        </p:nvSpPr>
        <p:spPr>
          <a:xfrm>
            <a:off x="5362734" y="3056404"/>
            <a:ext cx="3832585" cy="415499"/>
          </a:xfrm>
          <a:prstGeom prst="rect">
            <a:avLst/>
          </a:prstGeom>
        </p:spPr>
        <p:txBody>
          <a:bodyPr tIns="0" anchor="b" anchorCtr="0">
            <a:normAutofit/>
          </a:bodyPr>
          <a:lstStyle>
            <a:lvl1pPr marL="0" indent="0">
              <a:spcAft>
                <a:spcPts val="0"/>
              </a:spcAft>
              <a:buFontTx/>
              <a:buNone/>
              <a:defRPr sz="900" cap="all" baseline="0">
                <a:solidFill>
                  <a:schemeClr val="bg1"/>
                </a:solidFill>
              </a:defRPr>
            </a:lvl1pPr>
            <a:lvl2pPr marL="0" indent="0">
              <a:spcAft>
                <a:spcPts val="0"/>
              </a:spcAft>
              <a:buFontTx/>
              <a:buNone/>
              <a:defRPr sz="900" cap="all" baseline="0">
                <a:solidFill>
                  <a:schemeClr val="bg1"/>
                </a:solidFill>
              </a:defRPr>
            </a:lvl2pPr>
            <a:lvl3pPr marL="0" indent="0">
              <a:spcAft>
                <a:spcPts val="0"/>
              </a:spcAft>
              <a:buFontTx/>
              <a:buNone/>
              <a:defRPr sz="900" cap="all" baseline="0">
                <a:solidFill>
                  <a:schemeClr val="bg1"/>
                </a:solidFill>
              </a:defRPr>
            </a:lvl3pPr>
            <a:lvl4pPr marL="0" indent="0">
              <a:spcAft>
                <a:spcPts val="0"/>
              </a:spcAft>
              <a:buFontTx/>
              <a:buNone/>
              <a:defRPr sz="900" cap="all" baseline="0">
                <a:solidFill>
                  <a:schemeClr val="bg1"/>
                </a:solidFill>
              </a:defRPr>
            </a:lvl4pPr>
            <a:lvl5pPr marL="0" indent="0">
              <a:spcAft>
                <a:spcPts val="0"/>
              </a:spcAft>
              <a:buFontTx/>
              <a:buNone/>
              <a:defRPr sz="900" cap="all" baseline="0">
                <a:solidFill>
                  <a:schemeClr val="bg1"/>
                </a:solidFill>
              </a:defRPr>
            </a:lvl5pPr>
          </a:lstStyle>
          <a:p>
            <a:pPr lvl="0"/>
            <a:r>
              <a:rPr lang="en-US"/>
              <a:t>Click to edit Master text styles</a:t>
            </a:r>
          </a:p>
        </p:txBody>
      </p:sp>
      <p:cxnSp>
        <p:nvCxnSpPr>
          <p:cNvPr id="10" name="Straight Connector 9"/>
          <p:cNvCxnSpPr/>
          <p:nvPr userDrawn="1"/>
        </p:nvCxnSpPr>
        <p:spPr>
          <a:xfrm>
            <a:off x="5349906" y="3516137"/>
            <a:ext cx="3832585" cy="0"/>
          </a:xfrm>
          <a:prstGeom prst="line">
            <a:avLst/>
          </a:prstGeom>
          <a:ln>
            <a:solidFill>
              <a:srgbClr val="ED8B17"/>
            </a:solidFill>
          </a:ln>
          <a:effectLst>
            <a:outerShdw blurRad="40000" dist="20000" dir="57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9" name="Text Placeholder 5"/>
          <p:cNvSpPr>
            <a:spLocks noGrp="1"/>
          </p:cNvSpPr>
          <p:nvPr>
            <p:ph type="body" sz="quarter" idx="11"/>
          </p:nvPr>
        </p:nvSpPr>
        <p:spPr>
          <a:xfrm>
            <a:off x="5362729" y="3567183"/>
            <a:ext cx="3832587" cy="415499"/>
          </a:xfrm>
          <a:prstGeom prst="rect">
            <a:avLst/>
          </a:prstGeom>
        </p:spPr>
        <p:txBody>
          <a:bodyPr tIns="0" anchor="t" anchorCtr="0">
            <a:normAutofit/>
          </a:bodyPr>
          <a:lstStyle>
            <a:lvl1pPr marL="0" indent="0">
              <a:spcAft>
                <a:spcPts val="0"/>
              </a:spcAft>
              <a:buFontTx/>
              <a:buNone/>
              <a:defRPr sz="900" cap="all" baseline="0">
                <a:solidFill>
                  <a:schemeClr val="bg1"/>
                </a:solidFill>
              </a:defRPr>
            </a:lvl1pPr>
            <a:lvl2pPr marL="0" indent="0">
              <a:spcAft>
                <a:spcPts val="0"/>
              </a:spcAft>
              <a:buFontTx/>
              <a:buNone/>
              <a:defRPr sz="900" cap="all" baseline="0">
                <a:solidFill>
                  <a:schemeClr val="bg1"/>
                </a:solidFill>
              </a:defRPr>
            </a:lvl2pPr>
            <a:lvl3pPr marL="0" indent="0">
              <a:spcAft>
                <a:spcPts val="0"/>
              </a:spcAft>
              <a:buFontTx/>
              <a:buNone/>
              <a:defRPr sz="900" cap="all" baseline="0">
                <a:solidFill>
                  <a:schemeClr val="bg1"/>
                </a:solidFill>
              </a:defRPr>
            </a:lvl3pPr>
            <a:lvl4pPr marL="0" indent="0">
              <a:spcAft>
                <a:spcPts val="0"/>
              </a:spcAft>
              <a:buFontTx/>
              <a:buNone/>
              <a:defRPr sz="900" cap="all" baseline="0">
                <a:solidFill>
                  <a:schemeClr val="bg1"/>
                </a:solidFill>
              </a:defRPr>
            </a:lvl4pPr>
            <a:lvl5pPr marL="0" indent="0">
              <a:spcAft>
                <a:spcPts val="0"/>
              </a:spcAft>
              <a:buFontTx/>
              <a:buNone/>
              <a:defRPr sz="900" cap="all" baseline="0">
                <a:solidFill>
                  <a:schemeClr val="bg1"/>
                </a:solidFill>
              </a:defRPr>
            </a:lvl5pPr>
          </a:lstStyle>
          <a:p>
            <a:pPr lvl="0"/>
            <a:r>
              <a:rPr lang="en-US"/>
              <a:t>Click to edit Master text styles</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92416" y="4644885"/>
            <a:ext cx="1101760" cy="294682"/>
          </a:xfrm>
          <a:prstGeom prst="rect">
            <a:avLst/>
          </a:prstGeom>
        </p:spPr>
      </p:pic>
    </p:spTree>
    <p:extLst>
      <p:ext uri="{BB962C8B-B14F-4D97-AF65-F5344CB8AC3E}">
        <p14:creationId xmlns:p14="http://schemas.microsoft.com/office/powerpoint/2010/main" val="3686608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With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722313" y="1069050"/>
            <a:ext cx="7772400" cy="3074992"/>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txBox="1">
            <a:spLocks/>
          </p:cNvSpPr>
          <p:nvPr userDrawn="1"/>
        </p:nvSpPr>
        <p:spPr>
          <a:xfrm>
            <a:off x="5137245" y="4879643"/>
            <a:ext cx="2056643" cy="152183"/>
          </a:xfrm>
          <a:prstGeom prst="rect">
            <a:avLst/>
          </a:prstGeom>
        </p:spPr>
        <p:txBody>
          <a:bodyPr vert="horz" lIns="0" tIns="0" rIns="0" bIns="0" rtlCol="0" anchor="t"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75" dirty="0">
                <a:solidFill>
                  <a:srgbClr val="898D8D"/>
                </a:solidFill>
              </a:rPr>
              <a:t>Affiliated with  •  </a:t>
            </a:r>
            <a:r>
              <a:rPr lang="en-US" sz="675" dirty="0" err="1">
                <a:solidFill>
                  <a:srgbClr val="898D8D"/>
                </a:solidFill>
              </a:rPr>
              <a:t>Affilié</a:t>
            </a:r>
            <a:r>
              <a:rPr lang="en-US" sz="675" dirty="0">
                <a:solidFill>
                  <a:srgbClr val="898D8D"/>
                </a:solidFill>
              </a:rPr>
              <a:t> </a:t>
            </a:r>
            <a:r>
              <a:rPr lang="en-US" sz="675" dirty="0" err="1">
                <a:solidFill>
                  <a:srgbClr val="898D8D"/>
                </a:solidFill>
              </a:rPr>
              <a:t>à</a:t>
            </a:r>
            <a:endParaRPr lang="en-US" sz="675" dirty="0">
              <a:solidFill>
                <a:srgbClr val="898D8D"/>
              </a:solidFill>
            </a:endParaRPr>
          </a:p>
        </p:txBody>
      </p:sp>
      <p:sp>
        <p:nvSpPr>
          <p:cNvPr id="10" name="Title 1"/>
          <p:cNvSpPr>
            <a:spLocks noGrp="1"/>
          </p:cNvSpPr>
          <p:nvPr>
            <p:ph type="title"/>
          </p:nvPr>
        </p:nvSpPr>
        <p:spPr>
          <a:xfrm>
            <a:off x="722313" y="421052"/>
            <a:ext cx="7772400" cy="540000"/>
          </a:xfrm>
          <a:prstGeom prst="rect">
            <a:avLst/>
          </a:prstGeom>
        </p:spPr>
        <p:txBody>
          <a:bodyPr bIns="36000" anchor="b" anchorCtr="0">
            <a:normAutofit/>
          </a:bodyPr>
          <a:lstStyle>
            <a:lvl1pPr algn="l">
              <a:defRPr sz="1800" b="1" cap="all" spc="-75">
                <a:solidFill>
                  <a:srgbClr val="0033A0"/>
                </a:solidFill>
              </a:defRPr>
            </a:lvl1pPr>
          </a:lstStyle>
          <a:p>
            <a:r>
              <a:rPr lang="en-US"/>
              <a:t>Click to edit Master title style</a:t>
            </a:r>
            <a:endParaRPr lang="en-US" dirty="0"/>
          </a:p>
        </p:txBody>
      </p:sp>
      <p:cxnSp>
        <p:nvCxnSpPr>
          <p:cNvPr id="9" name="Straight Connector 8"/>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7542" y="4767343"/>
            <a:ext cx="881001" cy="235637"/>
          </a:xfrm>
          <a:prstGeom prst="rect">
            <a:avLst/>
          </a:prstGeom>
        </p:spPr>
      </p:pic>
    </p:spTree>
    <p:extLst>
      <p:ext uri="{BB962C8B-B14F-4D97-AF65-F5344CB8AC3E}">
        <p14:creationId xmlns:p14="http://schemas.microsoft.com/office/powerpoint/2010/main" val="1873302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No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22313" y="421050"/>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sp>
        <p:nvSpPr>
          <p:cNvPr id="7" name="Content Placeholder 2"/>
          <p:cNvSpPr>
            <a:spLocks noGrp="1"/>
          </p:cNvSpPr>
          <p:nvPr>
            <p:ph idx="1"/>
          </p:nvPr>
        </p:nvSpPr>
        <p:spPr>
          <a:xfrm>
            <a:off x="722313" y="1069054"/>
            <a:ext cx="7772400" cy="3751241"/>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spTree>
    <p:extLst>
      <p:ext uri="{BB962C8B-B14F-4D97-AF65-F5344CB8AC3E}">
        <p14:creationId xmlns:p14="http://schemas.microsoft.com/office/powerpoint/2010/main" val="3358920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 S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56003" y="413467"/>
            <a:ext cx="5532847" cy="4379914"/>
          </a:xfrm>
          <a:prstGeom prst="rect">
            <a:avLst/>
          </a:prstGeom>
        </p:spPr>
        <p:txBody>
          <a:bodyPr/>
          <a:lstStyle>
            <a:lvl1pPr>
              <a:buClr>
                <a:srgbClr val="0033A0"/>
              </a:buCl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4"/>
          </p:nvPr>
        </p:nvSpPr>
        <p:spPr>
          <a:xfrm>
            <a:off x="8280603" y="4736744"/>
            <a:ext cx="708247" cy="366353"/>
          </a:xfrm>
          <a:prstGeom prst="rect">
            <a:avLst/>
          </a:prstGeom>
        </p:spPr>
        <p:txBody>
          <a:bodyPr vert="horz" lIns="91440" tIns="46800" rIns="91440" bIns="45720" rtlCol="0" anchor="ctr"/>
          <a:lstStyle>
            <a:lvl1pPr algn="r">
              <a:defRPr sz="900" b="1" i="0">
                <a:solidFill>
                  <a:srgbClr val="0033A0"/>
                </a:solidFill>
                <a:latin typeface="Arial" panose="020B0604020202020204" pitchFamily="34" charset="0"/>
                <a:cs typeface="Arial" panose="020B0604020202020204" pitchFamily="34" charset="0"/>
              </a:defRPr>
            </a:lvl1pPr>
          </a:lstStyle>
          <a:p>
            <a:fld id="{76263DAB-C293-4A83-833F-63A9096F7E17}" type="slidenum">
              <a:rPr lang="en-US" smtClean="0"/>
              <a:pPr/>
              <a:t>‹#›</a:t>
            </a:fld>
            <a:endParaRPr lang="en-US" dirty="0"/>
          </a:p>
        </p:txBody>
      </p:sp>
      <p:sp>
        <p:nvSpPr>
          <p:cNvPr id="6" name="Title Placeholder 1"/>
          <p:cNvSpPr>
            <a:spLocks noGrp="1"/>
          </p:cNvSpPr>
          <p:nvPr>
            <p:ph type="title" hasCustomPrompt="1"/>
          </p:nvPr>
        </p:nvSpPr>
        <p:spPr>
          <a:xfrm>
            <a:off x="291602" y="413467"/>
            <a:ext cx="2494908" cy="1875402"/>
          </a:xfrm>
          <a:prstGeom prst="rect">
            <a:avLst/>
          </a:prstGeom>
        </p:spPr>
        <p:txBody>
          <a:bodyPr vert="horz" lIns="0" tIns="0" rIns="0" bIns="108000" rtlCol="0" anchor="b" anchorCtr="0">
            <a:normAutofit/>
          </a:bodyPr>
          <a:lstStyle>
            <a:lvl1pPr>
              <a:defRPr spc="-75"/>
            </a:lvl1pPr>
          </a:lstStyle>
          <a:p>
            <a:r>
              <a:rPr lang="en-US" dirty="0"/>
              <a:t>CLICK TO EDIT MASTER TITLE STYLE </a:t>
            </a:r>
          </a:p>
        </p:txBody>
      </p:sp>
      <p:sp>
        <p:nvSpPr>
          <p:cNvPr id="9" name="Text Placeholder 4"/>
          <p:cNvSpPr>
            <a:spLocks noGrp="1"/>
          </p:cNvSpPr>
          <p:nvPr>
            <p:ph type="body" sz="quarter" idx="11" hasCustomPrompt="1"/>
          </p:nvPr>
        </p:nvSpPr>
        <p:spPr>
          <a:xfrm>
            <a:off x="292437" y="2288874"/>
            <a:ext cx="2493963" cy="2439549"/>
          </a:xfrm>
          <a:prstGeom prst="rect">
            <a:avLst/>
          </a:prstGeom>
        </p:spPr>
        <p:txBody>
          <a:bodyPr tIns="144000" anchor="t" anchorCtr="0">
            <a:normAutofit/>
          </a:bodyPr>
          <a:lstStyle>
            <a:lvl1pPr marL="202500" indent="-202500">
              <a:spcAft>
                <a:spcPts val="450"/>
              </a:spcAft>
              <a:buClrTx/>
              <a:buSzPct val="100000"/>
              <a:buFont typeface="Arial"/>
              <a:buChar char="•"/>
              <a:defRPr sz="1200" cap="none" baseline="0">
                <a:solidFill>
                  <a:schemeClr val="bg1"/>
                </a:solidFill>
              </a:defRPr>
            </a:lvl1pPr>
          </a:lstStyle>
          <a:p>
            <a:pPr lvl="0"/>
            <a:r>
              <a:rPr lang="en-CA" dirty="0"/>
              <a:t>CLICK TO ADD BULLET POINTS</a:t>
            </a:r>
            <a:endParaRPr lang="en-US" dirty="0"/>
          </a:p>
        </p:txBody>
      </p:sp>
      <p:cxnSp>
        <p:nvCxnSpPr>
          <p:cNvPr id="10" name="Straight Connector 9"/>
          <p:cNvCxnSpPr/>
          <p:nvPr userDrawn="1"/>
        </p:nvCxnSpPr>
        <p:spPr>
          <a:xfrm flipV="1">
            <a:off x="291602" y="2288869"/>
            <a:ext cx="2494908" cy="2"/>
          </a:xfrm>
          <a:prstGeom prst="line">
            <a:avLst/>
          </a:prstGeom>
          <a:ln>
            <a:solidFill>
              <a:srgbClr val="ED8B1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6169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Side - with 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56003" y="786869"/>
            <a:ext cx="5532847" cy="4006515"/>
          </a:xfrm>
          <a:prstGeom prst="rect">
            <a:avLst/>
          </a:prstGeom>
        </p:spPr>
        <p:txBody>
          <a:bodyPr/>
          <a:lstStyle>
            <a:lvl1pPr>
              <a:defRPr>
                <a:solidFill>
                  <a:schemeClr val="tx1"/>
                </a:solidFill>
              </a:defRPr>
            </a:lvl1pPr>
            <a:lvl2pPr>
              <a:buClr>
                <a:srgbClr val="00B2A9"/>
              </a:buCl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p:cNvSpPr>
            <a:spLocks noGrp="1"/>
          </p:cNvSpPr>
          <p:nvPr>
            <p:ph type="title" hasCustomPrompt="1"/>
          </p:nvPr>
        </p:nvSpPr>
        <p:spPr>
          <a:xfrm>
            <a:off x="291602" y="413467"/>
            <a:ext cx="2494908" cy="1875402"/>
          </a:xfrm>
          <a:prstGeom prst="rect">
            <a:avLst/>
          </a:prstGeom>
        </p:spPr>
        <p:txBody>
          <a:bodyPr vert="horz" lIns="0" tIns="0" rIns="0" bIns="108000" rtlCol="0" anchor="b" anchorCtr="0">
            <a:normAutofit/>
          </a:bodyPr>
          <a:lstStyle>
            <a:lvl1pPr>
              <a:spcAft>
                <a:spcPts val="0"/>
              </a:spcAft>
              <a:defRPr spc="-75"/>
            </a:lvl1pPr>
          </a:lstStyle>
          <a:p>
            <a:r>
              <a:rPr lang="en-US" dirty="0"/>
              <a:t>CLICK TO EDIT MASTER TITLE STYLE</a:t>
            </a:r>
          </a:p>
        </p:txBody>
      </p:sp>
      <p:sp>
        <p:nvSpPr>
          <p:cNvPr id="9" name="Text Placeholder 4"/>
          <p:cNvSpPr>
            <a:spLocks noGrp="1"/>
          </p:cNvSpPr>
          <p:nvPr>
            <p:ph type="body" sz="quarter" idx="11" hasCustomPrompt="1"/>
          </p:nvPr>
        </p:nvSpPr>
        <p:spPr>
          <a:xfrm>
            <a:off x="292437" y="2288874"/>
            <a:ext cx="2493963" cy="2439549"/>
          </a:xfrm>
          <a:prstGeom prst="rect">
            <a:avLst/>
          </a:prstGeom>
        </p:spPr>
        <p:txBody>
          <a:bodyPr tIns="144000" anchor="t" anchorCtr="0">
            <a:normAutofit/>
          </a:bodyPr>
          <a:lstStyle>
            <a:lvl1pPr marL="202500" indent="-202500">
              <a:spcAft>
                <a:spcPts val="450"/>
              </a:spcAft>
              <a:buClrTx/>
              <a:buSzPct val="100000"/>
              <a:buFont typeface="Arial"/>
              <a:buChar char="•"/>
              <a:defRPr sz="1200" cap="none" baseline="0">
                <a:solidFill>
                  <a:schemeClr val="bg1"/>
                </a:solidFill>
              </a:defRPr>
            </a:lvl1pPr>
          </a:lstStyle>
          <a:p>
            <a:pPr lvl="0"/>
            <a:r>
              <a:rPr lang="en-US" dirty="0"/>
              <a:t>CLICK TO ADD BULLET POINTS</a:t>
            </a:r>
          </a:p>
        </p:txBody>
      </p:sp>
      <p:sp>
        <p:nvSpPr>
          <p:cNvPr id="4" name="Text Placeholder 3"/>
          <p:cNvSpPr>
            <a:spLocks noGrp="1"/>
          </p:cNvSpPr>
          <p:nvPr>
            <p:ph type="body" sz="quarter" idx="12" hasCustomPrompt="1"/>
          </p:nvPr>
        </p:nvSpPr>
        <p:spPr>
          <a:xfrm>
            <a:off x="3455991" y="410152"/>
            <a:ext cx="5532437" cy="242888"/>
          </a:xfrm>
          <a:prstGeom prst="rect">
            <a:avLst/>
          </a:prstGeom>
        </p:spPr>
        <p:txBody>
          <a:bodyPr/>
          <a:lstStyle>
            <a:lvl1pPr marL="0" indent="0" algn="l">
              <a:buFontTx/>
              <a:buNone/>
              <a:defRPr b="1" cap="all">
                <a:solidFill>
                  <a:srgbClr val="0033A0"/>
                </a:solidFill>
              </a:defRPr>
            </a:lvl1pPr>
          </a:lstStyle>
          <a:p>
            <a:pPr lvl="0"/>
            <a:r>
              <a:rPr lang="en-US" dirty="0"/>
              <a:t>Insert Title Here</a:t>
            </a:r>
          </a:p>
        </p:txBody>
      </p:sp>
      <p:cxnSp>
        <p:nvCxnSpPr>
          <p:cNvPr id="8" name="Straight Connector 7"/>
          <p:cNvCxnSpPr/>
          <p:nvPr userDrawn="1"/>
        </p:nvCxnSpPr>
        <p:spPr>
          <a:xfrm flipV="1">
            <a:off x="291602" y="2288869"/>
            <a:ext cx="2494908" cy="2"/>
          </a:xfrm>
          <a:prstGeom prst="line">
            <a:avLst/>
          </a:prstGeom>
          <a:ln>
            <a:solidFill>
              <a:srgbClr val="ED8B17"/>
            </a:solidFill>
          </a:ln>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13"/>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spTree>
    <p:extLst>
      <p:ext uri="{BB962C8B-B14F-4D97-AF65-F5344CB8AC3E}">
        <p14:creationId xmlns:p14="http://schemas.microsoft.com/office/powerpoint/2010/main" val="200930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1703221" y="0"/>
            <a:ext cx="5999575" cy="51435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675"/>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algn="ctr">
                <a:lnSpc>
                  <a:spcPts val="1245"/>
                </a:lnSpc>
              </a:pPr>
              <a:endParaRPr sz="675"/>
            </a:p>
          </p:txBody>
        </p:sp>
      </p:grpSp>
      <p:sp>
        <p:nvSpPr>
          <p:cNvPr id="12" name="AutoShape 7">
            <a:extLst>
              <a:ext uri="{FF2B5EF4-FFF2-40B4-BE49-F238E27FC236}">
                <a16:creationId xmlns:a16="http://schemas.microsoft.com/office/drawing/2014/main" id="{31B929B3-16E6-F2C1-03FA-199725D31EE6}"/>
              </a:ext>
            </a:extLst>
          </p:cNvPr>
          <p:cNvSpPr/>
          <p:nvPr/>
        </p:nvSpPr>
        <p:spPr>
          <a:xfrm>
            <a:off x="4076700" y="1960570"/>
            <a:ext cx="747139" cy="0"/>
          </a:xfrm>
          <a:prstGeom prst="line">
            <a:avLst/>
          </a:prstGeom>
          <a:ln w="114300" cap="flat">
            <a:solidFill>
              <a:srgbClr val="004F7C"/>
            </a:solidFill>
            <a:prstDash val="solid"/>
            <a:headEnd type="none" w="sm" len="sm"/>
            <a:tailEnd type="none" w="sm" len="sm"/>
          </a:ln>
        </p:spPr>
        <p:txBody>
          <a:bodyPr/>
          <a:lstStyle/>
          <a:p>
            <a:endParaRPr lang="en-US" sz="675"/>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8069535" y="-1489169"/>
            <a:ext cx="2816555" cy="2414663"/>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675"/>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algn="ctr">
                <a:lnSpc>
                  <a:spcPts val="1245"/>
                </a:lnSpc>
              </a:pPr>
              <a:endParaRPr sz="675"/>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4699493" y="1619477"/>
            <a:ext cx="3566617" cy="368306"/>
          </a:xfrm>
          <a:prstGeom prst="rect">
            <a:avLst/>
          </a:prstGeom>
        </p:spPr>
        <p:txBody>
          <a:bodyPr lIns="0" tIns="0" rIns="0" bIns="0" rtlCol="0" anchor="t">
            <a:spAutoFit/>
          </a:bodyPr>
          <a:lstStyle/>
          <a:p>
            <a:pPr algn="l">
              <a:lnSpc>
                <a:spcPts val="3122"/>
              </a:lnSpc>
            </a:pPr>
            <a:endParaRPr lang="en-US" sz="2401" dirty="0">
              <a:solidFill>
                <a:srgbClr val="365679"/>
              </a:solidFill>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4699493" y="1094542"/>
            <a:ext cx="3148159" cy="368306"/>
          </a:xfrm>
          <a:prstGeom prst="rect">
            <a:avLst/>
          </a:prstGeom>
        </p:spPr>
        <p:txBody>
          <a:bodyPr lIns="0" tIns="0" rIns="0" bIns="0" rtlCol="0" anchor="t">
            <a:spAutoFit/>
          </a:bodyPr>
          <a:lstStyle/>
          <a:p>
            <a:pPr algn="l">
              <a:lnSpc>
                <a:spcPts val="3122"/>
              </a:lnSpc>
            </a:pPr>
            <a:endParaRPr lang="en-US" sz="2401" dirty="0">
              <a:solidFill>
                <a:srgbClr val="0B1320"/>
              </a:solidFill>
              <a:latin typeface="League Spartan"/>
              <a:ea typeface="League Spartan"/>
              <a:cs typeface="League Spartan"/>
              <a:sym typeface="League Spartan"/>
            </a:endParaRP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4038600" y="1362474"/>
            <a:ext cx="4227509" cy="572598"/>
          </a:xfrm>
          <a:prstGeom prst="rect">
            <a:avLst/>
          </a:prstGeom>
        </p:spPr>
        <p:txBody>
          <a:bodyPr/>
          <a:lstStyle>
            <a:lvl1pPr algn="l">
              <a:lnSpc>
                <a:spcPts val="8324"/>
              </a:lnSpc>
              <a:defRPr sz="1800"/>
            </a:lvl1pPr>
          </a:lstStyle>
          <a:p>
            <a:pPr algn="l">
              <a:lnSpc>
                <a:spcPts val="8324"/>
              </a:lnSpc>
            </a:pPr>
            <a:r>
              <a:rPr lang="en-US" sz="1650" dirty="0">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4006330" y="2151674"/>
            <a:ext cx="4259780" cy="2095500"/>
          </a:xfrm>
          <a:prstGeom prst="rect">
            <a:avLst/>
          </a:prstGeom>
        </p:spPr>
        <p:txBody>
          <a:bodyPr/>
          <a:lstStyle>
            <a:lvl1pPr>
              <a:defRPr>
                <a:latin typeface="Helios Extended" panose="020B0604020202020204" charset="0"/>
              </a:defRPr>
            </a:lvl1pPr>
          </a:lstStyle>
          <a:p>
            <a:pPr lvl="0"/>
            <a:r>
              <a:rPr lang="en-US" dirty="0"/>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268407" y="1358103"/>
            <a:ext cx="3506419" cy="2889335"/>
          </a:xfrm>
          <a:prstGeom prst="rect">
            <a:avLst/>
          </a:prstGeom>
        </p:spPr>
        <p:txBody>
          <a:bodyPr/>
          <a:lstStyle/>
          <a:p>
            <a:r>
              <a:rPr lang="en-US"/>
              <a:t>Click icon to add picture</a:t>
            </a:r>
          </a:p>
        </p:txBody>
      </p:sp>
      <p:sp>
        <p:nvSpPr>
          <p:cNvPr id="3" name="TextBox 12">
            <a:extLst>
              <a:ext uri="{FF2B5EF4-FFF2-40B4-BE49-F238E27FC236}">
                <a16:creationId xmlns:a16="http://schemas.microsoft.com/office/drawing/2014/main" id="{2FD3AB86-69D3-4E34-1D5F-97025B0004BB}"/>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86874537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Side - 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291602" y="413467"/>
            <a:ext cx="2494908" cy="1875402"/>
          </a:xfrm>
          <a:prstGeom prst="rect">
            <a:avLst/>
          </a:prstGeom>
        </p:spPr>
        <p:txBody>
          <a:bodyPr vert="horz" lIns="0" tIns="0" rIns="0" bIns="108000" rtlCol="0" anchor="b" anchorCtr="0">
            <a:normAutofit/>
          </a:bodyPr>
          <a:lstStyle>
            <a:lvl1pPr>
              <a:spcAft>
                <a:spcPts val="0"/>
              </a:spcAft>
              <a:defRPr spc="-75"/>
            </a:lvl1pPr>
          </a:lstStyle>
          <a:p>
            <a:r>
              <a:rPr lang="en-US" dirty="0"/>
              <a:t>CLICK TO EDIT MASTER TITLE STYLE</a:t>
            </a:r>
          </a:p>
        </p:txBody>
      </p:sp>
      <p:sp>
        <p:nvSpPr>
          <p:cNvPr id="9" name="Text Placeholder 4"/>
          <p:cNvSpPr>
            <a:spLocks noGrp="1"/>
          </p:cNvSpPr>
          <p:nvPr>
            <p:ph type="body" sz="quarter" idx="11" hasCustomPrompt="1"/>
          </p:nvPr>
        </p:nvSpPr>
        <p:spPr>
          <a:xfrm>
            <a:off x="292437" y="2288874"/>
            <a:ext cx="2493963" cy="2439549"/>
          </a:xfrm>
          <a:prstGeom prst="rect">
            <a:avLst/>
          </a:prstGeom>
        </p:spPr>
        <p:txBody>
          <a:bodyPr tIns="144000" anchor="t" anchorCtr="0">
            <a:normAutofit/>
          </a:bodyPr>
          <a:lstStyle>
            <a:lvl1pPr marL="202500" indent="-202500">
              <a:spcAft>
                <a:spcPts val="450"/>
              </a:spcAft>
              <a:buClrTx/>
              <a:buSzPct val="100000"/>
              <a:buFont typeface="Arial"/>
              <a:buChar char="•"/>
              <a:defRPr sz="1200" cap="none" baseline="0">
                <a:solidFill>
                  <a:schemeClr val="bg1"/>
                </a:solidFill>
              </a:defRPr>
            </a:lvl1pPr>
          </a:lstStyle>
          <a:p>
            <a:pPr lvl="0"/>
            <a:r>
              <a:rPr lang="en-US" dirty="0"/>
              <a:t>CLICK TO ADD BULLET POINTS</a:t>
            </a:r>
          </a:p>
        </p:txBody>
      </p:sp>
      <p:cxnSp>
        <p:nvCxnSpPr>
          <p:cNvPr id="8" name="Straight Connector 7"/>
          <p:cNvCxnSpPr/>
          <p:nvPr userDrawn="1"/>
        </p:nvCxnSpPr>
        <p:spPr>
          <a:xfrm flipV="1">
            <a:off x="291602" y="2288869"/>
            <a:ext cx="2494908" cy="2"/>
          </a:xfrm>
          <a:prstGeom prst="line">
            <a:avLst/>
          </a:prstGeom>
          <a:ln>
            <a:solidFill>
              <a:srgbClr val="ED8B17"/>
            </a:solidFill>
          </a:ln>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spTree>
    <p:extLst>
      <p:ext uri="{BB962C8B-B14F-4D97-AF65-F5344CB8AC3E}">
        <p14:creationId xmlns:p14="http://schemas.microsoft.com/office/powerpoint/2010/main" val="1373738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ith Logo - No lin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722313" y="1069051"/>
            <a:ext cx="7772400" cy="3058282"/>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722313" y="421052"/>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sp>
        <p:nvSpPr>
          <p:cNvPr id="9" name="Footer Placeholder 4"/>
          <p:cNvSpPr txBox="1">
            <a:spLocks/>
          </p:cNvSpPr>
          <p:nvPr userDrawn="1"/>
        </p:nvSpPr>
        <p:spPr>
          <a:xfrm>
            <a:off x="5137245" y="4879643"/>
            <a:ext cx="2056643" cy="152183"/>
          </a:xfrm>
          <a:prstGeom prst="rect">
            <a:avLst/>
          </a:prstGeom>
        </p:spPr>
        <p:txBody>
          <a:bodyPr vert="horz" lIns="0" tIns="0" rIns="0" bIns="0" rtlCol="0" anchor="t"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75" dirty="0">
                <a:solidFill>
                  <a:srgbClr val="898D8D"/>
                </a:solidFill>
              </a:rPr>
              <a:t>Affiliated with  •  </a:t>
            </a:r>
            <a:r>
              <a:rPr lang="en-US" sz="675" dirty="0" err="1">
                <a:solidFill>
                  <a:srgbClr val="898D8D"/>
                </a:solidFill>
              </a:rPr>
              <a:t>Affilié</a:t>
            </a:r>
            <a:r>
              <a:rPr lang="en-US" sz="675" dirty="0">
                <a:solidFill>
                  <a:srgbClr val="898D8D"/>
                </a:solidFill>
              </a:rPr>
              <a:t> </a:t>
            </a:r>
            <a:r>
              <a:rPr lang="en-US" sz="675" dirty="0" err="1">
                <a:solidFill>
                  <a:srgbClr val="898D8D"/>
                </a:solidFill>
              </a:rPr>
              <a:t>à</a:t>
            </a:r>
            <a:endParaRPr lang="en-US" sz="675" dirty="0">
              <a:solidFill>
                <a:srgbClr val="898D8D"/>
              </a:solidFill>
            </a:endParaRPr>
          </a:p>
        </p:txBody>
      </p:sp>
      <p:sp>
        <p:nvSpPr>
          <p:cNvPr id="11"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7542" y="4767343"/>
            <a:ext cx="881001" cy="235637"/>
          </a:xfrm>
          <a:prstGeom prst="rect">
            <a:avLst/>
          </a:prstGeom>
        </p:spPr>
      </p:pic>
    </p:spTree>
    <p:extLst>
      <p:ext uri="{BB962C8B-B14F-4D97-AF65-F5344CB8AC3E}">
        <p14:creationId xmlns:p14="http://schemas.microsoft.com/office/powerpoint/2010/main" val="1352098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 by Side - With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280603" y="4736744"/>
            <a:ext cx="708247" cy="366353"/>
          </a:xfrm>
          <a:prstGeom prst="rect">
            <a:avLst/>
          </a:prstGeom>
        </p:spPr>
        <p:txBody>
          <a:bodyPr/>
          <a:lstStyle/>
          <a:p>
            <a:fld id="{A9ECC5C3-AB39-B144-AAF5-28F142C249A1}" type="slidenum">
              <a:rPr lang="en-US" smtClean="0"/>
              <a:pPr/>
              <a:t>‹#›</a:t>
            </a:fld>
            <a:endParaRPr lang="en-US" dirty="0"/>
          </a:p>
        </p:txBody>
      </p:sp>
      <p:sp>
        <p:nvSpPr>
          <p:cNvPr id="8" name="Content Placeholder 2"/>
          <p:cNvSpPr>
            <a:spLocks noGrp="1"/>
          </p:cNvSpPr>
          <p:nvPr>
            <p:ph idx="1"/>
          </p:nvPr>
        </p:nvSpPr>
        <p:spPr>
          <a:xfrm>
            <a:off x="722312" y="1069054"/>
            <a:ext cx="3780000" cy="3083347"/>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722313" y="421052"/>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cxnSp>
        <p:nvCxnSpPr>
          <p:cNvPr id="9" name="Straight Connector 8"/>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2"/>
          <p:cNvSpPr>
            <a:spLocks noGrp="1"/>
          </p:cNvSpPr>
          <p:nvPr>
            <p:ph idx="13"/>
          </p:nvPr>
        </p:nvSpPr>
        <p:spPr>
          <a:xfrm>
            <a:off x="4714713" y="1071572"/>
            <a:ext cx="3780000" cy="3408319"/>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txBox="1">
            <a:spLocks/>
          </p:cNvSpPr>
          <p:nvPr userDrawn="1"/>
        </p:nvSpPr>
        <p:spPr>
          <a:xfrm>
            <a:off x="5137245" y="4879643"/>
            <a:ext cx="2056643" cy="152183"/>
          </a:xfrm>
          <a:prstGeom prst="rect">
            <a:avLst/>
          </a:prstGeom>
        </p:spPr>
        <p:txBody>
          <a:bodyPr vert="horz" lIns="0" tIns="0" rIns="0" bIns="0" rtlCol="0" anchor="t"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75" dirty="0">
                <a:solidFill>
                  <a:srgbClr val="898D8D"/>
                </a:solidFill>
              </a:rPr>
              <a:t>Affiliated with  •  </a:t>
            </a:r>
            <a:r>
              <a:rPr lang="en-US" sz="675" dirty="0" err="1">
                <a:solidFill>
                  <a:srgbClr val="898D8D"/>
                </a:solidFill>
              </a:rPr>
              <a:t>Affilié</a:t>
            </a:r>
            <a:r>
              <a:rPr lang="en-US" sz="675" dirty="0">
                <a:solidFill>
                  <a:srgbClr val="898D8D"/>
                </a:solidFill>
              </a:rPr>
              <a:t> </a:t>
            </a:r>
            <a:r>
              <a:rPr lang="en-US" sz="675" dirty="0" err="1">
                <a:solidFill>
                  <a:srgbClr val="898D8D"/>
                </a:solidFill>
              </a:rPr>
              <a:t>à</a:t>
            </a:r>
            <a:endParaRPr lang="en-US" sz="675" dirty="0">
              <a:solidFill>
                <a:srgbClr val="898D8D"/>
              </a:solidFill>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7542" y="4767343"/>
            <a:ext cx="881001" cy="235637"/>
          </a:xfrm>
          <a:prstGeom prst="rect">
            <a:avLst/>
          </a:prstGeom>
        </p:spPr>
      </p:pic>
    </p:spTree>
    <p:extLst>
      <p:ext uri="{BB962C8B-B14F-4D97-AF65-F5344CB8AC3E}">
        <p14:creationId xmlns:p14="http://schemas.microsoft.com/office/powerpoint/2010/main" val="2544190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with title and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22313" y="421052"/>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cxnSp>
        <p:nvCxnSpPr>
          <p:cNvPr id="11" name="Straight Connector 10"/>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txBox="1">
            <a:spLocks/>
          </p:cNvSpPr>
          <p:nvPr userDrawn="1"/>
        </p:nvSpPr>
        <p:spPr>
          <a:xfrm>
            <a:off x="5137245" y="4879643"/>
            <a:ext cx="2056643" cy="152183"/>
          </a:xfrm>
          <a:prstGeom prst="rect">
            <a:avLst/>
          </a:prstGeom>
        </p:spPr>
        <p:txBody>
          <a:bodyPr vert="horz" lIns="0" tIns="0" rIns="0" bIns="0" rtlCol="0" anchor="t"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75" dirty="0">
                <a:solidFill>
                  <a:srgbClr val="898D8D"/>
                </a:solidFill>
              </a:rPr>
              <a:t>Affiliated with  •  </a:t>
            </a:r>
            <a:r>
              <a:rPr lang="en-US" sz="675" dirty="0" err="1">
                <a:solidFill>
                  <a:srgbClr val="898D8D"/>
                </a:solidFill>
              </a:rPr>
              <a:t>Affilié</a:t>
            </a:r>
            <a:r>
              <a:rPr lang="en-US" sz="675" dirty="0">
                <a:solidFill>
                  <a:srgbClr val="898D8D"/>
                </a:solidFill>
              </a:rPr>
              <a:t> </a:t>
            </a:r>
            <a:r>
              <a:rPr lang="en-US" sz="675" dirty="0" err="1">
                <a:solidFill>
                  <a:srgbClr val="898D8D"/>
                </a:solidFill>
              </a:rPr>
              <a:t>à</a:t>
            </a:r>
            <a:endParaRPr lang="en-US" sz="675" dirty="0">
              <a:solidFill>
                <a:srgbClr val="898D8D"/>
              </a:solidFill>
            </a:endParaRPr>
          </a:p>
        </p:txBody>
      </p:sp>
      <p:sp>
        <p:nvSpPr>
          <p:cNvPr id="9"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7542" y="4767343"/>
            <a:ext cx="881001" cy="235637"/>
          </a:xfrm>
          <a:prstGeom prst="rect">
            <a:avLst/>
          </a:prstGeom>
        </p:spPr>
      </p:pic>
    </p:spTree>
    <p:extLst>
      <p:ext uri="{BB962C8B-B14F-4D97-AF65-F5344CB8AC3E}">
        <p14:creationId xmlns:p14="http://schemas.microsoft.com/office/powerpoint/2010/main" val="23404921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with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Footer Placeholder 4"/>
          <p:cNvSpPr txBox="1">
            <a:spLocks/>
          </p:cNvSpPr>
          <p:nvPr userDrawn="1"/>
        </p:nvSpPr>
        <p:spPr>
          <a:xfrm>
            <a:off x="5137245" y="4879643"/>
            <a:ext cx="2056643" cy="152183"/>
          </a:xfrm>
          <a:prstGeom prst="rect">
            <a:avLst/>
          </a:prstGeom>
        </p:spPr>
        <p:txBody>
          <a:bodyPr vert="horz" lIns="0" tIns="0" rIns="0" bIns="0" rtlCol="0" anchor="t" anchorCtr="0"/>
          <a:lstStyle>
            <a:defPPr>
              <a:defRPr lang="en-US"/>
            </a:defPPr>
            <a:lvl1pPr marL="0" marR="0" indent="0" algn="l" defTabSz="457200" rtl="0" eaLnBrk="1" fontAlgn="auto" latinLnBrk="0" hangingPunct="1">
              <a:lnSpc>
                <a:spcPct val="100000"/>
              </a:lnSpc>
              <a:spcBef>
                <a:spcPts val="0"/>
              </a:spcBef>
              <a:spcAft>
                <a:spcPts val="0"/>
              </a:spcAft>
              <a:buClrTx/>
              <a:buSzTx/>
              <a:buFontTx/>
              <a:buNone/>
              <a:tabLst/>
              <a:defRPr sz="1000" b="0" i="0" kern="1200">
                <a:solidFill>
                  <a:schemeClr val="tx1">
                    <a:lumMod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675" dirty="0">
                <a:solidFill>
                  <a:srgbClr val="898D8D"/>
                </a:solidFill>
              </a:rPr>
              <a:t>Affiliated with  •  </a:t>
            </a:r>
            <a:r>
              <a:rPr lang="en-US" sz="675" dirty="0" err="1">
                <a:solidFill>
                  <a:srgbClr val="898D8D"/>
                </a:solidFill>
              </a:rPr>
              <a:t>Affilié</a:t>
            </a:r>
            <a:r>
              <a:rPr lang="en-US" sz="675" dirty="0">
                <a:solidFill>
                  <a:srgbClr val="898D8D"/>
                </a:solidFill>
              </a:rPr>
              <a:t> </a:t>
            </a:r>
            <a:r>
              <a:rPr lang="en-US" sz="675" dirty="0" err="1">
                <a:solidFill>
                  <a:srgbClr val="898D8D"/>
                </a:solidFill>
              </a:rPr>
              <a:t>à</a:t>
            </a:r>
            <a:endParaRPr lang="en-US" sz="675" dirty="0">
              <a:solidFill>
                <a:srgbClr val="898D8D"/>
              </a:solidFill>
            </a:endParaRPr>
          </a:p>
        </p:txBody>
      </p:sp>
      <p:sp>
        <p:nvSpPr>
          <p:cNvPr id="6"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7542" y="4767343"/>
            <a:ext cx="881001" cy="235637"/>
          </a:xfrm>
          <a:prstGeom prst="rect">
            <a:avLst/>
          </a:prstGeom>
        </p:spPr>
      </p:pic>
    </p:spTree>
    <p:extLst>
      <p:ext uri="{BB962C8B-B14F-4D97-AF65-F5344CB8AC3E}">
        <p14:creationId xmlns:p14="http://schemas.microsoft.com/office/powerpoint/2010/main" val="12276328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 by Side - No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722313" y="421050"/>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sp>
        <p:nvSpPr>
          <p:cNvPr id="7" name="Content Placeholder 2"/>
          <p:cNvSpPr>
            <a:spLocks noGrp="1"/>
          </p:cNvSpPr>
          <p:nvPr>
            <p:ph idx="1"/>
          </p:nvPr>
        </p:nvSpPr>
        <p:spPr>
          <a:xfrm>
            <a:off x="722313" y="1069054"/>
            <a:ext cx="3780000" cy="3751241"/>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a:spLocks noGrp="1"/>
          </p:cNvSpPr>
          <p:nvPr>
            <p:ph idx="13"/>
          </p:nvPr>
        </p:nvSpPr>
        <p:spPr>
          <a:xfrm>
            <a:off x="4714713" y="1069054"/>
            <a:ext cx="3780000" cy="3751241"/>
          </a:xfrm>
          <a:prstGeom prst="rect">
            <a:avLst/>
          </a:prstGeom>
        </p:spPr>
        <p:txBody>
          <a:bodyPr/>
          <a:lstStyle>
            <a:lvl1pPr>
              <a:defRPr>
                <a:solidFill>
                  <a:schemeClr val="tx1"/>
                </a:solidFill>
              </a:defRPr>
            </a:lvl1pPr>
            <a:lvl2pPr>
              <a:defRPr>
                <a:solidFill>
                  <a:schemeClr val="tx1"/>
                </a:solidFill>
              </a:defRPr>
            </a:lvl2pPr>
            <a:lvl3pPr>
              <a:buClr>
                <a:srgbClr val="78BE20"/>
              </a:buClr>
              <a:defRPr>
                <a:solidFill>
                  <a:schemeClr val="tx1"/>
                </a:solidFill>
              </a:defRPr>
            </a:lvl3pPr>
            <a:lvl4pPr>
              <a:buClr>
                <a:srgbClr val="ED8B00"/>
              </a:buClr>
              <a:defRPr>
                <a:solidFill>
                  <a:schemeClr val="tx1"/>
                </a:solidFill>
              </a:defRPr>
            </a:lvl4pPr>
            <a:lvl5pPr>
              <a:buClr>
                <a:srgbClr val="B9D3DC"/>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spTree>
    <p:extLst>
      <p:ext uri="{BB962C8B-B14F-4D97-AF65-F5344CB8AC3E}">
        <p14:creationId xmlns:p14="http://schemas.microsoft.com/office/powerpoint/2010/main" val="359059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with title and No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280603" y="4736744"/>
            <a:ext cx="708247" cy="366353"/>
          </a:xfrm>
          <a:prstGeom prst="rect">
            <a:avLst/>
          </a:prstGeom>
        </p:spPr>
        <p:txBody>
          <a:bodyPr/>
          <a:lstStyle>
            <a:lvl1pPr>
              <a:defRPr>
                <a:solidFill>
                  <a:srgbClr val="0033A0"/>
                </a:solidFill>
              </a:defRPr>
            </a:lvl1pPr>
          </a:lstStyle>
          <a:p>
            <a:fld id="{A9ECC5C3-AB39-B144-AAF5-28F142C249A1}" type="slidenum">
              <a:rPr lang="en-US" smtClean="0"/>
              <a:pPr/>
              <a:t>‹#›</a:t>
            </a:fld>
            <a:endParaRPr lang="en-US"/>
          </a:p>
        </p:txBody>
      </p:sp>
      <p:sp>
        <p:nvSpPr>
          <p:cNvPr id="5" name="Title 1"/>
          <p:cNvSpPr>
            <a:spLocks noGrp="1"/>
          </p:cNvSpPr>
          <p:nvPr>
            <p:ph type="title"/>
          </p:nvPr>
        </p:nvSpPr>
        <p:spPr>
          <a:xfrm>
            <a:off x="722313" y="421050"/>
            <a:ext cx="7772400" cy="540000"/>
          </a:xfrm>
          <a:prstGeom prst="rect">
            <a:avLst/>
          </a:prstGeom>
        </p:spPr>
        <p:txBody>
          <a:bodyPr bIns="36000" anchor="b" anchorCtr="0">
            <a:normAutofit/>
          </a:bodyPr>
          <a:lstStyle>
            <a:lvl1pPr algn="l">
              <a:defRPr sz="1800" b="1" cap="all">
                <a:solidFill>
                  <a:srgbClr val="0033A0"/>
                </a:solidFill>
              </a:defRPr>
            </a:lvl1pPr>
          </a:lstStyle>
          <a:p>
            <a:r>
              <a:rPr lang="en-US"/>
              <a:t>Click to edit Master title style</a:t>
            </a:r>
            <a:endParaRPr lang="en-US" dirty="0"/>
          </a:p>
        </p:txBody>
      </p:sp>
      <p:cxnSp>
        <p:nvCxnSpPr>
          <p:cNvPr id="8" name="Straight Connector 7"/>
          <p:cNvCxnSpPr/>
          <p:nvPr userDrawn="1"/>
        </p:nvCxnSpPr>
        <p:spPr>
          <a:xfrm>
            <a:off x="722317" y="961052"/>
            <a:ext cx="8421687" cy="0"/>
          </a:xfrm>
          <a:prstGeom prst="line">
            <a:avLst/>
          </a:prstGeom>
          <a:ln>
            <a:solidFill>
              <a:srgbClr val="ED8B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1593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with No log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8280603" y="4736744"/>
            <a:ext cx="708247" cy="366353"/>
          </a:xfrm>
          <a:prstGeom prst="rect">
            <a:avLst/>
          </a:prstGeom>
        </p:spPr>
        <p:txBody>
          <a:bodyPr vert="horz" lIns="91440" tIns="46800" rIns="91440" bIns="45720" rtlCol="0" anchor="ctr"/>
          <a:lstStyle>
            <a:lvl1pPr algn="r">
              <a:defRPr sz="900" b="1" i="0">
                <a:solidFill>
                  <a:srgbClr val="0033A0"/>
                </a:solidFill>
                <a:latin typeface="Arial" panose="020B0604020202020204" pitchFamily="34" charset="0"/>
                <a:cs typeface="Arial" panose="020B0604020202020204" pitchFamily="34" charset="0"/>
              </a:defRPr>
            </a:lvl1pPr>
          </a:lstStyle>
          <a:p>
            <a:fld id="{76263DAB-C293-4A83-833F-63A9096F7E17}" type="slidenum">
              <a:rPr lang="en-US" smtClean="0"/>
              <a:pPr/>
              <a:t>‹#›</a:t>
            </a:fld>
            <a:endParaRPr lang="en-US" dirty="0"/>
          </a:p>
        </p:txBody>
      </p:sp>
    </p:spTree>
    <p:extLst>
      <p:ext uri="{BB962C8B-B14F-4D97-AF65-F5344CB8AC3E}">
        <p14:creationId xmlns:p14="http://schemas.microsoft.com/office/powerpoint/2010/main" val="3853134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76200" y="-171451"/>
            <a:ext cx="2819400" cy="5389286"/>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3225800" y="1348930"/>
            <a:ext cx="5167086" cy="3387810"/>
          </a:xfrm>
          <a:prstGeom prst="rect">
            <a:avLst/>
          </a:prstGeom>
        </p:spPr>
        <p:txBody>
          <a:bodyPr/>
          <a:lstStyle>
            <a:lvl1pPr>
              <a:buClr>
                <a:srgbClr val="4287A3"/>
              </a:buClr>
              <a:buSzPct val="100000"/>
              <a:defRPr sz="2800">
                <a:solidFill>
                  <a:schemeClr val="tx2">
                    <a:lumMod val="75000"/>
                  </a:schemeClr>
                </a:solidFill>
              </a:defRPr>
            </a:lvl1pPr>
            <a:lvl2pPr>
              <a:buClr>
                <a:srgbClr val="4287A3"/>
              </a:buClr>
              <a:buSzPct val="100000"/>
              <a:defRPr sz="240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24972" y="0"/>
            <a:ext cx="2404867" cy="3042835"/>
          </a:xfrm>
          <a:prstGeom prst="rect">
            <a:avLst/>
          </a:prstGeom>
        </p:spPr>
        <p:txBody>
          <a:bodyPr vert="horz" lIns="0" tIns="0" rIns="0" bIns="0" rtlCol="0" anchor="b" anchorCtr="0">
            <a:normAutofit/>
          </a:bodyPr>
          <a:lstStyle>
            <a:lvl1pPr>
              <a:defRPr>
                <a:solidFill>
                  <a:schemeClr val="bg1"/>
                </a:solidFill>
              </a:defRPr>
            </a:lvl1pPr>
          </a:lstStyle>
          <a:p>
            <a:r>
              <a:rPr lang="en-US" dirty="0"/>
              <a:t>Click to </a:t>
            </a:r>
            <a:br>
              <a:rPr lang="en-US" dirty="0"/>
            </a:br>
            <a:r>
              <a:rPr lang="en-US" dirty="0"/>
              <a:t>edit master </a:t>
            </a:r>
            <a:br>
              <a:rPr lang="en-US" dirty="0"/>
            </a:br>
            <a:r>
              <a:rPr lang="en-US" dirty="0"/>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2743201" y="4797026"/>
            <a:ext cx="1366092" cy="3745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73152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533400" y="1238250"/>
            <a:ext cx="798195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15393905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4574"/>
            <a:ext cx="9144000" cy="2586324"/>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675" b="1" dirty="0"/>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1245"/>
                </a:lnSpc>
              </a:pPr>
              <a:endParaRPr sz="675" b="1"/>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5943601" y="1314450"/>
            <a:ext cx="2628900" cy="21336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514350" y="2719055"/>
            <a:ext cx="5010151" cy="1986297"/>
          </a:xfrm>
          <a:prstGeom prst="rect">
            <a:avLst/>
          </a:prstGeom>
        </p:spPr>
        <p:txBody>
          <a:bodyPr/>
          <a:lstStyle>
            <a:lvl1pPr marL="0" indent="0">
              <a:buNone/>
              <a:defRPr>
                <a:latin typeface="Helios Extended" panose="020B0604020202020204" charset="0"/>
              </a:defRPr>
            </a:lvl1pPr>
          </a:lstStyle>
          <a:p>
            <a:pPr marL="0" marR="0" lvl="0" indent="0" algn="l" defTabSz="342900" rtl="0" eaLnBrk="1" fontAlgn="auto" latinLnBrk="0" hangingPunct="1">
              <a:lnSpc>
                <a:spcPct val="100000"/>
              </a:lnSpc>
              <a:spcBef>
                <a:spcPct val="20000"/>
              </a:spcBef>
              <a:spcAft>
                <a:spcPts val="0"/>
              </a:spcAft>
              <a:buClrTx/>
              <a:buSzTx/>
              <a:buFont typeface="Arial" pitchFamily="34" charset="0"/>
              <a:buNone/>
              <a:tabLst/>
              <a:defRPr/>
            </a:pPr>
            <a:r>
              <a:rPr lang="en-US" sz="1200" dirty="0">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500873" y="1061038"/>
            <a:ext cx="3771900" cy="457200"/>
          </a:xfrm>
          <a:prstGeom prst="rect">
            <a:avLst/>
          </a:prstGeom>
        </p:spPr>
        <p:txBody>
          <a:bodyPr/>
          <a:lstStyle>
            <a:lvl1pPr marL="0" indent="0">
              <a:buNone/>
              <a:defRPr sz="2550">
                <a:solidFill>
                  <a:srgbClr val="000000"/>
                </a:solidFill>
                <a:latin typeface="League Spartan" panose="020B0604020202020204" charset="0"/>
              </a:defRPr>
            </a:lvl1pPr>
          </a:lstStyle>
          <a:p>
            <a:pPr lvl="0"/>
            <a:r>
              <a:rPr lang="en-US" dirty="0" err="1"/>
              <a:t>firstname</a:t>
            </a:r>
            <a:endParaRPr lang="en-US" dirty="0"/>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500873" y="1614294"/>
            <a:ext cx="3771900" cy="505452"/>
          </a:xfrm>
          <a:prstGeom prst="rect">
            <a:avLst/>
          </a:prstGeom>
        </p:spPr>
        <p:txBody>
          <a:bodyPr/>
          <a:lstStyle>
            <a:lvl1pPr marL="0" indent="0">
              <a:buNone/>
              <a:defRPr sz="2550">
                <a:latin typeface="League Spartan" panose="020B0604020202020204" charset="0"/>
              </a:defRPr>
            </a:lvl1pPr>
          </a:lstStyle>
          <a:p>
            <a:pPr lvl="0"/>
            <a:r>
              <a:rPr lang="en-US" dirty="0" err="1"/>
              <a:t>lastname</a:t>
            </a:r>
            <a:endParaRPr lang="en-US" dirty="0"/>
          </a:p>
        </p:txBody>
      </p:sp>
      <p:cxnSp>
        <p:nvCxnSpPr>
          <p:cNvPr id="2" name="Straight Connector 1">
            <a:extLst>
              <a:ext uri="{FF2B5EF4-FFF2-40B4-BE49-F238E27FC236}">
                <a16:creationId xmlns:a16="http://schemas.microsoft.com/office/drawing/2014/main" id="{5733BF8C-5560-BF51-0593-B5CDD0C5F7DE}"/>
              </a:ext>
            </a:extLst>
          </p:cNvPr>
          <p:cNvCxnSpPr>
            <a:cxnSpLocks/>
          </p:cNvCxnSpPr>
          <p:nvPr userDrawn="1"/>
        </p:nvCxnSpPr>
        <p:spPr>
          <a:xfrm>
            <a:off x="500873" y="2276215"/>
            <a:ext cx="5023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89640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dirty="0"/>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647700" y="1348930"/>
            <a:ext cx="7745186" cy="3387810"/>
          </a:xfrm>
          <a:prstGeom prst="rect">
            <a:avLst/>
          </a:prstGeom>
        </p:spPr>
        <p:txBody>
          <a:bodyPr/>
          <a:lstStyle>
            <a:lvl1pPr>
              <a:buClr>
                <a:srgbClr val="4287A3"/>
              </a:buClr>
              <a:buSzPct val="100000"/>
              <a:defRPr sz="2800">
                <a:solidFill>
                  <a:schemeClr val="tx2">
                    <a:lumMod val="75000"/>
                  </a:schemeClr>
                </a:solidFill>
              </a:defRPr>
            </a:lvl1pPr>
            <a:lvl2pPr>
              <a:buClr>
                <a:srgbClr val="4287A3"/>
              </a:buClr>
              <a:buSzPct val="100000"/>
              <a:defRPr sz="240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827347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143000" y="1162050"/>
            <a:ext cx="7322972" cy="398145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marL="0" marR="0" lvl="0" indent="0" algn="ctr" defTabSz="457189" rtl="0" eaLnBrk="1" fontAlgn="auto" latinLnBrk="0" hangingPunct="1">
                <a:lnSpc>
                  <a:spcPts val="1660"/>
                </a:lnSpc>
                <a:spcBef>
                  <a:spcPts val="0"/>
                </a:spcBef>
                <a:spcAft>
                  <a:spcPts val="0"/>
                </a:spcAft>
                <a:buClrTx/>
                <a:buSzTx/>
                <a:buFontTx/>
                <a:buNone/>
                <a:tabLst/>
                <a:defRPr/>
              </a:pPr>
              <a:endParaRPr kumimoji="0" sz="9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4362774" y="0"/>
            <a:ext cx="4781226" cy="51435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6" name="Group 15">
            <a:extLst>
              <a:ext uri="{FF2B5EF4-FFF2-40B4-BE49-F238E27FC236}">
                <a16:creationId xmlns:a16="http://schemas.microsoft.com/office/drawing/2014/main" id="{D88054AB-567D-691B-CE4C-FE44C3D18DB0}"/>
              </a:ext>
            </a:extLst>
          </p:cNvPr>
          <p:cNvGrpSpPr/>
          <p:nvPr userDrawn="1"/>
        </p:nvGrpSpPr>
        <p:grpSpPr>
          <a:xfrm>
            <a:off x="863575" y="2861570"/>
            <a:ext cx="293790" cy="293790"/>
            <a:chOff x="1151432" y="3429000"/>
            <a:chExt cx="391720" cy="391720"/>
          </a:xfrm>
        </p:grpSpPr>
        <p:grpSp>
          <p:nvGrpSpPr>
            <p:cNvPr id="39" name="Group 9">
              <a:extLst>
                <a:ext uri="{FF2B5EF4-FFF2-40B4-BE49-F238E27FC236}">
                  <a16:creationId xmlns:a16="http://schemas.microsoft.com/office/drawing/2014/main" id="{BBC6DB1C-9D80-6B31-AA77-5731B2405F16}"/>
                </a:ext>
              </a:extLst>
            </p:cNvPr>
            <p:cNvGrpSpPr/>
            <p:nvPr/>
          </p:nvGrpSpPr>
          <p:grpSpPr>
            <a:xfrm>
              <a:off x="1151432" y="3429000"/>
              <a:ext cx="391720" cy="39172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457189" rtl="0" eaLnBrk="1" fontAlgn="auto" latinLnBrk="0" hangingPunct="1">
                  <a:lnSpc>
                    <a:spcPts val="714"/>
                  </a:lnSpc>
                  <a:spcBef>
                    <a:spcPts val="0"/>
                  </a:spcBef>
                  <a:spcAft>
                    <a:spcPts val="0"/>
                  </a:spcAft>
                  <a:buClrTx/>
                  <a:buSzTx/>
                  <a:buFontTx/>
                  <a:buNone/>
                  <a:tabLst/>
                  <a:defRPr/>
                </a:pPr>
                <a:endParaRPr kumimoji="0" sz="9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E610CE9A-0E4F-178E-A3AA-836A3BB180C8}"/>
              </a:ext>
            </a:extLst>
          </p:cNvPr>
          <p:cNvGrpSpPr/>
          <p:nvPr userDrawn="1"/>
        </p:nvGrpSpPr>
        <p:grpSpPr>
          <a:xfrm>
            <a:off x="879396" y="3370205"/>
            <a:ext cx="293790" cy="293790"/>
            <a:chOff x="1151432" y="4060996"/>
            <a:chExt cx="391720" cy="391720"/>
          </a:xfrm>
        </p:grpSpPr>
        <p:grpSp>
          <p:nvGrpSpPr>
            <p:cNvPr id="36" name="Group 6">
              <a:extLst>
                <a:ext uri="{FF2B5EF4-FFF2-40B4-BE49-F238E27FC236}">
                  <a16:creationId xmlns:a16="http://schemas.microsoft.com/office/drawing/2014/main" id="{3BDFDCF8-EB4D-A5D8-1FF1-882DB26E5566}"/>
                </a:ext>
              </a:extLst>
            </p:cNvPr>
            <p:cNvGrpSpPr/>
            <p:nvPr/>
          </p:nvGrpSpPr>
          <p:grpSpPr>
            <a:xfrm>
              <a:off x="1151432" y="4060996"/>
              <a:ext cx="391720" cy="39172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457189" rtl="0" eaLnBrk="1" fontAlgn="auto" latinLnBrk="0" hangingPunct="1">
                  <a:lnSpc>
                    <a:spcPts val="714"/>
                  </a:lnSpc>
                  <a:spcBef>
                    <a:spcPts val="0"/>
                  </a:spcBef>
                  <a:spcAft>
                    <a:spcPts val="0"/>
                  </a:spcAft>
                  <a:buClrTx/>
                  <a:buSzTx/>
                  <a:buFontTx/>
                  <a:buNone/>
                  <a:tabLst/>
                  <a:defRPr/>
                </a:pPr>
                <a:endParaRPr kumimoji="0" sz="9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3" name="Freeform 13">
              <a:extLst>
                <a:ext uri="{FF2B5EF4-FFF2-40B4-BE49-F238E27FC236}">
                  <a16:creationId xmlns:a16="http://schemas.microsoft.com/office/drawing/2014/main" id="{733CEFAE-2338-68BF-7B0A-141416EE5E5D}"/>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4F7C"/>
                </a:solidFill>
                <a:effectLst/>
                <a:uLnTx/>
                <a:uFillTx/>
                <a:latin typeface="Calibri"/>
                <a:ea typeface="+mn-ea"/>
                <a:cs typeface="+mn-cs"/>
              </a:endParaRPr>
            </a:p>
          </p:txBody>
        </p:sp>
      </p:grpSp>
      <p:sp>
        <p:nvSpPr>
          <p:cNvPr id="52" name="TextBox 22">
            <a:extLst>
              <a:ext uri="{FF2B5EF4-FFF2-40B4-BE49-F238E27FC236}">
                <a16:creationId xmlns:a16="http://schemas.microsoft.com/office/drawing/2014/main" id="{39E660EC-C5DC-59F0-CD19-A89E7AA01375}"/>
              </a:ext>
            </a:extLst>
          </p:cNvPr>
          <p:cNvSpPr txBox="1"/>
          <p:nvPr/>
        </p:nvSpPr>
        <p:spPr>
          <a:xfrm>
            <a:off x="864740" y="1732631"/>
            <a:ext cx="3261473" cy="558358"/>
          </a:xfrm>
          <a:prstGeom prst="rect">
            <a:avLst/>
          </a:prstGeom>
        </p:spPr>
        <p:txBody>
          <a:bodyPr lIns="0" tIns="0" rIns="0" bIns="0" rtlCol="0" anchor="t">
            <a:spAutoFit/>
          </a:bodyPr>
          <a:lstStyle/>
          <a:p>
            <a:pPr marL="0" marR="0" lvl="0" indent="0" algn="l" defTabSz="457189" rtl="0" eaLnBrk="1" fontAlgn="auto" latinLnBrk="0" hangingPunct="1">
              <a:lnSpc>
                <a:spcPts val="4735"/>
              </a:lnSpc>
              <a:spcBef>
                <a:spcPts val="0"/>
              </a:spcBef>
              <a:spcAft>
                <a:spcPts val="0"/>
              </a:spcAft>
              <a:buClrTx/>
              <a:buSzTx/>
              <a:buFontTx/>
              <a:buNone/>
              <a:tabLst/>
              <a:defRPr/>
            </a:pPr>
            <a:r>
              <a:rPr kumimoji="0" lang="en-US" sz="3642" b="0" i="0" u="none" strike="noStrike" kern="1200" cap="none" spc="0" normalizeH="0" baseline="0" noProof="0" dirty="0">
                <a:ln>
                  <a:noFill/>
                </a:ln>
                <a:solidFill>
                  <a:srgbClr val="004F7C"/>
                </a:solidFill>
                <a:effectLst/>
                <a:uLnTx/>
                <a:uFillTx/>
                <a:latin typeface="League Spartan"/>
                <a:ea typeface="League Spartan"/>
                <a:cs typeface="League Spartan"/>
                <a:sym typeface="League Spartan"/>
              </a:rPr>
              <a:t>Contact Us</a:t>
            </a:r>
          </a:p>
        </p:txBody>
      </p:sp>
      <p:sp>
        <p:nvSpPr>
          <p:cNvPr id="55" name="TextBox 25">
            <a:extLst>
              <a:ext uri="{FF2B5EF4-FFF2-40B4-BE49-F238E27FC236}">
                <a16:creationId xmlns:a16="http://schemas.microsoft.com/office/drawing/2014/main" id="{4AC93BF6-2910-2D5C-0C76-77C6C42BE778}"/>
              </a:ext>
            </a:extLst>
          </p:cNvPr>
          <p:cNvSpPr txBox="1"/>
          <p:nvPr/>
        </p:nvSpPr>
        <p:spPr>
          <a:xfrm>
            <a:off x="73375" y="4977136"/>
            <a:ext cx="4037173" cy="81946"/>
          </a:xfrm>
          <a:prstGeom prst="rect">
            <a:avLst/>
          </a:prstGeom>
        </p:spPr>
        <p:txBody>
          <a:bodyPr lIns="0" tIns="0" rIns="0" bIns="0" rtlCol="0" anchor="t">
            <a:spAutoFit/>
          </a:bodyPr>
          <a:lstStyle/>
          <a:p>
            <a:pPr marL="0" marR="0" lvl="0" indent="0" algn="l" defTabSz="457189" rtl="0" eaLnBrk="1" fontAlgn="auto" latinLnBrk="0" hangingPunct="1">
              <a:lnSpc>
                <a:spcPts val="700"/>
              </a:lnSpc>
              <a:spcBef>
                <a:spcPct val="0"/>
              </a:spcBef>
              <a:spcAft>
                <a:spcPts val="0"/>
              </a:spcAft>
              <a:buClrTx/>
              <a:buSzTx/>
              <a:buFontTx/>
              <a:buNone/>
              <a:tabLst/>
              <a:defRPr/>
            </a:pPr>
            <a:r>
              <a:rPr kumimoji="0" lang="en-US" sz="500"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299299" y="2840425"/>
            <a:ext cx="3261473" cy="314935"/>
          </a:xfrm>
          <a:prstGeom prst="rect">
            <a:avLst/>
          </a:prstGeom>
        </p:spPr>
        <p:txBody>
          <a:bodyPr/>
          <a:lstStyle>
            <a:lvl1pPr marL="0" indent="0">
              <a:buNone/>
              <a:defRPr sz="1600">
                <a:latin typeface="Helios Extended" panose="020B0604020202020204" charset="0"/>
              </a:defRPr>
            </a:lvl1pPr>
          </a:lstStyle>
          <a:p>
            <a:pPr lvl="0"/>
            <a:r>
              <a:rPr lang="en-US" dirty="0"/>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299299" y="3364401"/>
            <a:ext cx="3261473" cy="314935"/>
          </a:xfrm>
          <a:prstGeom prst="rect">
            <a:avLst/>
          </a:prstGeom>
        </p:spPr>
        <p:txBody>
          <a:bodyPr/>
          <a:lstStyle>
            <a:lvl1pPr marL="0" indent="0">
              <a:buNone/>
              <a:defRPr sz="1600">
                <a:latin typeface="Helios Extended" panose="020B0604020202020204" charset="0"/>
              </a:defRPr>
            </a:lvl1pPr>
          </a:lstStyle>
          <a:p>
            <a:pPr lvl="0"/>
            <a:r>
              <a:rPr lang="en-US" dirty="0"/>
              <a:t>Enter organization website</a:t>
            </a:r>
          </a:p>
        </p:txBody>
      </p:sp>
      <p:sp>
        <p:nvSpPr>
          <p:cNvPr id="2" name="Rectangle 1">
            <a:extLst>
              <a:ext uri="{FF2B5EF4-FFF2-40B4-BE49-F238E27FC236}">
                <a16:creationId xmlns:a16="http://schemas.microsoft.com/office/drawing/2014/main" id="{FFD13661-999E-A65B-3916-D1353A8D2BB2}"/>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9EFF2"/>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CA4A195C-B709-C845-1E26-A3EA874602EE}"/>
              </a:ext>
            </a:extLst>
          </p:cNvPr>
          <p:cNvCxnSpPr>
            <a:cxnSpLocks/>
          </p:cNvCxnSpPr>
          <p:nvPr userDrawn="1"/>
        </p:nvCxnSpPr>
        <p:spPr>
          <a:xfrm>
            <a:off x="879396" y="2392760"/>
            <a:ext cx="3499200"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9496766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9" y="385957"/>
            <a:ext cx="7886700" cy="993775"/>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6324600" y="0"/>
            <a:ext cx="2819400" cy="51435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2816909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1">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5BCCC556-84A9-38AF-21D3-F73F8FE45E81}"/>
              </a:ext>
            </a:extLst>
          </p:cNvPr>
          <p:cNvGrpSpPr/>
          <p:nvPr/>
        </p:nvGrpSpPr>
        <p:grpSpPr>
          <a:xfrm>
            <a:off x="5760761" y="0"/>
            <a:ext cx="5576672" cy="5143500"/>
            <a:chOff x="0" y="0"/>
            <a:chExt cx="521080" cy="480605"/>
          </a:xfrm>
        </p:grpSpPr>
        <p:sp>
          <p:nvSpPr>
            <p:cNvPr id="33" name="Freeform 3">
              <a:extLst>
                <a:ext uri="{FF2B5EF4-FFF2-40B4-BE49-F238E27FC236}">
                  <a16:creationId xmlns:a16="http://schemas.microsoft.com/office/drawing/2014/main" id="{8C329448-08EF-A84D-F669-B034F72A6614}"/>
                </a:ext>
              </a:extLst>
            </p:cNvPr>
            <p:cNvSpPr/>
            <p:nvPr/>
          </p:nvSpPr>
          <p:spPr>
            <a:xfrm>
              <a:off x="0" y="0"/>
              <a:ext cx="521080" cy="480605"/>
            </a:xfrm>
            <a:custGeom>
              <a:avLst/>
              <a:gdLst/>
              <a:ahLst/>
              <a:cxnLst/>
              <a:rect l="l" t="t" r="r" b="b"/>
              <a:pathLst>
                <a:path w="521080" h="480605">
                  <a:moveTo>
                    <a:pt x="203200" y="0"/>
                  </a:moveTo>
                  <a:lnTo>
                    <a:pt x="521080" y="0"/>
                  </a:lnTo>
                  <a:lnTo>
                    <a:pt x="317880" y="480605"/>
                  </a:lnTo>
                  <a:lnTo>
                    <a:pt x="0" y="480605"/>
                  </a:lnTo>
                  <a:lnTo>
                    <a:pt x="203200" y="0"/>
                  </a:lnTo>
                  <a:close/>
                </a:path>
              </a:pathLst>
            </a:custGeom>
            <a:solidFill>
              <a:srgbClr val="AFC1D0"/>
            </a:solidFill>
          </p:spPr>
          <p:txBody>
            <a:bodyPr/>
            <a:lstStyle/>
            <a:p>
              <a:endParaRPr lang="en-US" sz="675"/>
            </a:p>
          </p:txBody>
        </p:sp>
        <p:sp>
          <p:nvSpPr>
            <p:cNvPr id="34" name="TextBox 4">
              <a:extLst>
                <a:ext uri="{FF2B5EF4-FFF2-40B4-BE49-F238E27FC236}">
                  <a16:creationId xmlns:a16="http://schemas.microsoft.com/office/drawing/2014/main" id="{A791BC1B-0CC0-847F-57C4-CAA464CB8C55}"/>
                </a:ext>
              </a:extLst>
            </p:cNvPr>
            <p:cNvSpPr txBox="1"/>
            <p:nvPr/>
          </p:nvSpPr>
          <p:spPr>
            <a:xfrm>
              <a:off x="101600" y="-66675"/>
              <a:ext cx="317880" cy="547280"/>
            </a:xfrm>
            <a:prstGeom prst="rect">
              <a:avLst/>
            </a:prstGeom>
          </p:spPr>
          <p:txBody>
            <a:bodyPr lIns="50800" tIns="50800" rIns="50800" bIns="50800" rtlCol="0" anchor="ctr"/>
            <a:lstStyle/>
            <a:p>
              <a:pPr algn="ctr">
                <a:lnSpc>
                  <a:spcPts val="1245"/>
                </a:lnSpc>
              </a:pPr>
              <a:endParaRPr sz="675"/>
            </a:p>
          </p:txBody>
        </p:sp>
      </p:grpSp>
      <p:grpSp>
        <p:nvGrpSpPr>
          <p:cNvPr id="35" name="Group 5">
            <a:extLst>
              <a:ext uri="{FF2B5EF4-FFF2-40B4-BE49-F238E27FC236}">
                <a16:creationId xmlns:a16="http://schemas.microsoft.com/office/drawing/2014/main" id="{3C950F6C-A9A4-23B7-24FA-F37870E5FA98}"/>
              </a:ext>
            </a:extLst>
          </p:cNvPr>
          <p:cNvGrpSpPr/>
          <p:nvPr/>
        </p:nvGrpSpPr>
        <p:grpSpPr>
          <a:xfrm>
            <a:off x="500872" y="2313573"/>
            <a:ext cx="5442728" cy="2315576"/>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675"/>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245"/>
                </a:lnSpc>
              </a:pPr>
              <a:endParaRPr sz="675"/>
            </a:p>
          </p:txBody>
        </p:sp>
      </p:grpSp>
      <p:sp>
        <p:nvSpPr>
          <p:cNvPr id="41" name="AutoShape 11">
            <a:extLst>
              <a:ext uri="{FF2B5EF4-FFF2-40B4-BE49-F238E27FC236}">
                <a16:creationId xmlns:a16="http://schemas.microsoft.com/office/drawing/2014/main" id="{6A29EE8A-F94A-7AB7-96EA-0D796F6025FF}"/>
              </a:ext>
            </a:extLst>
          </p:cNvPr>
          <p:cNvSpPr/>
          <p:nvPr/>
        </p:nvSpPr>
        <p:spPr>
          <a:xfrm>
            <a:off x="514351" y="2201685"/>
            <a:ext cx="747139" cy="0"/>
          </a:xfrm>
          <a:prstGeom prst="line">
            <a:avLst/>
          </a:prstGeom>
          <a:ln w="114300" cap="flat">
            <a:solidFill>
              <a:srgbClr val="004F7C"/>
            </a:solidFill>
            <a:prstDash val="solid"/>
            <a:headEnd type="none" w="sm" len="sm"/>
            <a:tailEnd type="none" w="sm" len="sm"/>
          </a:ln>
        </p:spPr>
        <p:txBody>
          <a:bodyPr/>
          <a:lstStyle/>
          <a:p>
            <a:endParaRPr lang="en-US" sz="675"/>
          </a:p>
        </p:txBody>
      </p:sp>
      <p:sp>
        <p:nvSpPr>
          <p:cNvPr id="43" name="TextBox 13">
            <a:extLst>
              <a:ext uri="{FF2B5EF4-FFF2-40B4-BE49-F238E27FC236}">
                <a16:creationId xmlns:a16="http://schemas.microsoft.com/office/drawing/2014/main" id="{7A576B38-2032-90A4-620D-643036FCE99F}"/>
              </a:ext>
            </a:extLst>
          </p:cNvPr>
          <p:cNvSpPr txBox="1"/>
          <p:nvPr/>
        </p:nvSpPr>
        <p:spPr>
          <a:xfrm>
            <a:off x="514352" y="1067980"/>
            <a:ext cx="3977321" cy="368306"/>
          </a:xfrm>
          <a:prstGeom prst="rect">
            <a:avLst/>
          </a:prstGeom>
        </p:spPr>
        <p:txBody>
          <a:bodyPr wrap="square" lIns="0" tIns="0" rIns="0" bIns="0" rtlCol="0" anchor="t">
            <a:spAutoFit/>
          </a:bodyPr>
          <a:lstStyle/>
          <a:p>
            <a:pPr algn="l">
              <a:lnSpc>
                <a:spcPts val="3122"/>
              </a:lnSpc>
            </a:pPr>
            <a:endParaRPr lang="en-US" sz="2401" dirty="0">
              <a:solidFill>
                <a:srgbClr val="0B1320"/>
              </a:solidFill>
              <a:latin typeface="League Spartan"/>
              <a:ea typeface="League Spartan"/>
              <a:cs typeface="League Spartan"/>
              <a:sym typeface="League Spartan"/>
            </a:endParaRPr>
          </a:p>
        </p:txBody>
      </p:sp>
      <p:sp>
        <p:nvSpPr>
          <p:cNvPr id="3" name="Content Placeholder 2">
            <a:extLst>
              <a:ext uri="{FF2B5EF4-FFF2-40B4-BE49-F238E27FC236}">
                <a16:creationId xmlns:a16="http://schemas.microsoft.com/office/drawing/2014/main" id="{5878C0A5-6E3C-E50F-D655-39CDE32623FC}"/>
              </a:ext>
            </a:extLst>
          </p:cNvPr>
          <p:cNvSpPr>
            <a:spLocks noGrp="1"/>
          </p:cNvSpPr>
          <p:nvPr>
            <p:ph sz="quarter" idx="10" hasCustomPrompt="1"/>
          </p:nvPr>
        </p:nvSpPr>
        <p:spPr>
          <a:xfrm>
            <a:off x="500873" y="1061038"/>
            <a:ext cx="3771900" cy="457200"/>
          </a:xfrm>
          <a:prstGeom prst="rect">
            <a:avLst/>
          </a:prstGeom>
        </p:spPr>
        <p:txBody>
          <a:bodyPr/>
          <a:lstStyle>
            <a:lvl1pPr marL="0" indent="0">
              <a:buNone/>
              <a:defRPr sz="2550">
                <a:solidFill>
                  <a:srgbClr val="000000"/>
                </a:solidFill>
                <a:latin typeface="League Spartan" panose="020B0604020202020204" charset="0"/>
              </a:defRPr>
            </a:lvl1pPr>
          </a:lstStyle>
          <a:p>
            <a:pPr lvl="0"/>
            <a:r>
              <a:rPr lang="en-US" dirty="0"/>
              <a:t>Section Header</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500873" y="1614294"/>
            <a:ext cx="3771900" cy="505452"/>
          </a:xfrm>
          <a:prstGeom prst="rect">
            <a:avLst/>
          </a:prstGeom>
        </p:spPr>
        <p:txBody>
          <a:bodyPr/>
          <a:lstStyle>
            <a:lvl1pPr marL="0" indent="0">
              <a:buNone/>
              <a:defRPr sz="2550">
                <a:latin typeface="League Spartan" panose="020B0604020202020204" charset="0"/>
              </a:defRPr>
            </a:lvl1pPr>
          </a:lstStyle>
          <a:p>
            <a:pPr lvl="0"/>
            <a:r>
              <a:rPr lang="en-US" dirty="0"/>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609600" y="2571750"/>
            <a:ext cx="5029200" cy="194350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5930108" y="628650"/>
            <a:ext cx="3589337" cy="4000500"/>
          </a:xfrm>
          <a:prstGeom prst="rect">
            <a:avLst/>
          </a:prstGeom>
        </p:spPr>
        <p:txBody>
          <a:bodyPr/>
          <a:lstStyle/>
          <a:p>
            <a:r>
              <a:rPr lang="en-US"/>
              <a:t>Click icon to add picture</a:t>
            </a:r>
          </a:p>
        </p:txBody>
      </p:sp>
    </p:spTree>
    <p:extLst>
      <p:ext uri="{BB962C8B-B14F-4D97-AF65-F5344CB8AC3E}">
        <p14:creationId xmlns:p14="http://schemas.microsoft.com/office/powerpoint/2010/main" val="248506774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2957704" y="-10677"/>
            <a:ext cx="6186297" cy="5164854"/>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675"/>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1245"/>
                </a:lnSpc>
              </a:pPr>
              <a:endParaRPr sz="675"/>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183435" y="2506733"/>
            <a:ext cx="4293981" cy="2636768"/>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675"/>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1245"/>
                </a:lnSpc>
              </a:pPr>
              <a:endParaRPr sz="675"/>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3124200" y="247650"/>
            <a:ext cx="5867400" cy="47188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AutoShape 11">
            <a:extLst>
              <a:ext uri="{FF2B5EF4-FFF2-40B4-BE49-F238E27FC236}">
                <a16:creationId xmlns:a16="http://schemas.microsoft.com/office/drawing/2014/main" id="{7A264E0B-4732-AF96-BFA8-D1C487632BE2}"/>
              </a:ext>
            </a:extLst>
          </p:cNvPr>
          <p:cNvSpPr/>
          <p:nvPr/>
        </p:nvSpPr>
        <p:spPr>
          <a:xfrm>
            <a:off x="514351" y="2201685"/>
            <a:ext cx="747139" cy="0"/>
          </a:xfrm>
          <a:prstGeom prst="line">
            <a:avLst/>
          </a:prstGeom>
          <a:ln w="114300" cap="flat">
            <a:solidFill>
              <a:srgbClr val="004F7C"/>
            </a:solidFill>
            <a:prstDash val="solid"/>
            <a:headEnd type="none" w="sm" len="sm"/>
            <a:tailEnd type="none" w="sm" len="sm"/>
          </a:ln>
        </p:spPr>
        <p:txBody>
          <a:bodyPr/>
          <a:lstStyle/>
          <a:p>
            <a:endParaRPr lang="en-US" sz="675"/>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500872" y="1061038"/>
            <a:ext cx="2394728" cy="457200"/>
          </a:xfrm>
          <a:prstGeom prst="rect">
            <a:avLst/>
          </a:prstGeom>
        </p:spPr>
        <p:txBody>
          <a:bodyPr/>
          <a:lstStyle>
            <a:lvl1pPr marL="0" indent="0">
              <a:buNone/>
              <a:defRPr sz="2550">
                <a:solidFill>
                  <a:srgbClr val="000000"/>
                </a:solidFill>
                <a:latin typeface="League Spartan" panose="020B0604020202020204" charset="0"/>
              </a:defRPr>
            </a:lvl1pPr>
          </a:lstStyle>
          <a:p>
            <a:pPr lvl="0"/>
            <a:r>
              <a:rPr lang="en-US" dirty="0"/>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500872" y="1614294"/>
            <a:ext cx="2394728" cy="505452"/>
          </a:xfrm>
          <a:prstGeom prst="rect">
            <a:avLst/>
          </a:prstGeom>
        </p:spPr>
        <p:txBody>
          <a:bodyPr/>
          <a:lstStyle>
            <a:lvl1pPr marL="0" indent="0">
              <a:buNone/>
              <a:defRPr sz="2550">
                <a:latin typeface="League Spartan" panose="020B0604020202020204" charset="0"/>
              </a:defRPr>
            </a:lvl1pPr>
          </a:lstStyle>
          <a:p>
            <a:pPr lvl="0"/>
            <a:r>
              <a:rPr lang="en-US" dirty="0"/>
              <a:t>Header 2</a:t>
            </a:r>
          </a:p>
        </p:txBody>
      </p:sp>
      <p:sp>
        <p:nvSpPr>
          <p:cNvPr id="2" name="TextBox 12">
            <a:extLst>
              <a:ext uri="{FF2B5EF4-FFF2-40B4-BE49-F238E27FC236}">
                <a16:creationId xmlns:a16="http://schemas.microsoft.com/office/drawing/2014/main" id="{90596A56-8FEE-4184-8731-2408241EF974}"/>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95187948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267976" y="1004397"/>
            <a:ext cx="4304024" cy="3890852"/>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675" dirty="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1245"/>
                </a:lnSpc>
              </a:pPr>
              <a:endParaRPr sz="675"/>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4695824" y="1004397"/>
            <a:ext cx="4180200" cy="3890853"/>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675" dirty="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1245"/>
                </a:lnSpc>
              </a:pPr>
              <a:endParaRPr sz="675"/>
            </a:p>
          </p:txBody>
        </p:sp>
      </p:grpSp>
      <p:sp>
        <p:nvSpPr>
          <p:cNvPr id="2" name="Title 1">
            <a:extLst>
              <a:ext uri="{FF2B5EF4-FFF2-40B4-BE49-F238E27FC236}">
                <a16:creationId xmlns:a16="http://schemas.microsoft.com/office/drawing/2014/main" id="{3F6861B5-2863-A0BA-6FA1-5105781D62A1}"/>
              </a:ext>
            </a:extLst>
          </p:cNvPr>
          <p:cNvSpPr>
            <a:spLocks noGrp="1"/>
          </p:cNvSpPr>
          <p:nvPr>
            <p:ph type="title" hasCustomPrompt="1"/>
          </p:nvPr>
        </p:nvSpPr>
        <p:spPr>
          <a:xfrm>
            <a:off x="2209801" y="273845"/>
            <a:ext cx="6305551" cy="621506"/>
          </a:xfrm>
          <a:prstGeom prst="rect">
            <a:avLst/>
          </a:prstGeom>
        </p:spPr>
        <p:txBody>
          <a:bodyPr/>
          <a:lstStyle>
            <a:lvl1pPr algn="l">
              <a:defRPr sz="2550">
                <a:latin typeface="League Spartan" panose="020B0604020202020204" charset="0"/>
              </a:defRPr>
            </a:lvl1pPr>
          </a:lstStyle>
          <a:p>
            <a:r>
              <a:rPr lang="en-US" dirty="0"/>
              <a:t>TITLE</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342901" y="1085850"/>
            <a:ext cx="4152900" cy="3733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4762500" y="1085850"/>
            <a:ext cx="4038600" cy="3733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94294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96897-8B1A-A78C-C705-CF5226681F06}"/>
              </a:ext>
            </a:extLst>
          </p:cNvPr>
          <p:cNvSpPr>
            <a:spLocks noGrp="1"/>
          </p:cNvSpPr>
          <p:nvPr>
            <p:ph type="title" hasCustomPrompt="1"/>
          </p:nvPr>
        </p:nvSpPr>
        <p:spPr>
          <a:xfrm>
            <a:off x="2209801" y="273845"/>
            <a:ext cx="6305551" cy="621506"/>
          </a:xfrm>
          <a:prstGeom prst="rect">
            <a:avLst/>
          </a:prstGeom>
        </p:spPr>
        <p:txBody>
          <a:bodyPr/>
          <a:lstStyle>
            <a:lvl1pPr algn="l">
              <a:defRPr sz="2550">
                <a:latin typeface="League Spartan" panose="020B0604020202020204" charset="0"/>
              </a:defRPr>
            </a:lvl1pPr>
          </a:lstStyle>
          <a:p>
            <a:r>
              <a:rPr lang="en-US" dirty="0"/>
              <a:t>TITLE</a:t>
            </a:r>
          </a:p>
        </p:txBody>
      </p:sp>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533401" y="1238250"/>
            <a:ext cx="7981951"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128738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 2 Column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A44ECCF-3A50-C69E-F44F-0B3F95D440F1}"/>
              </a:ext>
            </a:extLst>
          </p:cNvPr>
          <p:cNvSpPr>
            <a:spLocks noGrp="1"/>
          </p:cNvSpPr>
          <p:nvPr>
            <p:ph type="title" hasCustomPrompt="1"/>
          </p:nvPr>
        </p:nvSpPr>
        <p:spPr>
          <a:xfrm>
            <a:off x="2209801" y="273845"/>
            <a:ext cx="6305551" cy="621506"/>
          </a:xfrm>
          <a:prstGeom prst="rect">
            <a:avLst/>
          </a:prstGeom>
        </p:spPr>
        <p:txBody>
          <a:bodyPr/>
          <a:lstStyle>
            <a:lvl1pPr algn="l">
              <a:defRPr sz="2550">
                <a:latin typeface="League Spartan" panose="020B0604020202020204" charset="0"/>
              </a:defRPr>
            </a:lvl1pPr>
          </a:lstStyle>
          <a:p>
            <a:r>
              <a:rPr lang="en-US" dirty="0"/>
              <a:t>TITLE</a:t>
            </a:r>
          </a:p>
        </p:txBody>
      </p:sp>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533400" y="1238250"/>
            <a:ext cx="388620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4572001" y="1238250"/>
            <a:ext cx="3943351"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788403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 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D441589-1801-0A1A-AF37-5AFA77C3F830}"/>
              </a:ext>
            </a:extLst>
          </p:cNvPr>
          <p:cNvSpPr>
            <a:spLocks noGrp="1"/>
          </p:cNvSpPr>
          <p:nvPr>
            <p:ph type="title" hasCustomPrompt="1"/>
          </p:nvPr>
        </p:nvSpPr>
        <p:spPr>
          <a:xfrm>
            <a:off x="2209801" y="273845"/>
            <a:ext cx="6305551" cy="621506"/>
          </a:xfrm>
          <a:prstGeom prst="rect">
            <a:avLst/>
          </a:prstGeom>
        </p:spPr>
        <p:txBody>
          <a:bodyPr/>
          <a:lstStyle>
            <a:lvl1pPr algn="l">
              <a:defRPr sz="2550">
                <a:latin typeface="League Spartan" panose="020B0604020202020204" charset="0"/>
              </a:defRPr>
            </a:lvl1pPr>
          </a:lstStyle>
          <a:p>
            <a:r>
              <a:rPr lang="en-US" dirty="0"/>
              <a:t>TITLE</a:t>
            </a:r>
          </a:p>
        </p:txBody>
      </p:sp>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571500" y="1238250"/>
            <a:ext cx="7943851" cy="3352800"/>
          </a:xfrm>
          <a:prstGeom prst="rect">
            <a:avLst/>
          </a:prstGeom>
        </p:spPr>
        <p:txBody>
          <a:bodyPr/>
          <a:lstStyle/>
          <a:p>
            <a:r>
              <a:rPr lang="en-US"/>
              <a:t>Click icon to add table</a:t>
            </a:r>
          </a:p>
        </p:txBody>
      </p:sp>
    </p:spTree>
    <p:extLst>
      <p:ext uri="{BB962C8B-B14F-4D97-AF65-F5344CB8AC3E}">
        <p14:creationId xmlns:p14="http://schemas.microsoft.com/office/powerpoint/2010/main" val="2191791873"/>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C55DD7-03E5-3CC5-8804-F377F7830816}"/>
              </a:ext>
            </a:extLst>
          </p:cNvPr>
          <p:cNvSpPr/>
          <p:nvPr userDrawn="1"/>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12">
            <a:extLst>
              <a:ext uri="{FF2B5EF4-FFF2-40B4-BE49-F238E27FC236}">
                <a16:creationId xmlns:a16="http://schemas.microsoft.com/office/drawing/2014/main" id="{B78D2673-81AD-79EE-A0AF-A967514E9C61}"/>
              </a:ext>
            </a:extLst>
          </p:cNvPr>
          <p:cNvSpPr txBox="1"/>
          <p:nvPr userDrawn="1"/>
        </p:nvSpPr>
        <p:spPr>
          <a:xfrm>
            <a:off x="97833" y="6636181"/>
            <a:ext cx="4037173" cy="106055"/>
          </a:xfrm>
          <a:prstGeom prst="rect">
            <a:avLst/>
          </a:prstGeom>
        </p:spPr>
        <p:txBody>
          <a:bodyPr wrap="square"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sp>
        <p:nvSpPr>
          <p:cNvPr id="5" name="TextBox 12">
            <a:extLst>
              <a:ext uri="{FF2B5EF4-FFF2-40B4-BE49-F238E27FC236}">
                <a16:creationId xmlns:a16="http://schemas.microsoft.com/office/drawing/2014/main" id="{9C8FAF81-9FED-D0EA-696C-F3A87714B392}"/>
              </a:ext>
            </a:extLst>
          </p:cNvPr>
          <p:cNvSpPr txBox="1"/>
          <p:nvPr userDrawn="1"/>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pic>
        <p:nvPicPr>
          <p:cNvPr id="8" name="Picture 7" descr="A black background with text and a silhouette of a tree&#10;&#10;Description automatically generated">
            <a:extLst>
              <a:ext uri="{FF2B5EF4-FFF2-40B4-BE49-F238E27FC236}">
                <a16:creationId xmlns:a16="http://schemas.microsoft.com/office/drawing/2014/main" id="{893AC210-E82D-107E-EAD2-0B011FBB73C1}"/>
              </a:ext>
            </a:extLst>
          </p:cNvPr>
          <p:cNvPicPr>
            <a:picLocks noChangeAspect="1"/>
          </p:cNvPicPr>
          <p:nvPr userDrawn="1"/>
        </p:nvPicPr>
        <p:blipFill>
          <a:blip r:embed="rId34"/>
          <a:stretch>
            <a:fillRect/>
          </a:stretch>
        </p:blipFill>
        <p:spPr>
          <a:xfrm>
            <a:off x="218079" y="158333"/>
            <a:ext cx="1926673" cy="822741"/>
          </a:xfrm>
          <a:prstGeom prst="rect">
            <a:avLst/>
          </a:prstGeom>
        </p:spPr>
      </p:pic>
    </p:spTree>
    <p:extLst>
      <p:ext uri="{BB962C8B-B14F-4D97-AF65-F5344CB8AC3E}">
        <p14:creationId xmlns:p14="http://schemas.microsoft.com/office/powerpoint/2010/main" val="2875102808"/>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90" r:id="rId12"/>
    <p:sldLayoutId id="2147483981" r:id="rId13"/>
    <p:sldLayoutId id="2147483982" r:id="rId14"/>
    <p:sldLayoutId id="2147483715" r:id="rId15"/>
    <p:sldLayoutId id="2147483716" r:id="rId16"/>
    <p:sldLayoutId id="2147483717" r:id="rId17"/>
    <p:sldLayoutId id="2147483661" r:id="rId18"/>
    <p:sldLayoutId id="2147483666" r:id="rId19"/>
    <p:sldLayoutId id="2147483667" r:id="rId20"/>
    <p:sldLayoutId id="2147483670" r:id="rId21"/>
    <p:sldLayoutId id="2147483664" r:id="rId22"/>
    <p:sldLayoutId id="2147483663" r:id="rId23"/>
    <p:sldLayoutId id="2147483668" r:id="rId24"/>
    <p:sldLayoutId id="2147483665" r:id="rId25"/>
    <p:sldLayoutId id="2147483662" r:id="rId26"/>
    <p:sldLayoutId id="2147483669" r:id="rId27"/>
    <p:sldLayoutId id="2147483985" r:id="rId28"/>
    <p:sldLayoutId id="2147483987" r:id="rId29"/>
    <p:sldLayoutId id="2147483991" r:id="rId30"/>
    <p:sldLayoutId id="2147483992" r:id="rId31"/>
    <p:sldLayoutId id="2147483993" r:id="rId32"/>
  </p:sldLayoutIdLst>
  <p:hf hdr="0" ftr="0" dt="0"/>
  <p:txStyles>
    <p:titleStyle>
      <a:lvl1pPr algn="ctr" defTabSz="342900" rtl="0" eaLnBrk="1" latinLnBrk="0" hangingPunct="1">
        <a:spcBef>
          <a:spcPct val="0"/>
        </a:spcBef>
        <a:buNone/>
        <a:defRPr sz="1650" kern="1200">
          <a:solidFill>
            <a:schemeClr val="tx1"/>
          </a:solidFill>
          <a:latin typeface="+mj-lt"/>
          <a:ea typeface="+mj-ea"/>
          <a:cs typeface="+mj-cs"/>
        </a:defRPr>
      </a:lvl1pPr>
    </p:titleStyle>
    <p:bodyStyle>
      <a:lvl1pPr marL="128588" indent="-128588" algn="l" defTabSz="342900" rtl="0" eaLnBrk="1" latinLnBrk="0" hangingPunct="1">
        <a:spcBef>
          <a:spcPct val="20000"/>
        </a:spcBef>
        <a:buFont typeface="Arial" pitchFamily="34" charset="0"/>
        <a:buChar char="•"/>
        <a:defRPr sz="1200" kern="1200">
          <a:solidFill>
            <a:schemeClr val="tx1"/>
          </a:solidFill>
          <a:latin typeface="+mn-lt"/>
          <a:ea typeface="+mn-ea"/>
          <a:cs typeface="+mn-cs"/>
        </a:defRPr>
      </a:lvl1pPr>
      <a:lvl2pPr marL="278606" indent="-107156" algn="l" defTabSz="342900" rtl="0" eaLnBrk="1" latinLnBrk="0" hangingPunct="1">
        <a:spcBef>
          <a:spcPct val="20000"/>
        </a:spcBef>
        <a:buFont typeface="Arial" pitchFamily="34" charset="0"/>
        <a:buChar char="–"/>
        <a:defRPr sz="1050" kern="1200">
          <a:solidFill>
            <a:schemeClr val="tx1"/>
          </a:solidFill>
          <a:latin typeface="+mn-lt"/>
          <a:ea typeface="+mn-ea"/>
          <a:cs typeface="+mn-cs"/>
        </a:defRPr>
      </a:lvl2pPr>
      <a:lvl3pPr marL="428625" indent="-85725" algn="l" defTabSz="342900" rtl="0" eaLnBrk="1" latinLnBrk="0" hangingPunct="1">
        <a:spcBef>
          <a:spcPct val="20000"/>
        </a:spcBef>
        <a:buFont typeface="Arial" pitchFamily="34" charset="0"/>
        <a:buChar char="•"/>
        <a:defRPr sz="900" kern="1200">
          <a:solidFill>
            <a:schemeClr val="tx1"/>
          </a:solidFill>
          <a:latin typeface="+mn-lt"/>
          <a:ea typeface="+mn-ea"/>
          <a:cs typeface="+mn-cs"/>
        </a:defRPr>
      </a:lvl3pPr>
      <a:lvl4pPr marL="60007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4pPr>
      <a:lvl5pPr marL="77152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5pPr>
      <a:lvl6pPr marL="94297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6pPr>
      <a:lvl7pPr marL="111442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7pPr>
      <a:lvl8pPr marL="128587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8pPr>
      <a:lvl9pPr marL="1457325" indent="-85725" algn="l" defTabSz="342900" rtl="0" eaLnBrk="1" latinLnBrk="0" hangingPunct="1">
        <a:spcBef>
          <a:spcPct val="20000"/>
        </a:spcBef>
        <a:buFont typeface="Arial" pitchFamily="34" charset="0"/>
        <a:buChar char="•"/>
        <a:defRPr sz="750" kern="1200">
          <a:solidFill>
            <a:schemeClr val="tx1"/>
          </a:solidFill>
          <a:latin typeface="+mn-lt"/>
          <a:ea typeface="+mn-ea"/>
          <a:cs typeface="+mn-cs"/>
        </a:defRPr>
      </a:lvl9pPr>
    </p:bodyStyle>
    <p:otherStyle>
      <a:defPPr>
        <a:defRPr lang="en-US"/>
      </a:defPPr>
      <a:lvl1pPr marL="0" algn="l" defTabSz="342900" rtl="0" eaLnBrk="1" latinLnBrk="0" hangingPunct="1">
        <a:defRPr sz="675" kern="1200">
          <a:solidFill>
            <a:schemeClr val="tx1"/>
          </a:solidFill>
          <a:latin typeface="+mn-lt"/>
          <a:ea typeface="+mn-ea"/>
          <a:cs typeface="+mn-cs"/>
        </a:defRPr>
      </a:lvl1pPr>
      <a:lvl2pPr marL="171450" algn="l" defTabSz="342900" rtl="0" eaLnBrk="1" latinLnBrk="0" hangingPunct="1">
        <a:defRPr sz="675" kern="1200">
          <a:solidFill>
            <a:schemeClr val="tx1"/>
          </a:solidFill>
          <a:latin typeface="+mn-lt"/>
          <a:ea typeface="+mn-ea"/>
          <a:cs typeface="+mn-cs"/>
        </a:defRPr>
      </a:lvl2pPr>
      <a:lvl3pPr marL="342900" algn="l" defTabSz="342900" rtl="0" eaLnBrk="1" latinLnBrk="0" hangingPunct="1">
        <a:defRPr sz="675" kern="1200">
          <a:solidFill>
            <a:schemeClr val="tx1"/>
          </a:solidFill>
          <a:latin typeface="+mn-lt"/>
          <a:ea typeface="+mn-ea"/>
          <a:cs typeface="+mn-cs"/>
        </a:defRPr>
      </a:lvl3pPr>
      <a:lvl4pPr marL="514350" algn="l" defTabSz="342900" rtl="0" eaLnBrk="1" latinLnBrk="0" hangingPunct="1">
        <a:defRPr sz="675" kern="1200">
          <a:solidFill>
            <a:schemeClr val="tx1"/>
          </a:solidFill>
          <a:latin typeface="+mn-lt"/>
          <a:ea typeface="+mn-ea"/>
          <a:cs typeface="+mn-cs"/>
        </a:defRPr>
      </a:lvl4pPr>
      <a:lvl5pPr marL="685800" algn="l" defTabSz="342900" rtl="0" eaLnBrk="1" latinLnBrk="0" hangingPunct="1">
        <a:defRPr sz="675" kern="1200">
          <a:solidFill>
            <a:schemeClr val="tx1"/>
          </a:solidFill>
          <a:latin typeface="+mn-lt"/>
          <a:ea typeface="+mn-ea"/>
          <a:cs typeface="+mn-cs"/>
        </a:defRPr>
      </a:lvl5pPr>
      <a:lvl6pPr marL="857250" algn="l" defTabSz="342900" rtl="0" eaLnBrk="1" latinLnBrk="0" hangingPunct="1">
        <a:defRPr sz="675" kern="1200">
          <a:solidFill>
            <a:schemeClr val="tx1"/>
          </a:solidFill>
          <a:latin typeface="+mn-lt"/>
          <a:ea typeface="+mn-ea"/>
          <a:cs typeface="+mn-cs"/>
        </a:defRPr>
      </a:lvl6pPr>
      <a:lvl7pPr marL="1028700" algn="l" defTabSz="342900" rtl="0" eaLnBrk="1" latinLnBrk="0" hangingPunct="1">
        <a:defRPr sz="675" kern="1200">
          <a:solidFill>
            <a:schemeClr val="tx1"/>
          </a:solidFill>
          <a:latin typeface="+mn-lt"/>
          <a:ea typeface="+mn-ea"/>
          <a:cs typeface="+mn-cs"/>
        </a:defRPr>
      </a:lvl7pPr>
      <a:lvl8pPr marL="1200150" algn="l" defTabSz="342900" rtl="0" eaLnBrk="1" latinLnBrk="0" hangingPunct="1">
        <a:defRPr sz="675" kern="1200">
          <a:solidFill>
            <a:schemeClr val="tx1"/>
          </a:solidFill>
          <a:latin typeface="+mn-lt"/>
          <a:ea typeface="+mn-ea"/>
          <a:cs typeface="+mn-cs"/>
        </a:defRPr>
      </a:lvl8pPr>
      <a:lvl9pPr marL="1371600" algn="l" defTabSz="342900" rtl="0" eaLnBrk="1" latinLnBrk="0" hangingPunct="1">
        <a:defRPr sz="6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hyperlink" Target="https://www.attorneygeneral.jus.gov.on.ca/english/family/pgt/capacity.php"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21.sv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8" Type="http://schemas.openxmlformats.org/officeDocument/2006/relationships/hyperlink" Target="https://www.ontario.ca/laws/statute/96h02" TargetMode="External"/><Relationship Id="rId3" Type="http://schemas.openxmlformats.org/officeDocument/2006/relationships/hyperlink" Target="https://store.lexisnexis.com/en-ca/products/a-guide-to-consent-capacity-law-in-ontario-2025-edition.html" TargetMode="External"/><Relationship Id="rId7" Type="http://schemas.openxmlformats.org/officeDocument/2006/relationships/hyperlink" Target="https://www.ontario.ca/laws/statute/92s30" TargetMode="External"/><Relationship Id="rId2" Type="http://schemas.openxmlformats.org/officeDocument/2006/relationships/hyperlink" Target="http://www.attorneygeneral.jus.gov.on.ca/english/family/pgt/" TargetMode="External"/><Relationship Id="rId1" Type="http://schemas.openxmlformats.org/officeDocument/2006/relationships/slideLayout" Target="../slideLayouts/slideLayout32.xml"/><Relationship Id="rId6" Type="http://schemas.openxmlformats.org/officeDocument/2006/relationships/hyperlink" Target="https://www.lco-cdo.org/en/our-current-projects/legal-capacity-decision-making-and-guardianship/#:~:text=Ontario's%20laws%20for%20legal%20capacity,decisions%20must%20nonetheless%20be%20made" TargetMode="External"/><Relationship Id="rId11" Type="http://schemas.openxmlformats.org/officeDocument/2006/relationships/hyperlink" Target="https://jcb.utoronto.ca/wp-content/uploads/2021/03/ace.pdf" TargetMode="External"/><Relationship Id="rId5" Type="http://schemas.openxmlformats.org/officeDocument/2006/relationships/hyperlink" Target="https://www.familyeducationgroup.com/capacity-assessment/" TargetMode="External"/><Relationship Id="rId10" Type="http://schemas.openxmlformats.org/officeDocument/2006/relationships/hyperlink" Target="https://www.oha.com/news/a-practical-guide-to-mental-health-and-the-law-in-ontario" TargetMode="External"/><Relationship Id="rId4" Type="http://schemas.openxmlformats.org/officeDocument/2006/relationships/hyperlink" Target="https://www.ontario.ca/page/mental-capacity" TargetMode="External"/><Relationship Id="rId9" Type="http://schemas.openxmlformats.org/officeDocument/2006/relationships/hyperlink" Target="https://www.cmpa-acpm.ca/en/advice-publications/handbooks/consent-a-guide-for-canadian-physician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374058" y="2613759"/>
            <a:ext cx="5150442" cy="2256067"/>
          </a:xfrm>
        </p:spPr>
        <p:txBody>
          <a:bodyPr/>
          <a:lstStyle/>
          <a:p>
            <a:r>
              <a:rPr lang="en-US" sz="1100" dirty="0">
                <a:effectLst/>
                <a:ea typeface="Times New Roman" panose="02020603050405020304" pitchFamily="18" charset="0"/>
                <a:cs typeface="Helios Extended" panose="020B0604020202020204" charset="0"/>
              </a:rPr>
              <a:t>Dr. Walker has worked as a Clinical Neuropsychologist at the Ottawa Hospital for 25 years.  She provides consultation services in an acute care in-patient setting where she conducts cognitive assessments for diagnostic, treatment planning and functional purposes, as well as capacity assessments under the Health Care Consent Act.  Dr. Walker is a Clinician Investigator with the Ottawa Hospital Research Institute where she has a research program evaluating cognitive health in multiple sclerosis.  She has held leadership roles with the University of Ottawa Brain and Mind Research Institute.  She is an Associate Professor of Medicine and an Adjunct Professor of Psychology at the University of Ottawa, as well as an Adjunct Research Professor with both Psychology and Cognitive Science at Carleton University.  She also has a private practice where she provides neuropsychological evaluations.</a:t>
            </a:r>
            <a:endParaRPr lang="en-CA" sz="1100" dirty="0">
              <a:effectLst/>
              <a:ea typeface="Times New Roman" panose="02020603050405020304" pitchFamily="18" charset="0"/>
              <a:cs typeface="Helios Extended" panose="020B0604020202020204" charset="0"/>
            </a:endParaRPr>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338647" y="1005741"/>
            <a:ext cx="3771900" cy="457200"/>
          </a:xfrm>
        </p:spPr>
        <p:txBody>
          <a:bodyPr/>
          <a:lstStyle/>
          <a:p>
            <a:r>
              <a:rPr lang="en-US" sz="4400" dirty="0"/>
              <a:t>Dr. Lisa</a:t>
            </a:r>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374058" y="1550343"/>
            <a:ext cx="3771900" cy="505452"/>
          </a:xfrm>
        </p:spPr>
        <p:txBody>
          <a:bodyPr/>
          <a:lstStyle/>
          <a:p>
            <a:r>
              <a:rPr lang="en-US" sz="4400" dirty="0"/>
              <a:t>Walker</a:t>
            </a:r>
          </a:p>
        </p:txBody>
      </p:sp>
      <p:sp>
        <p:nvSpPr>
          <p:cNvPr id="6" name="Content Placeholder 5">
            <a:extLst>
              <a:ext uri="{FF2B5EF4-FFF2-40B4-BE49-F238E27FC236}">
                <a16:creationId xmlns:a16="http://schemas.microsoft.com/office/drawing/2014/main" id="{90B2321E-35FC-A50A-E22D-C2FFD0FA985E}"/>
              </a:ext>
            </a:extLst>
          </p:cNvPr>
          <p:cNvSpPr>
            <a:spLocks noGrp="1"/>
          </p:cNvSpPr>
          <p:nvPr>
            <p:ph sz="quarter" idx="4294967295"/>
          </p:nvPr>
        </p:nvSpPr>
        <p:spPr>
          <a:xfrm>
            <a:off x="5553074" y="3755876"/>
            <a:ext cx="3457576" cy="724846"/>
          </a:xfrm>
          <a:prstGeom prst="rect">
            <a:avLst/>
          </a:prstGeom>
        </p:spPr>
        <p:txBody>
          <a:bodyPr/>
          <a:lstStyle/>
          <a:p>
            <a:pPr marL="0" indent="0" algn="ctr">
              <a:spcBef>
                <a:spcPts val="0"/>
              </a:spcBef>
              <a:buNone/>
            </a:pPr>
            <a:r>
              <a:rPr lang="en-US" sz="2000" b="1" dirty="0">
                <a:solidFill>
                  <a:srgbClr val="003320"/>
                </a:solidFill>
                <a:latin typeface="League Spartan" panose="020B0604020202020204"/>
                <a:ea typeface="Calibri" panose="020F0502020204030204" pitchFamily="34" charset="0"/>
                <a:cs typeface="League Spartan" panose="020B0604020202020204" charset="0"/>
              </a:rPr>
              <a:t>NEUROPSYCHOLOGIST</a:t>
            </a:r>
          </a:p>
        </p:txBody>
      </p:sp>
      <p:sp>
        <p:nvSpPr>
          <p:cNvPr id="7" name="Content Placeholder 6">
            <a:extLst>
              <a:ext uri="{FF2B5EF4-FFF2-40B4-BE49-F238E27FC236}">
                <a16:creationId xmlns:a16="http://schemas.microsoft.com/office/drawing/2014/main" id="{04A08E5E-00E6-90BA-75C3-E50985B711AD}"/>
              </a:ext>
            </a:extLst>
          </p:cNvPr>
          <p:cNvSpPr>
            <a:spLocks noGrp="1"/>
          </p:cNvSpPr>
          <p:nvPr>
            <p:ph sz="quarter" idx="4294967295"/>
          </p:nvPr>
        </p:nvSpPr>
        <p:spPr>
          <a:xfrm>
            <a:off x="6005512" y="4131811"/>
            <a:ext cx="2686050" cy="724845"/>
          </a:xfrm>
          <a:prstGeom prst="rect">
            <a:avLst/>
          </a:prstGeom>
        </p:spPr>
        <p:txBody>
          <a:bodyPr/>
          <a:lstStyle/>
          <a:p>
            <a:pPr marL="0" indent="0" algn="ctr">
              <a:buNone/>
            </a:pPr>
            <a:r>
              <a:rPr lang="en-US" sz="1400" dirty="0">
                <a:solidFill>
                  <a:srgbClr val="000000"/>
                </a:solidFill>
                <a:latin typeface="Helios Extended" panose="020B0604020202020204"/>
              </a:rPr>
              <a:t>THE OTTAWA HOSPITAL</a:t>
            </a:r>
          </a:p>
        </p:txBody>
      </p:sp>
      <p:sp>
        <p:nvSpPr>
          <p:cNvPr id="15" name="Title 1">
            <a:extLst>
              <a:ext uri="{FF2B5EF4-FFF2-40B4-BE49-F238E27FC236}">
                <a16:creationId xmlns:a16="http://schemas.microsoft.com/office/drawing/2014/main" id="{0479DE37-4EFD-DD4D-0C91-4C3BC55C5410}"/>
              </a:ext>
            </a:extLst>
          </p:cNvPr>
          <p:cNvSpPr txBox="1">
            <a:spLocks/>
          </p:cNvSpPr>
          <p:nvPr/>
        </p:nvSpPr>
        <p:spPr>
          <a:xfrm>
            <a:off x="663576" y="74037"/>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5400" b="1" dirty="0">
                <a:latin typeface="Helios Extended" panose="020B0604020202020204" charset="0"/>
                <a:cs typeface="Helios Extended" panose="020B0604020202020204" charset="0"/>
              </a:rPr>
              <a:t>INTRODUCING</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1710268" y="918338"/>
            <a:ext cx="6862233"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black background with text and a silhouette of a tree&#10;&#10;Description automatically generated">
            <a:extLst>
              <a:ext uri="{FF2B5EF4-FFF2-40B4-BE49-F238E27FC236}">
                <a16:creationId xmlns:a16="http://schemas.microsoft.com/office/drawing/2014/main" id="{6A036CAF-7EE8-F041-9107-B306D0361495}"/>
              </a:ext>
            </a:extLst>
          </p:cNvPr>
          <p:cNvPicPr>
            <a:picLocks noChangeAspect="1"/>
          </p:cNvPicPr>
          <p:nvPr/>
        </p:nvPicPr>
        <p:blipFill>
          <a:blip r:embed="rId3"/>
          <a:stretch>
            <a:fillRect/>
          </a:stretch>
        </p:blipFill>
        <p:spPr>
          <a:xfrm>
            <a:off x="218079" y="158333"/>
            <a:ext cx="1926673" cy="822741"/>
          </a:xfrm>
          <a:prstGeom prst="rect">
            <a:avLst/>
          </a:prstGeom>
        </p:spPr>
      </p:pic>
      <p:pic>
        <p:nvPicPr>
          <p:cNvPr id="10" name="Picture Placeholder 9" descr="A person with curly hair wearing glasses&#10;&#10;Description automatically generated">
            <a:extLst>
              <a:ext uri="{FF2B5EF4-FFF2-40B4-BE49-F238E27FC236}">
                <a16:creationId xmlns:a16="http://schemas.microsoft.com/office/drawing/2014/main" id="{C9F9FB86-92BA-805F-D6E2-159A561B3677}"/>
              </a:ext>
            </a:extLst>
          </p:cNvPr>
          <p:cNvPicPr>
            <a:picLocks noGrp="1" noChangeAspect="1"/>
          </p:cNvPicPr>
          <p:nvPr>
            <p:ph type="pic" sz="quarter" idx="10"/>
          </p:nvPr>
        </p:nvPicPr>
        <p:blipFill>
          <a:blip r:embed="rId4"/>
          <a:srcRect t="9386" b="9386"/>
          <a:stretch>
            <a:fillRect/>
          </a:stretch>
        </p:blipFill>
        <p:spPr>
          <a:xfrm>
            <a:off x="5858380" y="1357777"/>
            <a:ext cx="2833182" cy="22993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8729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500" b="1" dirty="0">
                  <a:solidFill>
                    <a:srgbClr val="004F7C"/>
                  </a:solidFill>
                  <a:latin typeface="Helios Extended" panose="020B0604020202020204" charset="0"/>
                  <a:cs typeface="Helios Extended" panose="020B0604020202020204" charset="0"/>
                </a:rPr>
                <a:t>QUESTIONING CAPACITY</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3532986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DCA7-CA44-9257-958F-CA84D65A0815}"/>
              </a:ext>
            </a:extLst>
          </p:cNvPr>
          <p:cNvSpPr>
            <a:spLocks noGrp="1"/>
          </p:cNvSpPr>
          <p:nvPr>
            <p:ph type="title"/>
          </p:nvPr>
        </p:nvSpPr>
        <p:spPr/>
        <p:txBody>
          <a:bodyPr/>
          <a:lstStyle/>
          <a:p>
            <a:r>
              <a:rPr lang="en-CA" dirty="0"/>
              <a:t>REFERRAL QUESTION</a:t>
            </a:r>
          </a:p>
        </p:txBody>
      </p:sp>
      <p:sp>
        <p:nvSpPr>
          <p:cNvPr id="3" name="Content Placeholder 2">
            <a:extLst>
              <a:ext uri="{FF2B5EF4-FFF2-40B4-BE49-F238E27FC236}">
                <a16:creationId xmlns:a16="http://schemas.microsoft.com/office/drawing/2014/main" id="{4E3336F0-DB60-F808-10AC-298291844458}"/>
              </a:ext>
            </a:extLst>
          </p:cNvPr>
          <p:cNvSpPr>
            <a:spLocks noGrp="1"/>
          </p:cNvSpPr>
          <p:nvPr>
            <p:ph sz="quarter" idx="10"/>
          </p:nvPr>
        </p:nvSpPr>
        <p:spPr/>
        <p:txBody>
          <a:bodyPr/>
          <a:lstStyle/>
          <a:p>
            <a:r>
              <a:rPr lang="en-CA" sz="2800" dirty="0">
                <a:latin typeface="League Spartan" panose="020B0604020202020204" charset="0"/>
                <a:cs typeface="League Spartan" panose="020B0604020202020204" charset="0"/>
              </a:rPr>
              <a:t>Please assess patient’s capacity</a:t>
            </a:r>
          </a:p>
        </p:txBody>
      </p:sp>
      <p:pic>
        <p:nvPicPr>
          <p:cNvPr id="1026" name="Picture 2" descr="Decision Images - Free Download on Freepik">
            <a:extLst>
              <a:ext uri="{FF2B5EF4-FFF2-40B4-BE49-F238E27FC236}">
                <a16:creationId xmlns:a16="http://schemas.microsoft.com/office/drawing/2014/main" id="{14692B31-67BD-14ED-5C39-9796681D293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832" b="92961" l="9585" r="97125">
                        <a14:foregroundMark x1="90735" y1="31056" x2="97125" y2="25259"/>
                        <a14:foregroundMark x1="64377" y1="90683" x2="73163" y2="91511"/>
                        <a14:foregroundMark x1="16933" y1="92547" x2="16933" y2="92547"/>
                        <a14:foregroundMark x1="45767" y1="11387" x2="46486" y2="12008"/>
                        <a14:foregroundMark x1="45048" y1="10766" x2="45767" y2="11387"/>
                        <a14:foregroundMark x1="44089" y1="9938" x2="45048" y2="10766"/>
                        <a14:foregroundMark x1="53994" y1="9110" x2="55112" y2="10559"/>
                        <a14:foregroundMark x1="53834" y1="8903" x2="53994" y2="9110"/>
                        <a14:foregroundMark x1="53515" y1="8489" x2="53834" y2="8903"/>
                        <a14:foregroundMark x1="52396" y1="7039" x2="53515" y2="8489"/>
                        <a14:foregroundMark x1="62886" y1="14493" x2="63419" y2="16563"/>
                        <a14:foregroundMark x1="62300" y1="12215" x2="62886" y2="14493"/>
                        <a14:foregroundMark x1="52875" y1="15528" x2="52875" y2="15528"/>
                        <a14:foregroundMark x1="66294" y1="92961" x2="68211" y2="92754"/>
                        <a14:foregroundMark x1="47923" y1="16356" x2="47284" y2="16356"/>
                        <a14:backgroundMark x1="14537" y1="97101" x2="14537" y2="97101"/>
                        <a14:backgroundMark x1="14696" y1="96894" x2="14696" y2="96894"/>
                        <a14:backgroundMark x1="14856" y1="96894" x2="14856" y2="96894"/>
                        <a14:backgroundMark x1="14377" y1="96894" x2="14377" y2="96894"/>
                        <a14:backgroundMark x1="14058" y1="97101" x2="14058" y2="97101"/>
                        <a14:backgroundMark x1="14058" y1="97101" x2="13578" y2="97308"/>
                        <a14:backgroundMark x1="48083" y1="73499" x2="48083" y2="74327"/>
                        <a14:backgroundMark x1="36741" y1="67909" x2="36422" y2="67909"/>
                        <a14:backgroundMark x1="55751" y1="28364" x2="55911" y2="27743"/>
                        <a14:backgroundMark x1="62620" y1="14493" x2="62620" y2="14493"/>
                        <a14:backgroundMark x1="53674" y1="9110" x2="53674" y2="9110"/>
                        <a14:backgroundMark x1="53674" y1="8489" x2="53674" y2="8489"/>
                        <a14:backgroundMark x1="53674" y1="8489" x2="53674" y2="8489"/>
                        <a14:backgroundMark x1="53994" y1="8903" x2="53994" y2="8903"/>
                        <a14:backgroundMark x1="45367" y1="9731" x2="45367" y2="9731"/>
                        <a14:backgroundMark x1="45367" y1="10766" x2="45367" y2="10766"/>
                        <a14:backgroundMark x1="45367" y1="11387" x2="45367" y2="11387"/>
                      </a14:backgroundRemoval>
                    </a14:imgEffect>
                  </a14:imgLayer>
                </a14:imgProps>
              </a:ext>
              <a:ext uri="{28A0092B-C50C-407E-A947-70E740481C1C}">
                <a14:useLocalDpi xmlns:a14="http://schemas.microsoft.com/office/drawing/2010/main" val="0"/>
              </a:ext>
            </a:extLst>
          </a:blip>
          <a:srcRect/>
          <a:stretch>
            <a:fillRect/>
          </a:stretch>
        </p:blipFill>
        <p:spPr bwMode="auto">
          <a:xfrm>
            <a:off x="4524376" y="2008974"/>
            <a:ext cx="2988556" cy="2305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187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B0BE-854D-05E9-0D3A-0C1B81D2F979}"/>
              </a:ext>
            </a:extLst>
          </p:cNvPr>
          <p:cNvSpPr>
            <a:spLocks noGrp="1"/>
          </p:cNvSpPr>
          <p:nvPr>
            <p:ph type="title"/>
          </p:nvPr>
        </p:nvSpPr>
        <p:spPr/>
        <p:txBody>
          <a:bodyPr/>
          <a:lstStyle/>
          <a:p>
            <a:r>
              <a:rPr lang="en-CA"/>
              <a:t>APPROPRIATE RESPONSE</a:t>
            </a:r>
            <a:endParaRPr lang="en-CA" dirty="0"/>
          </a:p>
        </p:txBody>
      </p:sp>
      <p:sp>
        <p:nvSpPr>
          <p:cNvPr id="3" name="Content Placeholder 2">
            <a:extLst>
              <a:ext uri="{FF2B5EF4-FFF2-40B4-BE49-F238E27FC236}">
                <a16:creationId xmlns:a16="http://schemas.microsoft.com/office/drawing/2014/main" id="{9E09477D-B76D-A03D-3939-C77F585361E0}"/>
              </a:ext>
            </a:extLst>
          </p:cNvPr>
          <p:cNvSpPr>
            <a:spLocks noGrp="1"/>
          </p:cNvSpPr>
          <p:nvPr>
            <p:ph sz="quarter" idx="10"/>
          </p:nvPr>
        </p:nvSpPr>
        <p:spPr/>
        <p:txBody>
          <a:bodyPr/>
          <a:lstStyle/>
          <a:p>
            <a:r>
              <a:rPr lang="en-CA" sz="2800" dirty="0">
                <a:latin typeface="League Spartan" panose="020B0604020202020204" charset="0"/>
                <a:cs typeface="League Spartan" panose="020B0604020202020204" charset="0"/>
              </a:rPr>
              <a:t>Capacity for what?</a:t>
            </a:r>
          </a:p>
        </p:txBody>
      </p:sp>
      <p:pic>
        <p:nvPicPr>
          <p:cNvPr id="4" name="Picture 5">
            <a:extLst>
              <a:ext uri="{FF2B5EF4-FFF2-40B4-BE49-F238E27FC236}">
                <a16:creationId xmlns:a16="http://schemas.microsoft.com/office/drawing/2014/main" id="{D191EB3B-48D6-A3B4-CF8A-73C467EFC1F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214" b="96071" l="4643" r="96429">
                        <a14:foregroundMark x1="80000" y1="56071" x2="80000" y2="56071"/>
                        <a14:foregroundMark x1="60357" y1="44643" x2="87143" y2="54643"/>
                        <a14:foregroundMark x1="71071" y1="49286" x2="16786" y2="51071"/>
                        <a14:foregroundMark x1="16786" y1="51071" x2="31071" y2="80000"/>
                        <a14:foregroundMark x1="31071" y1="80000" x2="53929" y2="83929"/>
                        <a14:foregroundMark x1="53929" y1="83929" x2="71786" y2="69643"/>
                        <a14:foregroundMark x1="71786" y1="69643" x2="77857" y2="60357"/>
                        <a14:foregroundMark x1="26429" y1="48214" x2="42500" y2="48929"/>
                        <a14:foregroundMark x1="56071" y1="46071" x2="51429" y2="45714"/>
                        <a14:foregroundMark x1="62500" y1="48214" x2="63571" y2="53929"/>
                        <a14:foregroundMark x1="63571" y1="52857" x2="62857" y2="53571"/>
                        <a14:foregroundMark x1="32857" y1="46786" x2="32857" y2="46786"/>
                        <a14:foregroundMark x1="30714" y1="45714" x2="23571" y2="46429"/>
                        <a14:foregroundMark x1="26071" y1="45000" x2="22857" y2="49643"/>
                        <a14:foregroundMark x1="10000" y1="45000" x2="9643" y2="55000"/>
                        <a14:foregroundMark x1="4643" y1="46786" x2="4643" y2="46786"/>
                        <a14:foregroundMark x1="84286" y1="37500" x2="84286" y2="37500"/>
                        <a14:foregroundMark x1="88571" y1="37500" x2="86071" y2="47500"/>
                        <a14:foregroundMark x1="85357" y1="36786" x2="87143" y2="47500"/>
                        <a14:foregroundMark x1="86071" y1="32143" x2="91429" y2="52500"/>
                        <a14:foregroundMark x1="91429" y1="52500" x2="78571" y2="72143"/>
                        <a14:foregroundMark x1="86071" y1="28214" x2="92857" y2="48214"/>
                        <a14:foregroundMark x1="96429" y1="46429" x2="96429" y2="46429"/>
                        <a14:foregroundMark x1="52143" y1="50714" x2="55357" y2="53214"/>
                        <a14:foregroundMark x1="42143" y1="92857" x2="55357" y2="92857"/>
                        <a14:foregroundMark x1="46429" y1="18214" x2="44643" y2="26071"/>
                        <a14:foregroundMark x1="46429" y1="23929" x2="43571" y2="36429"/>
                        <a14:foregroundMark x1="25000" y1="14286" x2="26786" y2="25357"/>
                        <a14:foregroundMark x1="15000" y1="26786" x2="11071" y2="41071"/>
                        <a14:foregroundMark x1="30357" y1="6429" x2="31429" y2="9286"/>
                        <a14:foregroundMark x1="46071" y1="3571" x2="52143" y2="6071"/>
                        <a14:foregroundMark x1="22857" y1="4286" x2="28214" y2="3929"/>
                        <a14:foregroundMark x1="35000" y1="6786" x2="34286" y2="7500"/>
                        <a14:foregroundMark x1="34286" y1="6071" x2="35000" y2="7500"/>
                        <a14:foregroundMark x1="63214" y1="4643" x2="68571" y2="3571"/>
                        <a14:foregroundMark x1="40000" y1="47143" x2="32143" y2="47500"/>
                        <a14:foregroundMark x1="30714" y1="45000" x2="30714" y2="46071"/>
                        <a14:foregroundMark x1="29286" y1="48929" x2="27857" y2="51786"/>
                        <a14:foregroundMark x1="27143" y1="52143" x2="25000" y2="55000"/>
                        <a14:foregroundMark x1="22500" y1="52500" x2="22143" y2="54643"/>
                        <a14:foregroundMark x1="22143" y1="53929" x2="31071" y2="60357"/>
                        <a14:foregroundMark x1="47500" y1="95357" x2="47500" y2="96071"/>
                        <a14:backgroundMark x1="69643" y1="5714" x2="69643" y2="5714"/>
                      </a14:backgroundRemoval>
                    </a14:imgEffect>
                  </a14:imgLayer>
                </a14:imgProps>
              </a:ext>
            </a:extLst>
          </a:blip>
          <a:stretch>
            <a:fillRect/>
          </a:stretch>
        </p:blipFill>
        <p:spPr>
          <a:xfrm>
            <a:off x="4912875" y="2209799"/>
            <a:ext cx="2260085" cy="2260085"/>
          </a:xfrm>
          <a:prstGeom prst="rect">
            <a:avLst/>
          </a:prstGeom>
        </p:spPr>
      </p:pic>
    </p:spTree>
    <p:extLst>
      <p:ext uri="{BB962C8B-B14F-4D97-AF65-F5344CB8AC3E}">
        <p14:creationId xmlns:p14="http://schemas.microsoft.com/office/powerpoint/2010/main" val="50051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85676-B1F1-060D-01C1-8254DA4D45B1}"/>
              </a:ext>
            </a:extLst>
          </p:cNvPr>
          <p:cNvSpPr>
            <a:spLocks noGrp="1"/>
          </p:cNvSpPr>
          <p:nvPr>
            <p:ph type="title"/>
          </p:nvPr>
        </p:nvSpPr>
        <p:spPr>
          <a:xfrm>
            <a:off x="2209801" y="273845"/>
            <a:ext cx="6305551" cy="621506"/>
          </a:xfrm>
        </p:spPr>
        <p:txBody>
          <a:bodyPr>
            <a:normAutofit/>
          </a:bodyPr>
          <a:lstStyle/>
          <a:p>
            <a:r>
              <a:rPr lang="en-CA" dirty="0"/>
              <a:t>GLOBAL VS SPECIFIC</a:t>
            </a:r>
          </a:p>
        </p:txBody>
      </p:sp>
      <p:sp>
        <p:nvSpPr>
          <p:cNvPr id="3" name="Content Placeholder 2">
            <a:extLst>
              <a:ext uri="{FF2B5EF4-FFF2-40B4-BE49-F238E27FC236}">
                <a16:creationId xmlns:a16="http://schemas.microsoft.com/office/drawing/2014/main" id="{E4E92C5B-8243-D9B5-C174-5BEDA36E1A54}"/>
              </a:ext>
            </a:extLst>
          </p:cNvPr>
          <p:cNvSpPr>
            <a:spLocks noGrp="1"/>
          </p:cNvSpPr>
          <p:nvPr>
            <p:ph sz="quarter" idx="10"/>
          </p:nvPr>
        </p:nvSpPr>
        <p:spPr>
          <a:xfrm>
            <a:off x="342901" y="1085850"/>
            <a:ext cx="4152900" cy="3733800"/>
          </a:xfrm>
        </p:spPr>
        <p:txBody>
          <a:bodyPr>
            <a:normAutofit/>
          </a:bodyPr>
          <a:lstStyle/>
          <a:p>
            <a:r>
              <a:rPr lang="en-GB" sz="2000" dirty="0">
                <a:latin typeface="League Spartan" panose="020B0604020202020204" charset="0"/>
                <a:cs typeface="League Spartan" panose="020B0604020202020204" charset="0"/>
              </a:rPr>
              <a:t>Capacity is not a global concept</a:t>
            </a:r>
          </a:p>
          <a:p>
            <a:r>
              <a:rPr lang="en-GB" sz="2000" dirty="0">
                <a:latin typeface="League Spartan" panose="020B0604020202020204" charset="0"/>
                <a:cs typeface="League Spartan" panose="020B0604020202020204" charset="0"/>
              </a:rPr>
              <a:t>Must establish the particular type of decision-making capacity that is being questioned</a:t>
            </a:r>
          </a:p>
          <a:p>
            <a:r>
              <a:rPr lang="en-GB" sz="2000" dirty="0">
                <a:latin typeface="League Spartan" panose="020B0604020202020204" charset="0"/>
                <a:cs typeface="League Spartan" panose="020B0604020202020204" charset="0"/>
              </a:rPr>
              <a:t>Types:</a:t>
            </a:r>
          </a:p>
          <a:p>
            <a:pPr marL="674370" lvl="2"/>
            <a:r>
              <a:rPr lang="en-GB" sz="1600" dirty="0">
                <a:latin typeface="League Spartan" panose="020B0604020202020204" charset="0"/>
                <a:cs typeface="League Spartan" panose="020B0604020202020204" charset="0"/>
              </a:rPr>
              <a:t>Treatment consent capacity</a:t>
            </a:r>
          </a:p>
          <a:p>
            <a:pPr marL="674370" lvl="2"/>
            <a:r>
              <a:rPr lang="en-GB" sz="1600" dirty="0">
                <a:latin typeface="League Spartan" panose="020B0604020202020204" charset="0"/>
                <a:cs typeface="League Spartan" panose="020B0604020202020204" charset="0"/>
              </a:rPr>
              <a:t>Discharge planning capacity</a:t>
            </a:r>
          </a:p>
          <a:p>
            <a:pPr marL="674370" lvl="2"/>
            <a:r>
              <a:rPr lang="en-GB" sz="1600" dirty="0">
                <a:latin typeface="League Spartan" panose="020B0604020202020204" charset="0"/>
                <a:cs typeface="League Spartan" panose="020B0604020202020204" charset="0"/>
              </a:rPr>
              <a:t>Financial capacity</a:t>
            </a:r>
          </a:p>
          <a:p>
            <a:pPr marL="674370" lvl="2"/>
            <a:r>
              <a:rPr lang="en-GB" sz="1600" dirty="0">
                <a:latin typeface="League Spartan" panose="020B0604020202020204" charset="0"/>
                <a:cs typeface="League Spartan" panose="020B0604020202020204" charset="0"/>
              </a:rPr>
              <a:t>Capacity to assign POA</a:t>
            </a:r>
          </a:p>
          <a:p>
            <a:pPr marL="674370" lvl="2"/>
            <a:r>
              <a:rPr lang="en-GB" sz="1600" dirty="0">
                <a:latin typeface="League Spartan" panose="020B0604020202020204" charset="0"/>
                <a:cs typeface="League Spartan" panose="020B0604020202020204" charset="0"/>
              </a:rPr>
              <a:t>Research consent capacity</a:t>
            </a:r>
          </a:p>
          <a:p>
            <a:pPr marL="674370" lvl="2"/>
            <a:r>
              <a:rPr lang="en-GB" sz="1600" dirty="0">
                <a:latin typeface="League Spartan" panose="020B0604020202020204" charset="0"/>
                <a:cs typeface="League Spartan" panose="020B0604020202020204" charset="0"/>
              </a:rPr>
              <a:t>Testamentary capacity</a:t>
            </a:r>
          </a:p>
          <a:p>
            <a:endParaRPr lang="en-CA" dirty="0"/>
          </a:p>
        </p:txBody>
      </p:sp>
      <p:pic>
        <p:nvPicPr>
          <p:cNvPr id="4" name="Picture 2" descr="Be-specific | PEP Estimating Solutions">
            <a:extLst>
              <a:ext uri="{FF2B5EF4-FFF2-40B4-BE49-F238E27FC236}">
                <a16:creationId xmlns:a16="http://schemas.microsoft.com/office/drawing/2014/main" id="{244D3330-0B42-631C-657C-3982CBF83F9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99052" y="1240790"/>
            <a:ext cx="3416300" cy="3416300"/>
          </a:xfrm>
          <a:prstGeom prst="rect">
            <a:avLst/>
          </a:prstGeom>
          <a:solidFill>
            <a:srgbClr val="FFFFFF"/>
          </a:solidFill>
        </p:spPr>
      </p:pic>
    </p:spTree>
    <p:extLst>
      <p:ext uri="{BB962C8B-B14F-4D97-AF65-F5344CB8AC3E}">
        <p14:creationId xmlns:p14="http://schemas.microsoft.com/office/powerpoint/2010/main" val="334377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22C5-F8EF-9E31-44A2-B7D8817DAAE6}"/>
              </a:ext>
            </a:extLst>
          </p:cNvPr>
          <p:cNvSpPr>
            <a:spLocks noGrp="1"/>
          </p:cNvSpPr>
          <p:nvPr>
            <p:ph type="title"/>
          </p:nvPr>
        </p:nvSpPr>
        <p:spPr>
          <a:xfrm>
            <a:off x="2209801" y="273845"/>
            <a:ext cx="6305551" cy="621506"/>
          </a:xfrm>
        </p:spPr>
        <p:txBody>
          <a:bodyPr>
            <a:normAutofit/>
          </a:bodyPr>
          <a:lstStyle/>
          <a:p>
            <a:r>
              <a:rPr lang="en-CA" dirty="0"/>
              <a:t>LEGISLATION</a:t>
            </a:r>
          </a:p>
        </p:txBody>
      </p:sp>
      <p:sp>
        <p:nvSpPr>
          <p:cNvPr id="3" name="Content Placeholder 2">
            <a:extLst>
              <a:ext uri="{FF2B5EF4-FFF2-40B4-BE49-F238E27FC236}">
                <a16:creationId xmlns:a16="http://schemas.microsoft.com/office/drawing/2014/main" id="{C065E036-9F64-7225-7FB9-B75D24907747}"/>
              </a:ext>
            </a:extLst>
          </p:cNvPr>
          <p:cNvSpPr>
            <a:spLocks noGrp="1"/>
          </p:cNvSpPr>
          <p:nvPr>
            <p:ph sz="quarter" idx="10"/>
          </p:nvPr>
        </p:nvSpPr>
        <p:spPr>
          <a:xfrm>
            <a:off x="342901" y="1085850"/>
            <a:ext cx="4152900" cy="3733800"/>
          </a:xfrm>
        </p:spPr>
        <p:txBody>
          <a:bodyPr>
            <a:normAutofit lnSpcReduction="10000"/>
          </a:bodyPr>
          <a:lstStyle/>
          <a:p>
            <a:r>
              <a:rPr lang="en-GB" sz="3200" dirty="0"/>
              <a:t>Mental Health Act</a:t>
            </a:r>
            <a:endParaRPr lang="en-US" sz="3200" dirty="0"/>
          </a:p>
          <a:p>
            <a:r>
              <a:rPr lang="en-GB" sz="3200" dirty="0"/>
              <a:t>Substitute Decisions Act</a:t>
            </a:r>
          </a:p>
          <a:p>
            <a:r>
              <a:rPr lang="en-GB" sz="3200" dirty="0"/>
              <a:t>Health Care Consent Act *</a:t>
            </a:r>
          </a:p>
          <a:p>
            <a:r>
              <a:rPr lang="en-GB" sz="3200" dirty="0"/>
              <a:t>Patient Restraints Minimization Act</a:t>
            </a:r>
          </a:p>
          <a:p>
            <a:endParaRPr lang="en-CA" dirty="0"/>
          </a:p>
        </p:txBody>
      </p:sp>
      <p:pic>
        <p:nvPicPr>
          <p:cNvPr id="4102" name="Picture 6" descr="29,400+ Legislation Stock Illustrations, Royalty-Free Vector Graphics &amp; Clip  Art - iStock | Health legislation, Law, Legislation bill">
            <a:extLst>
              <a:ext uri="{FF2B5EF4-FFF2-40B4-BE49-F238E27FC236}">
                <a16:creationId xmlns:a16="http://schemas.microsoft.com/office/drawing/2014/main" id="{50AC7E0A-A52B-B969-8547-0B5065BDA94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14900" y="1085850"/>
            <a:ext cx="3733800" cy="3733800"/>
          </a:xfrm>
          <a:prstGeom prst="rect">
            <a:avLst/>
          </a:prstGeom>
          <a:solidFill>
            <a:srgbClr val="FFFFFF"/>
          </a:solidFill>
        </p:spPr>
      </p:pic>
    </p:spTree>
    <p:extLst>
      <p:ext uri="{BB962C8B-B14F-4D97-AF65-F5344CB8AC3E}">
        <p14:creationId xmlns:p14="http://schemas.microsoft.com/office/powerpoint/2010/main" val="2274158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500" b="1" dirty="0">
                  <a:solidFill>
                    <a:srgbClr val="004F7C"/>
                  </a:solidFill>
                  <a:latin typeface="Helios Extended" panose="020B0604020202020204" charset="0"/>
                  <a:cs typeface="Helios Extended" panose="020B0604020202020204" charset="0"/>
                </a:rPr>
                <a:t>MENTAL HEALTH ACT</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2633932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8835B-3B1A-75C7-5E7C-E9C939F5E63C}"/>
              </a:ext>
            </a:extLst>
          </p:cNvPr>
          <p:cNvSpPr>
            <a:spLocks noGrp="1"/>
          </p:cNvSpPr>
          <p:nvPr>
            <p:ph type="title"/>
          </p:nvPr>
        </p:nvSpPr>
        <p:spPr/>
        <p:txBody>
          <a:bodyPr/>
          <a:lstStyle/>
          <a:p>
            <a:r>
              <a:rPr lang="en-CA" dirty="0"/>
              <a:t>MENTAL HEALTH ACT</a:t>
            </a:r>
          </a:p>
        </p:txBody>
      </p:sp>
      <p:sp>
        <p:nvSpPr>
          <p:cNvPr id="3" name="Content Placeholder 2">
            <a:extLst>
              <a:ext uri="{FF2B5EF4-FFF2-40B4-BE49-F238E27FC236}">
                <a16:creationId xmlns:a16="http://schemas.microsoft.com/office/drawing/2014/main" id="{12EAAEC7-3F59-A2E5-65E4-A18DC7F7B791}"/>
              </a:ext>
            </a:extLst>
          </p:cNvPr>
          <p:cNvSpPr>
            <a:spLocks noGrp="1"/>
          </p:cNvSpPr>
          <p:nvPr>
            <p:ph sz="quarter" idx="10"/>
          </p:nvPr>
        </p:nvSpPr>
        <p:spPr/>
        <p:txBody>
          <a:bodyPr/>
          <a:lstStyle/>
          <a:p>
            <a:r>
              <a:rPr lang="en-GB" sz="2000" b="1" dirty="0">
                <a:solidFill>
                  <a:srgbClr val="295D90"/>
                </a:solidFill>
                <a:latin typeface="League Spartan" panose="020B0604020202020204" charset="0"/>
                <a:cs typeface="League Spartan" panose="020B0604020202020204" charset="0"/>
              </a:rPr>
              <a:t>Form 1</a:t>
            </a:r>
          </a:p>
          <a:p>
            <a:pPr marL="490220" lvl="1" indent="-213995"/>
            <a:r>
              <a:rPr lang="en-GB" sz="1800" dirty="0">
                <a:latin typeface="League Spartan" panose="020B0604020202020204" charset="0"/>
                <a:cs typeface="League Spartan" panose="020B0604020202020204" charset="0"/>
              </a:rPr>
              <a:t>Not an assessment of decision-making capacity</a:t>
            </a:r>
          </a:p>
          <a:p>
            <a:pPr marL="490220" lvl="1" indent="-213995"/>
            <a:r>
              <a:rPr lang="en-GB" sz="1800" dirty="0">
                <a:latin typeface="League Spartan" panose="020B0604020202020204" charset="0"/>
                <a:cs typeface="League Spartan" panose="020B0604020202020204" charset="0"/>
              </a:rPr>
              <a:t>Allows a pt to be admitted involuntarily (for up to 72 hours) for psychiatric assessment</a:t>
            </a:r>
          </a:p>
          <a:p>
            <a:r>
              <a:rPr lang="en-GB" sz="2000" b="1" dirty="0">
                <a:solidFill>
                  <a:srgbClr val="295D90"/>
                </a:solidFill>
                <a:latin typeface="League Spartan" panose="020B0604020202020204" charset="0"/>
                <a:cs typeface="League Spartan" panose="020B0604020202020204" charset="0"/>
              </a:rPr>
              <a:t>Form 3</a:t>
            </a:r>
          </a:p>
          <a:p>
            <a:pPr marL="490220" lvl="1" indent="-213995"/>
            <a:r>
              <a:rPr lang="en-GB" sz="1800" dirty="0">
                <a:latin typeface="League Spartan" panose="020B0604020202020204" charset="0"/>
                <a:cs typeface="League Spartan" panose="020B0604020202020204" charset="0"/>
              </a:rPr>
              <a:t>Not an assessment of decision-making capacity</a:t>
            </a:r>
          </a:p>
          <a:p>
            <a:pPr marL="490220" lvl="1" indent="-213995"/>
            <a:r>
              <a:rPr lang="en-GB" sz="1800" dirty="0">
                <a:latin typeface="League Spartan" panose="020B0604020202020204" charset="0"/>
                <a:cs typeface="League Spartan" panose="020B0604020202020204" charset="0"/>
              </a:rPr>
              <a:t>Certificate of involuntary admission (for up to 2 weeks)</a:t>
            </a:r>
          </a:p>
          <a:p>
            <a:pPr marL="490220" lvl="1" indent="-213995"/>
            <a:r>
              <a:rPr lang="en-GB" sz="1800" dirty="0">
                <a:latin typeface="League Spartan" panose="020B0604020202020204" charset="0"/>
                <a:cs typeface="League Spartan" panose="020B0604020202020204" charset="0"/>
              </a:rPr>
              <a:t>Must be signed by a different physician than the one who signed Form 1</a:t>
            </a:r>
          </a:p>
          <a:p>
            <a:pPr marL="490220" lvl="1" indent="-213995"/>
            <a:r>
              <a:rPr lang="en-GB" sz="1800" dirty="0">
                <a:latin typeface="League Spartan" panose="020B0604020202020204" charset="0"/>
                <a:cs typeface="League Spartan" panose="020B0604020202020204" charset="0"/>
              </a:rPr>
              <a:t>Patient must be notified with a Form 30</a:t>
            </a:r>
          </a:p>
          <a:p>
            <a:r>
              <a:rPr lang="en-GB" sz="2000" dirty="0">
                <a:solidFill>
                  <a:srgbClr val="ED8B00"/>
                </a:solidFill>
                <a:latin typeface="League Spartan" panose="020B0604020202020204" charset="0"/>
                <a:cs typeface="League Spartan" panose="020B0604020202020204" charset="0"/>
              </a:rPr>
              <a:t>When MHA refers to capacity it references HCCA</a:t>
            </a:r>
          </a:p>
          <a:p>
            <a:endParaRPr lang="en-CA" dirty="0"/>
          </a:p>
        </p:txBody>
      </p:sp>
    </p:spTree>
    <p:extLst>
      <p:ext uri="{BB962C8B-B14F-4D97-AF65-F5344CB8AC3E}">
        <p14:creationId xmlns:p14="http://schemas.microsoft.com/office/powerpoint/2010/main" val="489414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000" b="1" dirty="0">
                  <a:solidFill>
                    <a:srgbClr val="004F7C"/>
                  </a:solidFill>
                  <a:latin typeface="Helios Extended" panose="020B0604020202020204" charset="0"/>
                  <a:cs typeface="Helios Extended" panose="020B0604020202020204" charset="0"/>
                </a:rPr>
                <a:t>SUBSTITUTE DECISIONS ACT</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130520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0BB31-E2D1-AA69-D70D-4AAEF2A41BBB}"/>
              </a:ext>
            </a:extLst>
          </p:cNvPr>
          <p:cNvSpPr>
            <a:spLocks noGrp="1"/>
          </p:cNvSpPr>
          <p:nvPr>
            <p:ph type="title"/>
          </p:nvPr>
        </p:nvSpPr>
        <p:spPr/>
        <p:txBody>
          <a:bodyPr/>
          <a:lstStyle/>
          <a:p>
            <a:r>
              <a:rPr lang="en-CA" dirty="0"/>
              <a:t>SUBSTITUTE DECISIONS ACT</a:t>
            </a:r>
            <a:br>
              <a:rPr lang="en-CA" dirty="0"/>
            </a:br>
            <a:r>
              <a:rPr lang="en-CA" dirty="0"/>
              <a:t>(Property)</a:t>
            </a:r>
          </a:p>
        </p:txBody>
      </p:sp>
      <p:sp>
        <p:nvSpPr>
          <p:cNvPr id="3" name="Content Placeholder 2">
            <a:extLst>
              <a:ext uri="{FF2B5EF4-FFF2-40B4-BE49-F238E27FC236}">
                <a16:creationId xmlns:a16="http://schemas.microsoft.com/office/drawing/2014/main" id="{B7227FFF-246F-4CEB-E2FC-F9D75A01511F}"/>
              </a:ext>
            </a:extLst>
          </p:cNvPr>
          <p:cNvSpPr>
            <a:spLocks noGrp="1"/>
          </p:cNvSpPr>
          <p:nvPr>
            <p:ph sz="quarter" idx="10"/>
          </p:nvPr>
        </p:nvSpPr>
        <p:spPr/>
        <p:txBody>
          <a:bodyPr/>
          <a:lstStyle/>
          <a:p>
            <a:r>
              <a:rPr lang="en-GB" sz="2400" dirty="0">
                <a:latin typeface="League Spartan" panose="020B0604020202020204" charset="0"/>
                <a:cs typeface="League Spartan" panose="020B0604020202020204" charset="0"/>
              </a:rPr>
              <a:t>Can only be assessed by </a:t>
            </a:r>
            <a:r>
              <a:rPr lang="en-GB" sz="2400" dirty="0">
                <a:solidFill>
                  <a:srgbClr val="ED8B00"/>
                </a:solidFill>
                <a:latin typeface="League Spartan" panose="020B0604020202020204" charset="0"/>
                <a:cs typeface="League Spartan" panose="020B0604020202020204" charset="0"/>
              </a:rPr>
              <a:t>designated capacity assessors</a:t>
            </a:r>
            <a:endParaRPr lang="en-US" sz="2400" dirty="0">
              <a:latin typeface="League Spartan" panose="020B0604020202020204" charset="0"/>
              <a:cs typeface="League Spartan" panose="020B0604020202020204" charset="0"/>
            </a:endParaRPr>
          </a:p>
          <a:p>
            <a:pPr marL="490220" lvl="1" indent="-213995"/>
            <a:r>
              <a:rPr lang="en-GB" sz="1800" dirty="0">
                <a:latin typeface="League Spartan" panose="020B0604020202020204" charset="0"/>
                <a:cs typeface="League Spartan" panose="020B0604020202020204" charset="0"/>
              </a:rPr>
              <a:t>Under the Ministry of the Attorney General's office</a:t>
            </a:r>
          </a:p>
          <a:p>
            <a:pPr marL="490220" lvl="1" indent="-213995"/>
            <a:endParaRPr lang="en-GB" sz="1400" dirty="0">
              <a:solidFill>
                <a:schemeClr val="tx2">
                  <a:lumMod val="50000"/>
                </a:schemeClr>
              </a:solidFill>
              <a:latin typeface="League Spartan" panose="020B0604020202020204" charset="0"/>
              <a:cs typeface="League Spartan" panose="020B0604020202020204" charset="0"/>
            </a:endParaRPr>
          </a:p>
          <a:p>
            <a:r>
              <a:rPr lang="en-GB" sz="2400" dirty="0">
                <a:latin typeface="League Spartan" panose="020B0604020202020204" charset="0"/>
                <a:cs typeface="League Spartan" panose="020B0604020202020204" charset="0"/>
              </a:rPr>
              <a:t>Capacity for property management</a:t>
            </a:r>
          </a:p>
          <a:p>
            <a:pPr marL="490220" lvl="1" indent="-213995"/>
            <a:r>
              <a:rPr lang="en-GB" sz="1800" dirty="0">
                <a:latin typeface="League Spartan" panose="020B0604020202020204" charset="0"/>
                <a:cs typeface="League Spartan" panose="020B0604020202020204" charset="0"/>
              </a:rPr>
              <a:t>Can ask Capacity Assessment Office for a list of designated capacity assessors</a:t>
            </a:r>
          </a:p>
          <a:p>
            <a:pPr marL="674370" lvl="2"/>
            <a:r>
              <a:rPr lang="en-GB" sz="1600" dirty="0">
                <a:latin typeface="League Spartan" panose="020B0604020202020204" charset="0"/>
                <a:cs typeface="League Spartan" panose="020B0604020202020204" charset="0"/>
                <a:hlinkClick r:id="rId2">
                  <a:extLst>
                    <a:ext uri="{A12FA001-AC4F-418D-AE19-62706E023703}">
                      <ahyp:hlinkClr xmlns:ahyp="http://schemas.microsoft.com/office/drawing/2018/hyperlinkcolor" val="tx"/>
                    </a:ext>
                  </a:extLst>
                </a:hlinkClick>
              </a:rPr>
              <a:t>https://www.attorneygeneral.jus.gov.on.ca/english/family/pgt/capacity.php</a:t>
            </a:r>
            <a:endParaRPr lang="en-GB" sz="1600" dirty="0">
              <a:latin typeface="League Spartan" panose="020B0604020202020204" charset="0"/>
              <a:cs typeface="League Spartan" panose="020B0604020202020204" charset="0"/>
            </a:endParaRPr>
          </a:p>
          <a:p>
            <a:pPr marL="674370" lvl="2"/>
            <a:r>
              <a:rPr lang="en-GB" sz="1600" dirty="0">
                <a:latin typeface="League Spartan" panose="020B0604020202020204" charset="0"/>
                <a:cs typeface="League Spartan" panose="020B0604020202020204" charset="0"/>
              </a:rPr>
              <a:t>Fees paid by pt's family or referring unit if an in-pt</a:t>
            </a:r>
          </a:p>
          <a:p>
            <a:pPr marL="674370" lvl="2"/>
            <a:r>
              <a:rPr lang="en-GB" sz="1600" dirty="0">
                <a:latin typeface="League Spartan" panose="020B0604020202020204" charset="0"/>
                <a:cs typeface="League Spartan" panose="020B0604020202020204" charset="0"/>
              </a:rPr>
              <a:t>Pt can refuse (family could then go through court system)</a:t>
            </a:r>
          </a:p>
          <a:p>
            <a:pPr marL="674370" lvl="2"/>
            <a:r>
              <a:rPr lang="en-GB" sz="1600" dirty="0">
                <a:latin typeface="League Spartan" panose="020B0604020202020204" charset="0"/>
                <a:cs typeface="League Spartan" panose="020B0604020202020204" charset="0"/>
              </a:rPr>
              <a:t>If pt has only government assets, consider trusteeship (individual or institution)</a:t>
            </a:r>
          </a:p>
          <a:p>
            <a:pPr marL="674370" lvl="2"/>
            <a:endParaRPr lang="en-GB" sz="1000" dirty="0">
              <a:solidFill>
                <a:schemeClr val="tx2">
                  <a:lumMod val="50000"/>
                </a:schemeClr>
              </a:solidFill>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750198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19201"/>
            <a:ext cx="7940040" cy="3165872"/>
          </a:xfrm>
        </p:spPr>
        <p:txBody>
          <a:bodyPr>
            <a:noAutofit/>
          </a:bodyPr>
          <a:lstStyle/>
          <a:p>
            <a:r>
              <a:rPr lang="en-US" sz="2200" dirty="0">
                <a:latin typeface="League Spartan" panose="020B0604020202020204" charset="0"/>
                <a:cs typeface="League Spartan" panose="020B0604020202020204" charset="0"/>
              </a:rPr>
              <a:t>Confusion</a:t>
            </a:r>
          </a:p>
          <a:p>
            <a:r>
              <a:rPr lang="en-US" sz="2200" dirty="0">
                <a:latin typeface="League Spartan" panose="020B0604020202020204" charset="0"/>
                <a:cs typeface="League Spartan" panose="020B0604020202020204" charset="0"/>
              </a:rPr>
              <a:t>Isolation</a:t>
            </a:r>
          </a:p>
          <a:p>
            <a:r>
              <a:rPr lang="en-US" sz="2200" dirty="0">
                <a:latin typeface="League Spartan" panose="020B0604020202020204" charset="0"/>
                <a:cs typeface="League Spartan" panose="020B0604020202020204" charset="0"/>
              </a:rPr>
              <a:t>Blindness</a:t>
            </a:r>
          </a:p>
          <a:p>
            <a:r>
              <a:rPr lang="en-US" sz="2200" dirty="0">
                <a:latin typeface="League Spartan" panose="020B0604020202020204" charset="0"/>
                <a:cs typeface="League Spartan" panose="020B0604020202020204" charset="0"/>
              </a:rPr>
              <a:t>Illiteracy</a:t>
            </a:r>
          </a:p>
          <a:p>
            <a:r>
              <a:rPr lang="en-US" sz="2200" dirty="0">
                <a:latin typeface="League Spartan" panose="020B0604020202020204" charset="0"/>
                <a:cs typeface="League Spartan" panose="020B0604020202020204" charset="0"/>
              </a:rPr>
              <a:t>The person cannot buy food, personal care items, pay bills</a:t>
            </a:r>
          </a:p>
          <a:p>
            <a:r>
              <a:rPr lang="en-US" sz="2200" dirty="0">
                <a:latin typeface="League Spartan" panose="020B0604020202020204" charset="0"/>
                <a:cs typeface="League Spartan" panose="020B0604020202020204" charset="0"/>
              </a:rPr>
              <a:t>Sharing their home without compensation for fair share of expenses</a:t>
            </a:r>
          </a:p>
          <a:p>
            <a:r>
              <a:rPr lang="en-US" sz="2200" dirty="0">
                <a:latin typeface="League Spartan" panose="020B0604020202020204" charset="0"/>
                <a:cs typeface="League Spartan" panose="020B0604020202020204" charset="0"/>
              </a:rPr>
              <a:t>Large sums taken from accounts</a:t>
            </a:r>
          </a:p>
          <a:p>
            <a:r>
              <a:rPr lang="en-US" sz="2200" dirty="0">
                <a:latin typeface="League Spartan" panose="020B0604020202020204" charset="0"/>
                <a:cs typeface="League Spartan" panose="020B0604020202020204" charset="0"/>
              </a:rPr>
              <a:t>Person is in debt and does not know why</a:t>
            </a:r>
            <a:endParaRPr lang="en-CA" sz="2200" dirty="0">
              <a:latin typeface="League Spartan" panose="020B0604020202020204" charset="0"/>
              <a:cs typeface="League Spartan"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5ACD505D-531A-9F43-983D-BD1AF1240FC7}"/>
              </a:ext>
            </a:extLst>
          </p:cNvPr>
          <p:cNvSpPr txBox="1">
            <a:spLocks/>
          </p:cNvSpPr>
          <p:nvPr/>
        </p:nvSpPr>
        <p:spPr>
          <a:xfrm>
            <a:off x="2075578" y="6573"/>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000" dirty="0">
                <a:latin typeface="Helios Extended" panose="020B0604020202020204" charset="0"/>
                <a:cs typeface="Helios Extended" panose="020B0604020202020204" charset="0"/>
              </a:rPr>
              <a:t>WHEN TO QUESTION CAPACITY FOR PROPERTY</a:t>
            </a:r>
            <a:endParaRPr lang="en-US" sz="3000"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4024118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5"/>
          <p:cNvSpPr>
            <a:spLocks noGrp="1"/>
          </p:cNvSpPr>
          <p:nvPr>
            <p:ph type="title"/>
          </p:nvPr>
        </p:nvSpPr>
        <p:spPr bwMode="auto">
          <a:xfrm>
            <a:off x="130216" y="1289378"/>
            <a:ext cx="8883569" cy="994568"/>
          </a:xfrm>
          <a:noFill/>
          <a:ln>
            <a:noFill/>
            <a:miter lim="800000"/>
            <a:headEnd/>
            <a:tailEnd/>
          </a:ln>
        </p:spPr>
        <p:txBody>
          <a:bodyPr vert="horz" numCol="1" anchor="ctr" compatLnSpc="1">
            <a:prstTxWarp prst="textNoShape">
              <a:avLst/>
            </a:prstTxWarp>
          </a:bodyPr>
          <a:lstStyle/>
          <a:p>
            <a:pPr algn="ctr"/>
            <a:r>
              <a:rPr lang="en-US" sz="8000" b="1" dirty="0">
                <a:cs typeface="League Spartan" panose="020B0604020202020204" charset="0"/>
              </a:rPr>
              <a:t>CAPACITY</a:t>
            </a:r>
            <a:endParaRPr lang="en-US" sz="6600" dirty="0">
              <a:cs typeface="League Spartan" panose="020B0604020202020204" charset="0"/>
            </a:endParaRPr>
          </a:p>
        </p:txBody>
      </p:sp>
      <p:sp>
        <p:nvSpPr>
          <p:cNvPr id="19458" name="Subtitle 2"/>
          <p:cNvSpPr>
            <a:spLocks noGrp="1"/>
          </p:cNvSpPr>
          <p:nvPr>
            <p:ph type="body" sz="quarter" idx="10"/>
          </p:nvPr>
        </p:nvSpPr>
        <p:spPr bwMode="auto">
          <a:xfrm>
            <a:off x="2776240" y="2460227"/>
            <a:ext cx="3591521" cy="457200"/>
          </a:xfrm>
          <a:noFill/>
          <a:ln>
            <a:miter lim="800000"/>
            <a:headEnd/>
            <a:tailEnd/>
          </a:ln>
        </p:spPr>
        <p:txBody>
          <a:bodyPr vert="horz" numCol="1" compatLnSpc="1">
            <a:prstTxWarp prst="textNoShape">
              <a:avLst/>
            </a:prstTxWarp>
            <a:noAutofit/>
          </a:bodyPr>
          <a:lstStyle/>
          <a:p>
            <a:pPr algn="ctr">
              <a:lnSpc>
                <a:spcPct val="90000"/>
              </a:lnSpc>
              <a:spcBef>
                <a:spcPct val="50000"/>
              </a:spcBef>
            </a:pPr>
            <a:r>
              <a:rPr lang="en-CA" altLang="en-US" sz="2800" b="1" dirty="0">
                <a:cs typeface="Helios Extended" panose="020B0604020202020204" charset="0"/>
              </a:rPr>
              <a:t>Dr. Lisa Walker</a:t>
            </a:r>
          </a:p>
          <a:p>
            <a:pPr algn="ctr">
              <a:lnSpc>
                <a:spcPct val="90000"/>
              </a:lnSpc>
              <a:spcBef>
                <a:spcPct val="50000"/>
              </a:spcBef>
            </a:pPr>
            <a:r>
              <a:rPr lang="en-CA" altLang="en-US" sz="1800" dirty="0">
                <a:cs typeface="Helios Extended" panose="020B0604020202020204" charset="0"/>
              </a:rPr>
              <a:t>Neuropsychologist</a:t>
            </a:r>
          </a:p>
          <a:p>
            <a:pPr algn="ctr">
              <a:lnSpc>
                <a:spcPct val="90000"/>
              </a:lnSpc>
              <a:spcBef>
                <a:spcPct val="50000"/>
              </a:spcBef>
            </a:pPr>
            <a:r>
              <a:rPr lang="en-CA" altLang="en-US" sz="1800" dirty="0">
                <a:cs typeface="Helios Extended" panose="020B0604020202020204" charset="0"/>
              </a:rPr>
              <a:t>The Ottawa Hospital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19201"/>
            <a:ext cx="7940040" cy="3165872"/>
          </a:xfrm>
        </p:spPr>
        <p:txBody>
          <a:bodyPr>
            <a:noAutofit/>
          </a:bodyPr>
          <a:lstStyle/>
          <a:p>
            <a:r>
              <a:rPr lang="en-US" sz="2400" dirty="0">
                <a:latin typeface="League Spartan" panose="020B0604020202020204" charset="0"/>
                <a:cs typeface="League Spartan" panose="020B0604020202020204" charset="0"/>
              </a:rPr>
              <a:t>Presence of “new” lawyer or no legal representation</a:t>
            </a:r>
          </a:p>
          <a:p>
            <a:r>
              <a:rPr lang="en-US" sz="2400" dirty="0">
                <a:latin typeface="League Spartan" panose="020B0604020202020204" charset="0"/>
                <a:cs typeface="League Spartan" panose="020B0604020202020204" charset="0"/>
              </a:rPr>
              <a:t>POA has been unexpectedly changed</a:t>
            </a:r>
          </a:p>
          <a:p>
            <a:r>
              <a:rPr lang="en-US" sz="2400" dirty="0">
                <a:latin typeface="League Spartan" panose="020B0604020202020204" charset="0"/>
                <a:cs typeface="League Spartan" panose="020B0604020202020204" charset="0"/>
              </a:rPr>
              <a:t>Person asked to sign legal papers without understanding what they mean</a:t>
            </a:r>
          </a:p>
          <a:p>
            <a:r>
              <a:rPr lang="en-US" sz="2400" dirty="0">
                <a:latin typeface="League Spartan" panose="020B0604020202020204" charset="0"/>
                <a:cs typeface="League Spartan" panose="020B0604020202020204" charset="0"/>
              </a:rPr>
              <a:t>Person cannot remember signing papers or making payments, transfers </a:t>
            </a:r>
          </a:p>
          <a:p>
            <a:r>
              <a:rPr lang="en-US" sz="2400" dirty="0">
                <a:latin typeface="League Spartan" panose="020B0604020202020204" charset="0"/>
                <a:cs typeface="League Spartan" panose="020B0604020202020204" charset="0"/>
              </a:rPr>
              <a:t>Signatures on cheques or papers look suspicious</a:t>
            </a:r>
          </a:p>
          <a:p>
            <a:r>
              <a:rPr lang="en-US" sz="2400" dirty="0">
                <a:latin typeface="League Spartan" panose="020B0604020202020204" charset="0"/>
                <a:cs typeface="League Spartan" panose="020B0604020202020204" charset="0"/>
              </a:rPr>
              <a:t>Bank statements no longer sent to the person</a:t>
            </a:r>
          </a:p>
          <a:p>
            <a:pPr marL="0" indent="0">
              <a:buNone/>
            </a:pPr>
            <a:endParaRPr lang="en-CA" sz="2400" dirty="0">
              <a:latin typeface="League Spartan" panose="020B0604020202020204" charset="0"/>
              <a:cs typeface="League Spartan"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5ACD505D-531A-9F43-983D-BD1AF1240FC7}"/>
              </a:ext>
            </a:extLst>
          </p:cNvPr>
          <p:cNvSpPr txBox="1">
            <a:spLocks/>
          </p:cNvSpPr>
          <p:nvPr/>
        </p:nvSpPr>
        <p:spPr>
          <a:xfrm>
            <a:off x="2075578" y="0"/>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000" dirty="0">
                <a:latin typeface="Helios Extended" panose="020B0604020202020204" charset="0"/>
                <a:cs typeface="Helios Extended" panose="020B0604020202020204" charset="0"/>
              </a:rPr>
              <a:t>WHEN TO QUESTION CAPACITY FOR PROPERTY</a:t>
            </a:r>
            <a:endParaRPr lang="en-US" sz="3000"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80532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E8BE11-72C2-513C-D487-7C67DDDD7EAE}"/>
              </a:ext>
            </a:extLst>
          </p:cNvPr>
          <p:cNvSpPr txBox="1"/>
          <p:nvPr/>
        </p:nvSpPr>
        <p:spPr>
          <a:xfrm>
            <a:off x="357186" y="1747013"/>
            <a:ext cx="8429625" cy="2308324"/>
          </a:xfrm>
          <a:prstGeom prst="rect">
            <a:avLst/>
          </a:prstGeom>
          <a:noFill/>
        </p:spPr>
        <p:txBody>
          <a:bodyPr wrap="square">
            <a:spAutoFit/>
          </a:bodyPr>
          <a:lstStyle/>
          <a:p>
            <a:r>
              <a:rPr lang="en-CA" sz="2400" dirty="0">
                <a:effectLst/>
                <a:latin typeface="League Spartan" panose="020B0604020202020204" charset="0"/>
                <a:ea typeface="Calibri" panose="020F0502020204030204" pitchFamily="34" charset="0"/>
                <a:cs typeface="League Spartan" panose="020B0604020202020204" charset="0"/>
              </a:rPr>
              <a:t>If an incapable person does not have a continuing POA, the </a:t>
            </a:r>
            <a:r>
              <a:rPr lang="en-CA" sz="2400" i="1" dirty="0">
                <a:effectLst/>
                <a:latin typeface="League Spartan" panose="020B0604020202020204" charset="0"/>
                <a:ea typeface="Calibri" panose="020F0502020204030204" pitchFamily="34" charset="0"/>
                <a:cs typeface="League Spartan" panose="020B0604020202020204" charset="0"/>
              </a:rPr>
              <a:t>Substitute Decisions Act of Ontario (SDA)</a:t>
            </a:r>
            <a:r>
              <a:rPr lang="en-CA" sz="2400" dirty="0">
                <a:effectLst/>
                <a:latin typeface="League Spartan" panose="020B0604020202020204" charset="0"/>
                <a:ea typeface="Calibri" panose="020F0502020204030204" pitchFamily="34" charset="0"/>
                <a:cs typeface="League Spartan" panose="020B0604020202020204" charset="0"/>
              </a:rPr>
              <a:t> states that the Ontario Public Guardian and Trustee (PGT), by default, then becomes the entity who will manage an incapable person's financial affairs while that person remains incapable and alive.</a:t>
            </a:r>
          </a:p>
        </p:txBody>
      </p:sp>
      <p:cxnSp>
        <p:nvCxnSpPr>
          <p:cNvPr id="9" name="Straight Connector 8">
            <a:extLst>
              <a:ext uri="{FF2B5EF4-FFF2-40B4-BE49-F238E27FC236}">
                <a16:creationId xmlns:a16="http://schemas.microsoft.com/office/drawing/2014/main" id="{DE1991D4-75A5-9428-2E12-44F1E6A0B418}"/>
              </a:ext>
            </a:extLst>
          </p:cNvPr>
          <p:cNvCxnSpPr>
            <a:cxnSpLocks/>
          </p:cNvCxnSpPr>
          <p:nvPr/>
        </p:nvCxnSpPr>
        <p:spPr>
          <a:xfrm>
            <a:off x="357186" y="1655370"/>
            <a:ext cx="8429625"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B81EA259-0968-3884-2969-8F6E158465D0}"/>
              </a:ext>
            </a:extLst>
          </p:cNvPr>
          <p:cNvCxnSpPr>
            <a:cxnSpLocks/>
          </p:cNvCxnSpPr>
          <p:nvPr/>
        </p:nvCxnSpPr>
        <p:spPr>
          <a:xfrm>
            <a:off x="357185" y="4160445"/>
            <a:ext cx="8429625"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83D1EEFF-08AF-CF1C-F39E-F27646A4E826}"/>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14" name="Title 1">
            <a:extLst>
              <a:ext uri="{FF2B5EF4-FFF2-40B4-BE49-F238E27FC236}">
                <a16:creationId xmlns:a16="http://schemas.microsoft.com/office/drawing/2014/main" id="{05DE222E-E50C-84F1-3E59-AB9261DDC8D5}"/>
              </a:ext>
            </a:extLst>
          </p:cNvPr>
          <p:cNvSpPr txBox="1">
            <a:spLocks/>
          </p:cNvSpPr>
          <p:nvPr/>
        </p:nvSpPr>
        <p:spPr>
          <a:xfrm>
            <a:off x="2180353" y="233165"/>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4000" dirty="0">
                <a:latin typeface="Helios Extended" panose="020B0604020202020204" charset="0"/>
                <a:cs typeface="Helios Extended" panose="020B0604020202020204" charset="0"/>
              </a:rPr>
              <a:t>CAPACITY FOR PROPERTY</a:t>
            </a:r>
            <a:endParaRPr lang="en-US" sz="4000"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978766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E8BE11-72C2-513C-D487-7C67DDDD7EAE}"/>
              </a:ext>
            </a:extLst>
          </p:cNvPr>
          <p:cNvSpPr txBox="1"/>
          <p:nvPr/>
        </p:nvSpPr>
        <p:spPr>
          <a:xfrm>
            <a:off x="357187" y="1832112"/>
            <a:ext cx="8429625" cy="2246769"/>
          </a:xfrm>
          <a:prstGeom prst="rect">
            <a:avLst/>
          </a:prstGeom>
          <a:noFill/>
        </p:spPr>
        <p:txBody>
          <a:bodyPr wrap="square">
            <a:spAutoFit/>
          </a:bodyPr>
          <a:lstStyle/>
          <a:p>
            <a:r>
              <a:rPr lang="en-CA" sz="2000" dirty="0">
                <a:latin typeface="League Spartan" panose="020B0604020202020204" charset="0"/>
                <a:ea typeface="Calibri" panose="020F0502020204030204" pitchFamily="34" charset="0"/>
                <a:cs typeface="League Spartan" panose="020B0604020202020204" charset="0"/>
              </a:rPr>
              <a:t>The </a:t>
            </a:r>
            <a:r>
              <a:rPr lang="en-CA" sz="2000" i="1" dirty="0">
                <a:latin typeface="League Spartan" panose="020B0604020202020204" charset="0"/>
                <a:ea typeface="Calibri" panose="020F0502020204030204" pitchFamily="34" charset="0"/>
                <a:cs typeface="League Spartan" panose="020B0604020202020204" charset="0"/>
              </a:rPr>
              <a:t>SDA</a:t>
            </a:r>
            <a:r>
              <a:rPr lang="en-CA" sz="2000" dirty="0">
                <a:latin typeface="League Spartan" panose="020B0604020202020204" charset="0"/>
                <a:ea typeface="Calibri" panose="020F0502020204030204" pitchFamily="34" charset="0"/>
                <a:cs typeface="League Spartan" panose="020B0604020202020204" charset="0"/>
              </a:rPr>
              <a:t>, however, does give a person the right to apply to the Ontario Superior Court to be appointed as guardian of an incapable person's property/financial affairs in place of the PGT. The application process is relatively costly and requires a capacity assessment of the alleged incapable person; notice of the application to be served on the incapable person as well as that person's family and the PGT; and a management plan of the incapable person's assets to be approved by the Court.</a:t>
            </a:r>
            <a:endParaRPr lang="en-CA" dirty="0">
              <a:latin typeface="League Spartan" panose="020B0604020202020204" charset="0"/>
              <a:ea typeface="Calibri" panose="020F0502020204030204" pitchFamily="34" charset="0"/>
              <a:cs typeface="League Spartan" panose="020B0604020202020204" charset="0"/>
            </a:endParaRPr>
          </a:p>
        </p:txBody>
      </p:sp>
      <p:cxnSp>
        <p:nvCxnSpPr>
          <p:cNvPr id="9" name="Straight Connector 8">
            <a:extLst>
              <a:ext uri="{FF2B5EF4-FFF2-40B4-BE49-F238E27FC236}">
                <a16:creationId xmlns:a16="http://schemas.microsoft.com/office/drawing/2014/main" id="{DE1991D4-75A5-9428-2E12-44F1E6A0B418}"/>
              </a:ext>
            </a:extLst>
          </p:cNvPr>
          <p:cNvCxnSpPr>
            <a:cxnSpLocks/>
          </p:cNvCxnSpPr>
          <p:nvPr/>
        </p:nvCxnSpPr>
        <p:spPr>
          <a:xfrm>
            <a:off x="357187" y="1674024"/>
            <a:ext cx="8429625"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B81EA259-0968-3884-2969-8F6E158465D0}"/>
              </a:ext>
            </a:extLst>
          </p:cNvPr>
          <p:cNvCxnSpPr>
            <a:cxnSpLocks/>
          </p:cNvCxnSpPr>
          <p:nvPr/>
        </p:nvCxnSpPr>
        <p:spPr>
          <a:xfrm>
            <a:off x="-3055248" y="4821829"/>
            <a:ext cx="8429625"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83D1EEFF-08AF-CF1C-F39E-F27646A4E826}"/>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14" name="Title 1">
            <a:extLst>
              <a:ext uri="{FF2B5EF4-FFF2-40B4-BE49-F238E27FC236}">
                <a16:creationId xmlns:a16="http://schemas.microsoft.com/office/drawing/2014/main" id="{05DE222E-E50C-84F1-3E59-AB9261DDC8D5}"/>
              </a:ext>
            </a:extLst>
          </p:cNvPr>
          <p:cNvSpPr txBox="1">
            <a:spLocks/>
          </p:cNvSpPr>
          <p:nvPr/>
        </p:nvSpPr>
        <p:spPr>
          <a:xfrm>
            <a:off x="2180353" y="233165"/>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4000" dirty="0">
                <a:latin typeface="Helios Extended" panose="020B0604020202020204" charset="0"/>
                <a:cs typeface="Helios Extended" panose="020B0604020202020204" charset="0"/>
              </a:rPr>
              <a:t>CAPACITY FOR PROPERTY</a:t>
            </a:r>
            <a:endParaRPr lang="en-US" sz="4000"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132847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BA912-D97A-3F6B-A3D2-631DB3F79338}"/>
              </a:ext>
            </a:extLst>
          </p:cNvPr>
          <p:cNvSpPr>
            <a:spLocks noGrp="1"/>
          </p:cNvSpPr>
          <p:nvPr>
            <p:ph type="title"/>
          </p:nvPr>
        </p:nvSpPr>
        <p:spPr/>
        <p:txBody>
          <a:bodyPr/>
          <a:lstStyle/>
          <a:p>
            <a:r>
              <a:rPr lang="en-CA" dirty="0"/>
              <a:t>SUBSTITUTE DECISIONS ACT</a:t>
            </a:r>
            <a:br>
              <a:rPr lang="en-CA" dirty="0"/>
            </a:br>
            <a:r>
              <a:rPr lang="en-CA" dirty="0"/>
              <a:t>(Power of Attorney)</a:t>
            </a:r>
          </a:p>
        </p:txBody>
      </p:sp>
      <p:sp>
        <p:nvSpPr>
          <p:cNvPr id="3" name="Content Placeholder 2">
            <a:extLst>
              <a:ext uri="{FF2B5EF4-FFF2-40B4-BE49-F238E27FC236}">
                <a16:creationId xmlns:a16="http://schemas.microsoft.com/office/drawing/2014/main" id="{1A541842-60FE-8B9D-3BCC-EACE413EFBD6}"/>
              </a:ext>
            </a:extLst>
          </p:cNvPr>
          <p:cNvSpPr>
            <a:spLocks noGrp="1"/>
          </p:cNvSpPr>
          <p:nvPr>
            <p:ph sz="quarter" idx="10"/>
          </p:nvPr>
        </p:nvSpPr>
        <p:spPr/>
        <p:txBody>
          <a:bodyPr/>
          <a:lstStyle/>
          <a:p>
            <a:r>
              <a:rPr lang="en-GB" sz="2000" dirty="0">
                <a:latin typeface="League Spartan" panose="020B0604020202020204" charset="0"/>
                <a:cs typeface="League Spartan" panose="020B0604020202020204" charset="0"/>
              </a:rPr>
              <a:t>No formal training required</a:t>
            </a:r>
          </a:p>
          <a:p>
            <a:r>
              <a:rPr lang="en-GB" sz="2000" dirty="0">
                <a:latin typeface="League Spartan" panose="020B0604020202020204" charset="0"/>
                <a:cs typeface="League Spartan" panose="020B0604020202020204" charset="0"/>
              </a:rPr>
              <a:t>Need good working knowledge of legal definition</a:t>
            </a:r>
          </a:p>
          <a:p>
            <a:r>
              <a:rPr lang="en-GB" sz="2000" dirty="0">
                <a:latin typeface="League Spartan" panose="020B0604020202020204" charset="0"/>
                <a:cs typeface="League Spartan" panose="020B0604020202020204" charset="0"/>
              </a:rPr>
              <a:t>Different thresholds for assigning POA for personal care and property (finances)</a:t>
            </a:r>
          </a:p>
          <a:p>
            <a:pPr>
              <a:spcAft>
                <a:spcPts val="800"/>
              </a:spcAft>
            </a:pPr>
            <a:r>
              <a:rPr lang="en-GB" sz="2400" b="1" dirty="0">
                <a:latin typeface="League Spartan" panose="020B0604020202020204" charset="0"/>
                <a:cs typeface="League Spartan" panose="020B0604020202020204" charset="0"/>
              </a:rPr>
              <a:t>Personal Care</a:t>
            </a:r>
          </a:p>
          <a:p>
            <a:pPr marL="490220" lvl="1" indent="-213995"/>
            <a:r>
              <a:rPr lang="en-GB" sz="2000" dirty="0">
                <a:latin typeface="League Spartan" panose="020B0604020202020204" charset="0"/>
                <a:cs typeface="League Spartan" panose="020B0604020202020204" charset="0"/>
              </a:rPr>
              <a:t>Do they have the capacity to </a:t>
            </a:r>
            <a:r>
              <a:rPr lang="en-GB" sz="2000" i="1" dirty="0">
                <a:solidFill>
                  <a:srgbClr val="ED8B00"/>
                </a:solidFill>
                <a:latin typeface="League Spartan" panose="020B0604020202020204" charset="0"/>
                <a:cs typeface="League Spartan" panose="020B0604020202020204" charset="0"/>
              </a:rPr>
              <a:t>understand</a:t>
            </a:r>
            <a:r>
              <a:rPr lang="en-GB" sz="2000" dirty="0">
                <a:solidFill>
                  <a:srgbClr val="ED8B00"/>
                </a:solidFill>
                <a:latin typeface="League Spartan" panose="020B0604020202020204" charset="0"/>
                <a:cs typeface="League Spartan" panose="020B0604020202020204" charset="0"/>
              </a:rPr>
              <a:t> </a:t>
            </a:r>
            <a:r>
              <a:rPr lang="en-GB" sz="2000" dirty="0">
                <a:latin typeface="League Spartan" panose="020B0604020202020204" charset="0"/>
                <a:cs typeface="League Spartan" panose="020B0604020202020204" charset="0"/>
              </a:rPr>
              <a:t>whether the proposed attorney has a genuine concern for their welfare?</a:t>
            </a:r>
          </a:p>
          <a:p>
            <a:pPr marL="490220" lvl="1" indent="-213995"/>
            <a:r>
              <a:rPr lang="en-GB" sz="2000" dirty="0">
                <a:latin typeface="League Spartan" panose="020B0604020202020204" charset="0"/>
                <a:cs typeface="League Spartan" panose="020B0604020202020204" charset="0"/>
              </a:rPr>
              <a:t>Do they </a:t>
            </a:r>
            <a:r>
              <a:rPr lang="en-GB" sz="2000" i="1" dirty="0">
                <a:solidFill>
                  <a:srgbClr val="ED8B00"/>
                </a:solidFill>
                <a:latin typeface="League Spartan" panose="020B0604020202020204" charset="0"/>
                <a:cs typeface="League Spartan" panose="020B0604020202020204" charset="0"/>
              </a:rPr>
              <a:t>appreciate</a:t>
            </a:r>
            <a:r>
              <a:rPr lang="en-GB" sz="2000" dirty="0">
                <a:solidFill>
                  <a:srgbClr val="ED8B00"/>
                </a:solidFill>
                <a:latin typeface="League Spartan" panose="020B0604020202020204" charset="0"/>
                <a:cs typeface="League Spartan" panose="020B0604020202020204" charset="0"/>
              </a:rPr>
              <a:t> </a:t>
            </a:r>
            <a:r>
              <a:rPr lang="en-GB" sz="2000" dirty="0">
                <a:latin typeface="League Spartan" panose="020B0604020202020204" charset="0"/>
                <a:cs typeface="League Spartan" panose="020B0604020202020204" charset="0"/>
              </a:rPr>
              <a:t>that they may need to have the attorney make decisions for them?</a:t>
            </a:r>
          </a:p>
          <a:p>
            <a:pPr marL="674370" lvl="2"/>
            <a:r>
              <a:rPr lang="en-GB" sz="1600" dirty="0">
                <a:latin typeface="League Spartan" panose="020B0604020202020204" charset="0"/>
                <a:cs typeface="League Spartan" panose="020B0604020202020204" charset="0"/>
              </a:rPr>
              <a:t>I discuss the types of potential decisions</a:t>
            </a:r>
          </a:p>
          <a:p>
            <a:endParaRPr lang="en-CA" sz="2000" dirty="0"/>
          </a:p>
        </p:txBody>
      </p:sp>
    </p:spTree>
    <p:extLst>
      <p:ext uri="{BB962C8B-B14F-4D97-AF65-F5344CB8AC3E}">
        <p14:creationId xmlns:p14="http://schemas.microsoft.com/office/powerpoint/2010/main" val="2367341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DF2BA-4AA9-6EB7-E8A1-DF7D234DEB6A}"/>
              </a:ext>
            </a:extLst>
          </p:cNvPr>
          <p:cNvSpPr>
            <a:spLocks noGrp="1"/>
          </p:cNvSpPr>
          <p:nvPr>
            <p:ph type="title"/>
          </p:nvPr>
        </p:nvSpPr>
        <p:spPr/>
        <p:txBody>
          <a:bodyPr/>
          <a:lstStyle/>
          <a:p>
            <a:r>
              <a:rPr lang="en-CA" dirty="0"/>
              <a:t>POINTS TO CONSIDER </a:t>
            </a:r>
          </a:p>
        </p:txBody>
      </p:sp>
      <p:sp>
        <p:nvSpPr>
          <p:cNvPr id="3" name="Table Placeholder 2">
            <a:extLst>
              <a:ext uri="{FF2B5EF4-FFF2-40B4-BE49-F238E27FC236}">
                <a16:creationId xmlns:a16="http://schemas.microsoft.com/office/drawing/2014/main" id="{BE7C9185-069A-972D-346C-2F55AE4A856C}"/>
              </a:ext>
            </a:extLst>
          </p:cNvPr>
          <p:cNvSpPr>
            <a:spLocks noGrp="1"/>
          </p:cNvSpPr>
          <p:nvPr>
            <p:ph type="tbl" sz="quarter" idx="11"/>
          </p:nvPr>
        </p:nvSpPr>
        <p:spPr/>
        <p:txBody>
          <a:bodyPr/>
          <a:lstStyle/>
          <a:p>
            <a:pPr marL="0" indent="-54004">
              <a:buNone/>
            </a:pPr>
            <a:r>
              <a:rPr lang="en-US" altLang="en-US" sz="2000" dirty="0">
                <a:latin typeface="League Spartan" panose="020B0604020202020204" charset="0"/>
                <a:cs typeface="League Spartan" panose="020B0604020202020204" charset="0"/>
              </a:rPr>
              <a:t>POA is not a blanket privilege</a:t>
            </a:r>
          </a:p>
          <a:p>
            <a:pPr marL="588933" lvl="2" indent="-342900"/>
            <a:r>
              <a:rPr lang="en-US" altLang="en-US" sz="1600" dirty="0">
                <a:latin typeface="League Spartan" panose="020B0604020202020204" charset="0"/>
                <a:cs typeface="League Spartan" panose="020B0604020202020204" charset="0"/>
              </a:rPr>
              <a:t>For each personal care decision, the person’s capacity to make the decision </a:t>
            </a:r>
            <a:r>
              <a:rPr lang="en-US" altLang="en-US" sz="1600" u="sng" dirty="0">
                <a:latin typeface="League Spartan" panose="020B0604020202020204" charset="0"/>
                <a:cs typeface="League Spartan" panose="020B0604020202020204" charset="0"/>
              </a:rPr>
              <a:t>MUST</a:t>
            </a:r>
            <a:r>
              <a:rPr lang="en-US" altLang="en-US" sz="1600" dirty="0">
                <a:latin typeface="League Spartan" panose="020B0604020202020204" charset="0"/>
                <a:cs typeface="League Spartan" panose="020B0604020202020204" charset="0"/>
              </a:rPr>
              <a:t> be revisited </a:t>
            </a:r>
          </a:p>
          <a:p>
            <a:pPr marL="342900" lvl="2" indent="0">
              <a:buNone/>
            </a:pPr>
            <a:endParaRPr lang="en-US" altLang="en-US" sz="1800" dirty="0">
              <a:latin typeface="League Spartan" panose="020B0604020202020204" charset="0"/>
              <a:cs typeface="League Spartan" panose="020B0604020202020204" charset="0"/>
            </a:endParaRPr>
          </a:p>
          <a:p>
            <a:pPr marL="0" indent="-54004">
              <a:buNone/>
            </a:pPr>
            <a:r>
              <a:rPr lang="en-US" altLang="en-US" sz="2000" dirty="0">
                <a:latin typeface="League Spartan" panose="020B0604020202020204" charset="0"/>
                <a:cs typeface="League Spartan" panose="020B0604020202020204" charset="0"/>
              </a:rPr>
              <a:t>Knowing there is a POA  does </a:t>
            </a:r>
            <a:r>
              <a:rPr lang="en-US" altLang="en-US" sz="2000" b="1" u="sng" dirty="0">
                <a:latin typeface="League Spartan" panose="020B0604020202020204" charset="0"/>
                <a:cs typeface="League Spartan" panose="020B0604020202020204" charset="0"/>
              </a:rPr>
              <a:t>NOT</a:t>
            </a:r>
            <a:r>
              <a:rPr lang="en-US" altLang="en-US" sz="2000" dirty="0">
                <a:latin typeface="League Spartan" panose="020B0604020202020204" charset="0"/>
                <a:cs typeface="League Spartan" panose="020B0604020202020204" charset="0"/>
              </a:rPr>
              <a:t> mean you automatically turn to the attorney for health care decisions (even if POA previously used)</a:t>
            </a:r>
          </a:p>
          <a:p>
            <a:pPr marL="96014" lvl="1" indent="0">
              <a:buNone/>
            </a:pPr>
            <a:endParaRPr lang="en-US" altLang="en-US" sz="1800" dirty="0">
              <a:latin typeface="League Spartan" panose="020B0604020202020204" charset="0"/>
              <a:cs typeface="League Spartan" panose="020B0604020202020204" charset="0"/>
            </a:endParaRPr>
          </a:p>
          <a:p>
            <a:pPr marL="0" indent="0">
              <a:buNone/>
            </a:pPr>
            <a:r>
              <a:rPr lang="en-CA" sz="2000" dirty="0">
                <a:latin typeface="League Spartan" panose="020B0604020202020204" charset="0"/>
                <a:ea typeface="Calibri" panose="020F0502020204030204" pitchFamily="34" charset="0"/>
                <a:cs typeface="League Spartan" panose="020B0604020202020204" charset="0"/>
              </a:rPr>
              <a:t>If a person currently has a POA but is found to be incapable of making a new one, the current power of attorney remains in effect.</a:t>
            </a:r>
            <a:endParaRPr lang="en-CA" sz="2000" dirty="0">
              <a:latin typeface="League Spartan" panose="020B0604020202020204" charset="0"/>
              <a:cs typeface="League Spartan" panose="020B0604020202020204" charset="0"/>
            </a:endParaRPr>
          </a:p>
          <a:p>
            <a:endParaRPr lang="en-CA" sz="2400" dirty="0"/>
          </a:p>
        </p:txBody>
      </p:sp>
    </p:spTree>
    <p:extLst>
      <p:ext uri="{BB962C8B-B14F-4D97-AF65-F5344CB8AC3E}">
        <p14:creationId xmlns:p14="http://schemas.microsoft.com/office/powerpoint/2010/main" val="566993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BA912-D97A-3F6B-A3D2-631DB3F79338}"/>
              </a:ext>
            </a:extLst>
          </p:cNvPr>
          <p:cNvSpPr>
            <a:spLocks noGrp="1"/>
          </p:cNvSpPr>
          <p:nvPr>
            <p:ph type="title"/>
          </p:nvPr>
        </p:nvSpPr>
        <p:spPr/>
        <p:txBody>
          <a:bodyPr/>
          <a:lstStyle/>
          <a:p>
            <a:r>
              <a:rPr lang="en-CA" dirty="0"/>
              <a:t>SUBSTITUTE DECISIONS ACT</a:t>
            </a:r>
            <a:br>
              <a:rPr lang="en-CA" dirty="0"/>
            </a:br>
            <a:r>
              <a:rPr lang="en-CA" dirty="0"/>
              <a:t>(Power of Attorney)</a:t>
            </a:r>
          </a:p>
        </p:txBody>
      </p:sp>
      <p:sp>
        <p:nvSpPr>
          <p:cNvPr id="3" name="Content Placeholder 2">
            <a:extLst>
              <a:ext uri="{FF2B5EF4-FFF2-40B4-BE49-F238E27FC236}">
                <a16:creationId xmlns:a16="http://schemas.microsoft.com/office/drawing/2014/main" id="{1A541842-60FE-8B9D-3BCC-EACE413EFBD6}"/>
              </a:ext>
            </a:extLst>
          </p:cNvPr>
          <p:cNvSpPr>
            <a:spLocks noGrp="1"/>
          </p:cNvSpPr>
          <p:nvPr>
            <p:ph sz="quarter" idx="10"/>
          </p:nvPr>
        </p:nvSpPr>
        <p:spPr>
          <a:xfrm>
            <a:off x="533401" y="1238250"/>
            <a:ext cx="8453650" cy="3543300"/>
          </a:xfrm>
        </p:spPr>
        <p:txBody>
          <a:bodyPr/>
          <a:lstStyle/>
          <a:p>
            <a:pPr>
              <a:spcAft>
                <a:spcPts val="800"/>
              </a:spcAft>
            </a:pPr>
            <a:r>
              <a:rPr lang="en-GB" sz="2400" b="1" dirty="0">
                <a:latin typeface="League Spartan" panose="020B0604020202020204" charset="0"/>
                <a:cs typeface="League Spartan" panose="020B0604020202020204" charset="0"/>
              </a:rPr>
              <a:t>Property</a:t>
            </a:r>
            <a:endParaRPr lang="en-US" b="1" dirty="0">
              <a:latin typeface="League Spartan" panose="020B0604020202020204" charset="0"/>
              <a:cs typeface="League Spartan" panose="020B0604020202020204" charset="0"/>
            </a:endParaRPr>
          </a:p>
          <a:p>
            <a:pPr marL="775970" lvl="1" indent="-285750">
              <a:buFont typeface="Arial" panose="020B0604020202020204" pitchFamily="34" charset="0"/>
              <a:buChar char="•"/>
            </a:pPr>
            <a:r>
              <a:rPr lang="en-GB" sz="1600" dirty="0">
                <a:latin typeface="League Spartan" panose="020B0604020202020204" charset="0"/>
                <a:cs typeface="League Spartan" panose="020B0604020202020204" charset="0"/>
              </a:rPr>
              <a:t> Does the person know what kind of property they have and its approximate value?</a:t>
            </a:r>
          </a:p>
          <a:p>
            <a:pPr marL="874395" lvl="2" indent="-285750"/>
            <a:r>
              <a:rPr lang="en-GB" sz="1600" dirty="0">
                <a:latin typeface="League Spartan" panose="020B0604020202020204" charset="0"/>
                <a:cs typeface="League Spartan" panose="020B0604020202020204" charset="0"/>
              </a:rPr>
              <a:t>Is the person aware of obligations to his dependents?</a:t>
            </a:r>
          </a:p>
          <a:p>
            <a:pPr marL="874395" lvl="2" indent="-285750"/>
            <a:r>
              <a:rPr lang="en-GB" sz="1600" dirty="0">
                <a:latin typeface="League Spartan" panose="020B0604020202020204" charset="0"/>
                <a:cs typeface="League Spartan" panose="020B0604020202020204" charset="0"/>
              </a:rPr>
              <a:t>Do they know that the attorney will be able to do on their behalf anything they could do with their property except make a will (subject to any restrictions in the POA)?</a:t>
            </a:r>
          </a:p>
          <a:p>
            <a:pPr marL="874395" lvl="2" indent="-285750"/>
            <a:r>
              <a:rPr lang="en-GB" sz="1600" dirty="0">
                <a:latin typeface="League Spartan" panose="020B0604020202020204" charset="0"/>
                <a:cs typeface="League Spartan" panose="020B0604020202020204" charset="0"/>
              </a:rPr>
              <a:t>Do they know that the attorney must account for the dealings with the property?</a:t>
            </a:r>
          </a:p>
          <a:p>
            <a:pPr marL="874395" lvl="2" indent="-285750"/>
            <a:r>
              <a:rPr lang="en-GB" sz="1600" dirty="0">
                <a:latin typeface="League Spartan" panose="020B0604020202020204" charset="0"/>
                <a:cs typeface="League Spartan" panose="020B0604020202020204" charset="0"/>
              </a:rPr>
              <a:t>Do they know that, if capable, they can revoke the POA?</a:t>
            </a:r>
          </a:p>
          <a:p>
            <a:pPr marL="874395" lvl="2" indent="-285750"/>
            <a:r>
              <a:rPr lang="en-GB" sz="1600" dirty="0">
                <a:latin typeface="League Spartan" panose="020B0604020202020204" charset="0"/>
                <a:cs typeface="League Spartan" panose="020B0604020202020204" charset="0"/>
              </a:rPr>
              <a:t>Do they understand that unless the attorney manages the property prudently its value may decrease?</a:t>
            </a:r>
          </a:p>
          <a:p>
            <a:pPr marL="874395" lvl="2" indent="-285750"/>
            <a:r>
              <a:rPr lang="en-GB" sz="1600" dirty="0">
                <a:latin typeface="League Spartan" panose="020B0604020202020204" charset="0"/>
                <a:cs typeface="League Spartan" panose="020B0604020202020204" charset="0"/>
              </a:rPr>
              <a:t>Do they realize that the attorney could misuse the authority given?</a:t>
            </a:r>
          </a:p>
          <a:p>
            <a:pPr marL="0" indent="0">
              <a:buNone/>
            </a:pPr>
            <a:endParaRPr lang="en-CA" sz="2000" dirty="0"/>
          </a:p>
        </p:txBody>
      </p:sp>
    </p:spTree>
    <p:extLst>
      <p:ext uri="{BB962C8B-B14F-4D97-AF65-F5344CB8AC3E}">
        <p14:creationId xmlns:p14="http://schemas.microsoft.com/office/powerpoint/2010/main" val="9290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66826"/>
            <a:ext cx="7940040" cy="3165872"/>
          </a:xfrm>
        </p:spPr>
        <p:txBody>
          <a:bodyPr>
            <a:noAutofit/>
          </a:bodyPr>
          <a:lstStyle/>
          <a:p>
            <a:pPr marL="457200" indent="-457200">
              <a:spcBef>
                <a:spcPts val="0"/>
              </a:spcBef>
              <a:spcAft>
                <a:spcPts val="1200"/>
              </a:spcAft>
              <a:buFont typeface="+mj-lt"/>
              <a:buAutoNum type="arabicPeriod"/>
            </a:pPr>
            <a:r>
              <a:rPr lang="en-CA" sz="1800" dirty="0">
                <a:latin typeface="League Spartan" panose="020B0604020202020204" charset="0"/>
                <a:cs typeface="League Spartan" panose="020B0604020202020204" charset="0"/>
              </a:rPr>
              <a:t>Ottawa Police - 613-236-1222 x 5822</a:t>
            </a:r>
          </a:p>
          <a:p>
            <a:pPr marL="457200" indent="-457200">
              <a:spcBef>
                <a:spcPts val="0"/>
              </a:spcBef>
              <a:spcAft>
                <a:spcPts val="1200"/>
              </a:spcAft>
              <a:buFont typeface="+mj-lt"/>
              <a:buAutoNum type="arabicPeriod"/>
            </a:pPr>
            <a:r>
              <a:rPr lang="en-CA" sz="1800" dirty="0">
                <a:latin typeface="League Spartan" panose="020B0604020202020204" charset="0"/>
                <a:cs typeface="League Spartan" panose="020B0604020202020204" charset="0"/>
              </a:rPr>
              <a:t>Crime stoppers - 1-800-222-TIPS (8477)</a:t>
            </a:r>
          </a:p>
          <a:p>
            <a:pPr marL="457200" indent="-457200">
              <a:spcBef>
                <a:spcPts val="0"/>
              </a:spcBef>
              <a:spcAft>
                <a:spcPts val="1200"/>
              </a:spcAft>
              <a:buFont typeface="+mj-lt"/>
              <a:buAutoNum type="arabicPeriod"/>
            </a:pPr>
            <a:r>
              <a:rPr lang="en-US" sz="1800" dirty="0">
                <a:latin typeface="League Spartan" panose="020B0604020202020204" charset="0"/>
                <a:cs typeface="League Spartan" panose="020B0604020202020204" charset="0"/>
              </a:rPr>
              <a:t>Ministry of the Attorney General’s Victims Support Line - 1-888-579-2888 </a:t>
            </a:r>
          </a:p>
          <a:p>
            <a:pPr marL="457200" indent="-457200">
              <a:spcBef>
                <a:spcPts val="0"/>
              </a:spcBef>
              <a:spcAft>
                <a:spcPts val="1200"/>
              </a:spcAft>
              <a:buFont typeface="+mj-lt"/>
              <a:buAutoNum type="arabicPeriod"/>
            </a:pPr>
            <a:r>
              <a:rPr lang="en-CA" sz="1800" dirty="0">
                <a:latin typeface="League Spartan" panose="020B0604020202020204" charset="0"/>
                <a:cs typeface="League Spartan" panose="020B0604020202020204" charset="0"/>
              </a:rPr>
              <a:t>Senior Safety Line - 1-866-299-1011 </a:t>
            </a:r>
          </a:p>
          <a:p>
            <a:pPr marL="457200" indent="-457200">
              <a:spcBef>
                <a:spcPts val="0"/>
              </a:spcBef>
              <a:spcAft>
                <a:spcPts val="1200"/>
              </a:spcAft>
              <a:buFont typeface="+mj-lt"/>
              <a:buAutoNum type="arabicPeriod"/>
            </a:pPr>
            <a:r>
              <a:rPr lang="en-US" sz="1800" dirty="0">
                <a:latin typeface="League Spartan" panose="020B0604020202020204" charset="0"/>
                <a:cs typeface="League Spartan" panose="020B0604020202020204" charset="0"/>
              </a:rPr>
              <a:t>Ontario Network for the Prevention of Elder Abuse - 1-416-916-6728 </a:t>
            </a:r>
          </a:p>
          <a:p>
            <a:pPr marL="457200" indent="-457200">
              <a:spcBef>
                <a:spcPts val="0"/>
              </a:spcBef>
              <a:spcAft>
                <a:spcPts val="1200"/>
              </a:spcAft>
              <a:buFont typeface="+mj-lt"/>
              <a:buAutoNum type="arabicPeriod"/>
            </a:pPr>
            <a:r>
              <a:rPr lang="en-US" sz="1800" dirty="0">
                <a:latin typeface="League Spartan" panose="020B0604020202020204" charset="0"/>
                <a:cs typeface="League Spartan" panose="020B0604020202020204" charset="0"/>
              </a:rPr>
              <a:t>Advocacy Centre for the Elderly - 1-416-598-2656</a:t>
            </a:r>
          </a:p>
          <a:p>
            <a:pPr marL="457200" indent="-457200">
              <a:spcBef>
                <a:spcPts val="0"/>
              </a:spcBef>
              <a:spcAft>
                <a:spcPts val="1200"/>
              </a:spcAft>
              <a:buFont typeface="+mj-lt"/>
              <a:buAutoNum type="arabicPeriod"/>
            </a:pPr>
            <a:r>
              <a:rPr lang="en-CA" sz="1800" dirty="0">
                <a:latin typeface="League Spartan" panose="020B0604020202020204" charset="0"/>
                <a:cs typeface="League Spartan" panose="020B0604020202020204" charset="0"/>
              </a:rPr>
              <a:t>Public Guardian and Trustee Special Investigation Unit (POA concerns) - 1-844-640-3615</a:t>
            </a: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5ACD505D-531A-9F43-983D-BD1AF1240FC7}"/>
              </a:ext>
            </a:extLst>
          </p:cNvPr>
          <p:cNvSpPr txBox="1">
            <a:spLocks/>
          </p:cNvSpPr>
          <p:nvPr/>
        </p:nvSpPr>
        <p:spPr>
          <a:xfrm>
            <a:off x="1989853" y="438151"/>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dirty="0">
                <a:latin typeface="Helios Extended" panose="020B0604020202020204" charset="0"/>
                <a:cs typeface="Helios Extended" panose="020B0604020202020204" charset="0"/>
              </a:rPr>
              <a:t>WHO CAN YOU CONTACT WITH CONCERNS?</a:t>
            </a:r>
            <a:endParaRPr lang="en-US" sz="2800" b="1"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677713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000" b="1" dirty="0">
                  <a:solidFill>
                    <a:srgbClr val="004F7C"/>
                  </a:solidFill>
                  <a:latin typeface="Helios Extended" panose="020B0604020202020204" charset="0"/>
                  <a:cs typeface="Helios Extended" panose="020B0604020202020204" charset="0"/>
                </a:rPr>
                <a:t>HEALTH CARE CONSENT ACT</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1850074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FD4D6-B688-5EB4-C4C6-CDB765AD3EE1}"/>
              </a:ext>
            </a:extLst>
          </p:cNvPr>
          <p:cNvSpPr>
            <a:spLocks noGrp="1"/>
          </p:cNvSpPr>
          <p:nvPr>
            <p:ph type="title"/>
          </p:nvPr>
        </p:nvSpPr>
        <p:spPr/>
        <p:txBody>
          <a:bodyPr/>
          <a:lstStyle/>
          <a:p>
            <a:r>
              <a:rPr lang="en-CA" dirty="0"/>
              <a:t>HEALTH CARE CONSENT ACT</a:t>
            </a:r>
          </a:p>
        </p:txBody>
      </p:sp>
      <p:sp>
        <p:nvSpPr>
          <p:cNvPr id="3" name="Content Placeholder 2">
            <a:extLst>
              <a:ext uri="{FF2B5EF4-FFF2-40B4-BE49-F238E27FC236}">
                <a16:creationId xmlns:a16="http://schemas.microsoft.com/office/drawing/2014/main" id="{6654A3A6-056E-2528-83C6-7631B49A4CB7}"/>
              </a:ext>
            </a:extLst>
          </p:cNvPr>
          <p:cNvSpPr>
            <a:spLocks noGrp="1"/>
          </p:cNvSpPr>
          <p:nvPr>
            <p:ph sz="quarter" idx="10"/>
          </p:nvPr>
        </p:nvSpPr>
        <p:spPr/>
        <p:txBody>
          <a:bodyPr/>
          <a:lstStyle/>
          <a:p>
            <a:r>
              <a:rPr lang="en-GB" sz="3200" dirty="0">
                <a:latin typeface="League Spartan" panose="020B0604020202020204" charset="0"/>
                <a:cs typeface="League Spartan" panose="020B0604020202020204" charset="0"/>
              </a:rPr>
              <a:t>Primary use at TOH is for treatment decisions and decisions surrounding discharge planning</a:t>
            </a:r>
          </a:p>
          <a:p>
            <a:r>
              <a:rPr lang="en-GB" sz="3200" dirty="0">
                <a:latin typeface="League Spartan" panose="020B0604020202020204" charset="0"/>
                <a:cs typeface="League Spartan" panose="020B0604020202020204" charset="0"/>
              </a:rPr>
              <a:t>Covers care facilities only (i.e. rehab, LTC)</a:t>
            </a:r>
          </a:p>
          <a:p>
            <a:pPr marL="490220" lvl="1" indent="-213995"/>
            <a:r>
              <a:rPr lang="en-GB" sz="2800" i="1" dirty="0">
                <a:solidFill>
                  <a:srgbClr val="ED8B00"/>
                </a:solidFill>
                <a:latin typeface="League Spartan" panose="020B0604020202020204" charset="0"/>
                <a:cs typeface="League Spartan" panose="020B0604020202020204" charset="0"/>
              </a:rPr>
              <a:t>Not </a:t>
            </a:r>
            <a:r>
              <a:rPr lang="en-GB" sz="2800" dirty="0">
                <a:solidFill>
                  <a:srgbClr val="ED8B00"/>
                </a:solidFill>
                <a:latin typeface="League Spartan" panose="020B0604020202020204" charset="0"/>
                <a:cs typeface="League Spartan" panose="020B0604020202020204" charset="0"/>
              </a:rPr>
              <a:t>retirement homes or group homes</a:t>
            </a:r>
          </a:p>
          <a:p>
            <a:r>
              <a:rPr lang="en-GB" sz="3200" dirty="0">
                <a:latin typeface="League Spartan" panose="020B0604020202020204" charset="0"/>
                <a:cs typeface="League Spartan" panose="020B0604020202020204" charset="0"/>
              </a:rPr>
              <a:t>No formal training required for evaluators</a:t>
            </a:r>
            <a:endParaRPr lang="en-GB" sz="3200" i="1" dirty="0">
              <a:latin typeface="League Spartan" panose="020B0604020202020204" charset="0"/>
              <a:cs typeface="League Spartan" panose="020B0604020202020204" charset="0"/>
            </a:endParaRPr>
          </a:p>
          <a:p>
            <a:endParaRPr lang="en-CA" dirty="0"/>
          </a:p>
        </p:txBody>
      </p:sp>
    </p:spTree>
    <p:extLst>
      <p:ext uri="{BB962C8B-B14F-4D97-AF65-F5344CB8AC3E}">
        <p14:creationId xmlns:p14="http://schemas.microsoft.com/office/powerpoint/2010/main" val="892210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328EC-E8EE-0A2D-C942-66B2C88E7EF4}"/>
              </a:ext>
            </a:extLst>
          </p:cNvPr>
          <p:cNvSpPr>
            <a:spLocks noGrp="1"/>
          </p:cNvSpPr>
          <p:nvPr>
            <p:ph type="title"/>
          </p:nvPr>
        </p:nvSpPr>
        <p:spPr>
          <a:xfrm>
            <a:off x="2209801" y="273845"/>
            <a:ext cx="6305551" cy="621506"/>
          </a:xfrm>
        </p:spPr>
        <p:txBody>
          <a:bodyPr>
            <a:normAutofit/>
          </a:bodyPr>
          <a:lstStyle/>
          <a:p>
            <a:r>
              <a:rPr lang="en-CA" dirty="0"/>
              <a:t>EVALUATORS</a:t>
            </a:r>
          </a:p>
        </p:txBody>
      </p:sp>
      <p:sp>
        <p:nvSpPr>
          <p:cNvPr id="3" name="Content Placeholder 2">
            <a:extLst>
              <a:ext uri="{FF2B5EF4-FFF2-40B4-BE49-F238E27FC236}">
                <a16:creationId xmlns:a16="http://schemas.microsoft.com/office/drawing/2014/main" id="{91DC70C5-E19C-6C3F-014D-60A1E773B8C0}"/>
              </a:ext>
            </a:extLst>
          </p:cNvPr>
          <p:cNvSpPr>
            <a:spLocks noGrp="1"/>
          </p:cNvSpPr>
          <p:nvPr>
            <p:ph sz="quarter" idx="10"/>
          </p:nvPr>
        </p:nvSpPr>
        <p:spPr>
          <a:xfrm>
            <a:off x="342901" y="1085850"/>
            <a:ext cx="4152900" cy="3733800"/>
          </a:xfrm>
        </p:spPr>
        <p:txBody>
          <a:bodyPr>
            <a:normAutofit fontScale="85000" lnSpcReduction="10000"/>
          </a:bodyPr>
          <a:lstStyle/>
          <a:p>
            <a:r>
              <a:rPr lang="en-GB" sz="2000" dirty="0">
                <a:latin typeface="League Spartan" panose="020B0604020202020204" charset="0"/>
                <a:cs typeface="League Spartan" panose="020B0604020202020204" charset="0"/>
              </a:rPr>
              <a:t>Not called assessors (reserved for SDA)</a:t>
            </a:r>
          </a:p>
          <a:p>
            <a:r>
              <a:rPr lang="en-GB" sz="2000" dirty="0">
                <a:latin typeface="League Spartan" panose="020B0604020202020204" charset="0"/>
                <a:cs typeface="League Spartan" panose="020B0604020202020204" charset="0"/>
              </a:rPr>
              <a:t>Evaluators are members of regulated health professions:</a:t>
            </a:r>
          </a:p>
          <a:p>
            <a:pPr marL="674370" lvl="2">
              <a:spcAft>
                <a:spcPts val="200"/>
              </a:spcAft>
            </a:pPr>
            <a:r>
              <a:rPr lang="en-GB" sz="1300" dirty="0">
                <a:latin typeface="League Spartan" panose="020B0604020202020204" charset="0"/>
                <a:cs typeface="League Spartan" panose="020B0604020202020204" charset="0"/>
              </a:rPr>
              <a:t>Physicians</a:t>
            </a:r>
          </a:p>
          <a:p>
            <a:pPr marL="674370" lvl="2">
              <a:spcAft>
                <a:spcPts val="200"/>
              </a:spcAft>
            </a:pPr>
            <a:r>
              <a:rPr lang="en-GB" sz="1300" dirty="0">
                <a:latin typeface="League Spartan" panose="020B0604020202020204" charset="0"/>
                <a:cs typeface="League Spartan" panose="020B0604020202020204" charset="0"/>
              </a:rPr>
              <a:t>Nurses</a:t>
            </a:r>
          </a:p>
          <a:p>
            <a:pPr marL="674370" lvl="2">
              <a:spcAft>
                <a:spcPts val="200"/>
              </a:spcAft>
            </a:pPr>
            <a:r>
              <a:rPr lang="en-GB" sz="1300" dirty="0">
                <a:latin typeface="League Spartan" panose="020B0604020202020204" charset="0"/>
                <a:cs typeface="League Spartan" panose="020B0604020202020204" charset="0"/>
              </a:rPr>
              <a:t>Speech-language pathologists</a:t>
            </a:r>
          </a:p>
          <a:p>
            <a:pPr marL="674370" lvl="2">
              <a:spcAft>
                <a:spcPts val="200"/>
              </a:spcAft>
            </a:pPr>
            <a:r>
              <a:rPr lang="en-GB" sz="1300" dirty="0">
                <a:latin typeface="League Spartan" panose="020B0604020202020204" charset="0"/>
                <a:cs typeface="League Spartan" panose="020B0604020202020204" charset="0"/>
              </a:rPr>
              <a:t>Occupational therapists</a:t>
            </a:r>
          </a:p>
          <a:p>
            <a:pPr marL="674370" lvl="2">
              <a:spcAft>
                <a:spcPts val="200"/>
              </a:spcAft>
            </a:pPr>
            <a:r>
              <a:rPr lang="en-GB" sz="1300" dirty="0">
                <a:latin typeface="League Spartan" panose="020B0604020202020204" charset="0"/>
                <a:cs typeface="League Spartan" panose="020B0604020202020204" charset="0"/>
              </a:rPr>
              <a:t>Physiotherapists</a:t>
            </a:r>
          </a:p>
          <a:p>
            <a:pPr marL="674370" lvl="2">
              <a:spcAft>
                <a:spcPts val="200"/>
              </a:spcAft>
            </a:pPr>
            <a:r>
              <a:rPr lang="en-GB" sz="1300" dirty="0">
                <a:latin typeface="League Spartan" panose="020B0604020202020204" charset="0"/>
                <a:cs typeface="League Spartan" panose="020B0604020202020204" charset="0"/>
              </a:rPr>
              <a:t>Social workers</a:t>
            </a:r>
          </a:p>
          <a:p>
            <a:pPr marL="674370" lvl="2">
              <a:spcAft>
                <a:spcPts val="200"/>
              </a:spcAft>
            </a:pPr>
            <a:r>
              <a:rPr lang="en-GB" sz="1300" dirty="0">
                <a:latin typeface="League Spartan" panose="020B0604020202020204" charset="0"/>
                <a:cs typeface="League Spartan" panose="020B0604020202020204" charset="0"/>
              </a:rPr>
              <a:t>Audiologists</a:t>
            </a:r>
          </a:p>
          <a:p>
            <a:pPr marL="674370" lvl="2">
              <a:spcAft>
                <a:spcPts val="200"/>
              </a:spcAft>
            </a:pPr>
            <a:r>
              <a:rPr lang="en-GB" sz="1300" dirty="0">
                <a:latin typeface="League Spartan" panose="020B0604020202020204" charset="0"/>
                <a:cs typeface="League Spartan" panose="020B0604020202020204" charset="0"/>
              </a:rPr>
              <a:t>Optometrists</a:t>
            </a:r>
          </a:p>
          <a:p>
            <a:pPr marL="674370" lvl="2">
              <a:spcAft>
                <a:spcPts val="200"/>
              </a:spcAft>
            </a:pPr>
            <a:r>
              <a:rPr lang="en-GB" sz="1300" dirty="0">
                <a:latin typeface="League Spartan" panose="020B0604020202020204" charset="0"/>
                <a:cs typeface="League Spartan" panose="020B0604020202020204" charset="0"/>
              </a:rPr>
              <a:t>Psychologists (all Neuropsychologists at TOH have experience)</a:t>
            </a:r>
          </a:p>
          <a:p>
            <a:pPr marL="674370" lvl="2">
              <a:spcAft>
                <a:spcPts val="200"/>
              </a:spcAft>
            </a:pPr>
            <a:r>
              <a:rPr lang="en-GB" sz="1300" dirty="0">
                <a:latin typeface="League Spartan" panose="020B0604020202020204" charset="0"/>
                <a:cs typeface="League Spartan" panose="020B0604020202020204" charset="0"/>
              </a:rPr>
              <a:t>Physician’s Assistants cannot be evaluators given that they are not part of a regulatory college (capacity evaluation must be done by the supervising MD)</a:t>
            </a:r>
          </a:p>
          <a:p>
            <a:endParaRPr lang="en-CA" dirty="0"/>
          </a:p>
        </p:txBody>
      </p:sp>
      <p:pic>
        <p:nvPicPr>
          <p:cNvPr id="4" name="Picture 2" descr="Website Evaluator | Marketing Website Grader | Bartlett Interactive">
            <a:extLst>
              <a:ext uri="{FF2B5EF4-FFF2-40B4-BE49-F238E27FC236}">
                <a16:creationId xmlns:a16="http://schemas.microsoft.com/office/drawing/2014/main" id="{008BF5B3-C511-68BA-1D53-6534D24F5A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14900" y="1085850"/>
            <a:ext cx="3733800" cy="3733800"/>
          </a:xfrm>
          <a:prstGeom prst="rect">
            <a:avLst/>
          </a:prstGeom>
          <a:solidFill>
            <a:srgbClr val="FFFFFF"/>
          </a:solidFill>
        </p:spPr>
      </p:pic>
    </p:spTree>
    <p:extLst>
      <p:ext uri="{BB962C8B-B14F-4D97-AF65-F5344CB8AC3E}">
        <p14:creationId xmlns:p14="http://schemas.microsoft.com/office/powerpoint/2010/main" val="706586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text and a silhouette of a tree&#10;&#10;Description automatically generated">
            <a:extLst>
              <a:ext uri="{FF2B5EF4-FFF2-40B4-BE49-F238E27FC236}">
                <a16:creationId xmlns:a16="http://schemas.microsoft.com/office/drawing/2014/main" id="{6C09421A-5E45-446B-5F27-32CF98B61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637" y="196573"/>
            <a:ext cx="1813563" cy="774440"/>
          </a:xfrm>
          <a:prstGeom prst="rect">
            <a:avLst/>
          </a:prstGeom>
        </p:spPr>
      </p:pic>
      <p:sp>
        <p:nvSpPr>
          <p:cNvPr id="7" name="Title 1">
            <a:extLst>
              <a:ext uri="{FF2B5EF4-FFF2-40B4-BE49-F238E27FC236}">
                <a16:creationId xmlns:a16="http://schemas.microsoft.com/office/drawing/2014/main" id="{6A569645-E560-C931-A22D-D1FFFFEBD512}"/>
              </a:ext>
            </a:extLst>
          </p:cNvPr>
          <p:cNvSpPr txBox="1">
            <a:spLocks/>
          </p:cNvSpPr>
          <p:nvPr/>
        </p:nvSpPr>
        <p:spPr>
          <a:xfrm>
            <a:off x="2472267" y="335196"/>
            <a:ext cx="6470697"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3600" b="1" dirty="0">
                <a:latin typeface="Helios Extended" panose="020B0604020202020204" charset="0"/>
                <a:cs typeface="Helios Extended" panose="020B0604020202020204" charset="0"/>
              </a:rPr>
              <a:t>LEARNING OBJECTIVES</a:t>
            </a:r>
          </a:p>
        </p:txBody>
      </p:sp>
      <p:sp>
        <p:nvSpPr>
          <p:cNvPr id="3" name="Content Placeholder 2">
            <a:extLst>
              <a:ext uri="{FF2B5EF4-FFF2-40B4-BE49-F238E27FC236}">
                <a16:creationId xmlns:a16="http://schemas.microsoft.com/office/drawing/2014/main" id="{FFD44391-C912-AD02-8C14-4C1498F8DD78}"/>
              </a:ext>
            </a:extLst>
          </p:cNvPr>
          <p:cNvSpPr>
            <a:spLocks noGrp="1"/>
          </p:cNvSpPr>
          <p:nvPr>
            <p:ph idx="1"/>
          </p:nvPr>
        </p:nvSpPr>
        <p:spPr>
          <a:xfrm>
            <a:off x="3056467" y="1155613"/>
            <a:ext cx="5486400" cy="3595599"/>
          </a:xfrm>
        </p:spPr>
        <p:txBody>
          <a:bodyPr anchor="ctr"/>
          <a:lstStyle/>
          <a:p>
            <a:pPr marL="457200" lvl="0" indent="-457200">
              <a:buFont typeface="+mj-lt"/>
              <a:buAutoNum type="arabicPeriod"/>
            </a:pPr>
            <a:r>
              <a:rPr lang="en-US" sz="2000" dirty="0">
                <a:solidFill>
                  <a:schemeClr val="tx1"/>
                </a:solidFill>
                <a:latin typeface="League Spartan" panose="020B0604020202020204" charset="0"/>
                <a:cs typeface="League Spartan" panose="020B0604020202020204" charset="0"/>
              </a:rPr>
              <a:t>Review laws and provincial guidelines governing decision-making capacity </a:t>
            </a:r>
          </a:p>
          <a:p>
            <a:pPr lvl="3">
              <a:buFont typeface="Arial" panose="020B0604020202020204" pitchFamily="34" charset="0"/>
              <a:buChar char="•"/>
            </a:pPr>
            <a:r>
              <a:rPr lang="en-US" dirty="0">
                <a:solidFill>
                  <a:schemeClr val="tx1"/>
                </a:solidFill>
                <a:latin typeface="League Spartan" panose="020B0604020202020204" charset="0"/>
                <a:cs typeface="League Spartan" panose="020B0604020202020204" charset="0"/>
              </a:rPr>
              <a:t>Health-related decisions</a:t>
            </a:r>
          </a:p>
          <a:p>
            <a:pPr lvl="3">
              <a:buFont typeface="Arial" panose="020B0604020202020204" pitchFamily="34" charset="0"/>
              <a:buChar char="•"/>
            </a:pPr>
            <a:r>
              <a:rPr lang="en-US" dirty="0">
                <a:solidFill>
                  <a:schemeClr val="tx1"/>
                </a:solidFill>
                <a:latin typeface="League Spartan" panose="020B0604020202020204" charset="0"/>
                <a:cs typeface="League Spartan" panose="020B0604020202020204" charset="0"/>
              </a:rPr>
              <a:t>Assigning Power of Attorney (property, personal care)</a:t>
            </a:r>
          </a:p>
          <a:p>
            <a:pPr lvl="1">
              <a:buFont typeface="Arial" panose="020B0604020202020204" pitchFamily="34" charset="0"/>
              <a:buChar char="•"/>
            </a:pPr>
            <a:endParaRPr lang="en-US" sz="1800" dirty="0">
              <a:solidFill>
                <a:schemeClr val="tx1"/>
              </a:solidFill>
              <a:latin typeface="League Spartan" panose="020B0604020202020204" charset="0"/>
              <a:cs typeface="League Spartan" panose="020B0604020202020204" charset="0"/>
            </a:endParaRPr>
          </a:p>
          <a:p>
            <a:pPr marL="457200" lvl="0" indent="-457200">
              <a:buFont typeface="+mj-lt"/>
              <a:buAutoNum type="arabicPeriod"/>
            </a:pPr>
            <a:r>
              <a:rPr lang="en-US" sz="2000" dirty="0">
                <a:solidFill>
                  <a:schemeClr val="tx1"/>
                </a:solidFill>
                <a:latin typeface="League Spartan" panose="020B0604020202020204" charset="0"/>
                <a:cs typeface="League Spartan" panose="020B0604020202020204" charset="0"/>
              </a:rPr>
              <a:t>Review informal screening of older adults for treatment and placement decisions</a:t>
            </a:r>
          </a:p>
        </p:txBody>
      </p:sp>
      <p:cxnSp>
        <p:nvCxnSpPr>
          <p:cNvPr id="11" name="Straight Connector 10">
            <a:extLst>
              <a:ext uri="{FF2B5EF4-FFF2-40B4-BE49-F238E27FC236}">
                <a16:creationId xmlns:a16="http://schemas.microsoft.com/office/drawing/2014/main" id="{28EB6BD8-E9E6-C3ED-C523-98ED7C952520}"/>
              </a:ext>
            </a:extLst>
          </p:cNvPr>
          <p:cNvCxnSpPr>
            <a:cxnSpLocks/>
          </p:cNvCxnSpPr>
          <p:nvPr/>
        </p:nvCxnSpPr>
        <p:spPr>
          <a:xfrm>
            <a:off x="3056467" y="918338"/>
            <a:ext cx="5516033" cy="0"/>
          </a:xfrm>
          <a:prstGeom prst="line">
            <a:avLst/>
          </a:prstGeom>
        </p:spPr>
        <p:style>
          <a:lnRef idx="1">
            <a:schemeClr val="dk1"/>
          </a:lnRef>
          <a:fillRef idx="0">
            <a:schemeClr val="dk1"/>
          </a:fillRef>
          <a:effectRef idx="0">
            <a:schemeClr val="dk1"/>
          </a:effectRef>
          <a:fontRef idx="minor">
            <a:schemeClr val="tx1"/>
          </a:fontRef>
        </p:style>
      </p:cxnSp>
      <p:pic>
        <p:nvPicPr>
          <p:cNvPr id="4" name="Graphic 3" descr="Idea outline">
            <a:extLst>
              <a:ext uri="{FF2B5EF4-FFF2-40B4-BE49-F238E27FC236}">
                <a16:creationId xmlns:a16="http://schemas.microsoft.com/office/drawing/2014/main" id="{E90C77E3-425F-4829-3AE2-5B9E84E6F4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9538" y="1774307"/>
            <a:ext cx="2358213" cy="2358213"/>
          </a:xfrm>
          <a:prstGeom prst="rect">
            <a:avLst/>
          </a:prstGeom>
        </p:spPr>
      </p:pic>
      <p:sp>
        <p:nvSpPr>
          <p:cNvPr id="5" name="TextBox 12">
            <a:extLst>
              <a:ext uri="{FF2B5EF4-FFF2-40B4-BE49-F238E27FC236}">
                <a16:creationId xmlns:a16="http://schemas.microsoft.com/office/drawing/2014/main" id="{0A586E1F-878A-5040-9B6E-4ABDE9145754}"/>
              </a:ext>
            </a:extLst>
          </p:cNvPr>
          <p:cNvSpPr txBox="1"/>
          <p:nvPr/>
        </p:nvSpPr>
        <p:spPr>
          <a:xfrm>
            <a:off x="73375" y="4977136"/>
            <a:ext cx="4037172" cy="59055"/>
          </a:xfrm>
          <a:prstGeom prst="rect">
            <a:avLst/>
          </a:prstGeom>
        </p:spPr>
        <p:txBody>
          <a:bodyPr lIns="0" tIns="0" rIns="0" bIns="0" rtlCol="0" anchor="t">
            <a:spAutoFit/>
          </a:bodyPr>
          <a:lstStyle/>
          <a:p>
            <a:pPr algn="l">
              <a:lnSpc>
                <a:spcPts val="525"/>
              </a:lnSpc>
              <a:spcBef>
                <a:spcPct val="0"/>
              </a:spcBef>
            </a:pPr>
            <a:r>
              <a:rPr lang="en-US" sz="375"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06480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BEFB-5E92-AF4C-B83A-D7E5384A8871}"/>
              </a:ext>
            </a:extLst>
          </p:cNvPr>
          <p:cNvSpPr>
            <a:spLocks noGrp="1"/>
          </p:cNvSpPr>
          <p:nvPr>
            <p:ph type="title"/>
          </p:nvPr>
        </p:nvSpPr>
        <p:spPr/>
        <p:txBody>
          <a:bodyPr/>
          <a:lstStyle/>
          <a:p>
            <a:r>
              <a:rPr lang="en-CA" dirty="0"/>
              <a:t>PRESUMPTION OF CAPACITY</a:t>
            </a:r>
          </a:p>
        </p:txBody>
      </p:sp>
      <p:sp>
        <p:nvSpPr>
          <p:cNvPr id="3" name="Content Placeholder 2">
            <a:extLst>
              <a:ext uri="{FF2B5EF4-FFF2-40B4-BE49-F238E27FC236}">
                <a16:creationId xmlns:a16="http://schemas.microsoft.com/office/drawing/2014/main" id="{686D0594-668F-B423-EAAC-CE917768542B}"/>
              </a:ext>
            </a:extLst>
          </p:cNvPr>
          <p:cNvSpPr>
            <a:spLocks noGrp="1"/>
          </p:cNvSpPr>
          <p:nvPr>
            <p:ph sz="quarter" idx="10"/>
          </p:nvPr>
        </p:nvSpPr>
        <p:spPr>
          <a:xfrm>
            <a:off x="533401" y="1128003"/>
            <a:ext cx="7981951" cy="3543300"/>
          </a:xfrm>
        </p:spPr>
        <p:txBody>
          <a:bodyPr/>
          <a:lstStyle/>
          <a:p>
            <a:r>
              <a:rPr lang="en-GB" sz="2000" dirty="0">
                <a:latin typeface="League Spartan" panose="020B0604020202020204" charset="0"/>
                <a:cs typeface="League Spartan" panose="020B0604020202020204" charset="0"/>
              </a:rPr>
              <a:t>All individuals are assumed to be capable unless there are </a:t>
            </a:r>
            <a:r>
              <a:rPr lang="en-GB" sz="2000" i="1" dirty="0">
                <a:latin typeface="League Spartan" panose="020B0604020202020204" charset="0"/>
                <a:cs typeface="League Spartan" panose="020B0604020202020204" charset="0"/>
              </a:rPr>
              <a:t>reasonable</a:t>
            </a:r>
            <a:r>
              <a:rPr lang="en-GB" sz="2000" dirty="0">
                <a:latin typeface="League Spartan" panose="020B0604020202020204" charset="0"/>
                <a:cs typeface="League Spartan" panose="020B0604020202020204" charset="0"/>
              </a:rPr>
              <a:t> </a:t>
            </a:r>
            <a:r>
              <a:rPr lang="en-GB" sz="2000" i="1" dirty="0">
                <a:latin typeface="League Spartan" panose="020B0604020202020204" charset="0"/>
                <a:cs typeface="League Spartan" panose="020B0604020202020204" charset="0"/>
              </a:rPr>
              <a:t>grounds</a:t>
            </a:r>
            <a:r>
              <a:rPr lang="en-GB" sz="2000" dirty="0">
                <a:latin typeface="League Spartan" panose="020B0604020202020204" charset="0"/>
                <a:cs typeface="League Spartan" panose="020B0604020202020204" charset="0"/>
              </a:rPr>
              <a:t> to believe that the person is incapable</a:t>
            </a:r>
          </a:p>
          <a:p>
            <a:endParaRPr lang="en-GB" sz="2000" dirty="0">
              <a:latin typeface="League Spartan" panose="020B0604020202020204" charset="0"/>
              <a:cs typeface="League Spartan" panose="020B0604020202020204" charset="0"/>
            </a:endParaRPr>
          </a:p>
          <a:p>
            <a:r>
              <a:rPr lang="en-GB" sz="2000" dirty="0">
                <a:latin typeface="League Spartan" panose="020B0604020202020204" charset="0"/>
                <a:cs typeface="League Spartan" panose="020B0604020202020204" charset="0"/>
              </a:rPr>
              <a:t>Thus, the individual is capable, unless shown on a balance of probabilities or preponderance of evidence that the individual does not </a:t>
            </a:r>
            <a:r>
              <a:rPr lang="en-GB" sz="2000" i="1" dirty="0">
                <a:solidFill>
                  <a:srgbClr val="ED8B00"/>
                </a:solidFill>
                <a:latin typeface="League Spartan" panose="020B0604020202020204" charset="0"/>
                <a:cs typeface="League Spartan" panose="020B0604020202020204" charset="0"/>
              </a:rPr>
              <a:t>understand </a:t>
            </a:r>
            <a:r>
              <a:rPr lang="en-GB" sz="2000" dirty="0">
                <a:latin typeface="League Spartan" panose="020B0604020202020204" charset="0"/>
                <a:cs typeface="League Spartan" panose="020B0604020202020204" charset="0"/>
              </a:rPr>
              <a:t>the facts necessary to make a decision about those matters and is unable to </a:t>
            </a:r>
            <a:r>
              <a:rPr lang="en-GB" sz="2000" i="1" dirty="0">
                <a:solidFill>
                  <a:srgbClr val="ED8B00"/>
                </a:solidFill>
                <a:latin typeface="League Spartan" panose="020B0604020202020204" charset="0"/>
                <a:cs typeface="League Spartan" panose="020B0604020202020204" charset="0"/>
              </a:rPr>
              <a:t>appreciate</a:t>
            </a:r>
            <a:r>
              <a:rPr lang="en-GB" sz="2000" dirty="0">
                <a:solidFill>
                  <a:srgbClr val="ED8B00"/>
                </a:solidFill>
                <a:latin typeface="League Spartan" panose="020B0604020202020204" charset="0"/>
                <a:cs typeface="League Spartan" panose="020B0604020202020204" charset="0"/>
              </a:rPr>
              <a:t> </a:t>
            </a:r>
            <a:r>
              <a:rPr lang="en-GB" sz="2000" dirty="0">
                <a:latin typeface="League Spartan" panose="020B0604020202020204" charset="0"/>
                <a:cs typeface="League Spartan" panose="020B0604020202020204" charset="0"/>
              </a:rPr>
              <a:t>the reasonably foreseeable consequences of a decision or lack of decision</a:t>
            </a:r>
          </a:p>
          <a:p>
            <a:endParaRPr lang="en-GB" sz="2000" dirty="0">
              <a:latin typeface="League Spartan" panose="020B0604020202020204" charset="0"/>
              <a:cs typeface="League Spartan" panose="020B0604020202020204" charset="0"/>
            </a:endParaRPr>
          </a:p>
          <a:p>
            <a:r>
              <a:rPr lang="en-GB" sz="2000" dirty="0">
                <a:latin typeface="League Spartan" panose="020B0604020202020204" charset="0"/>
                <a:cs typeface="League Spartan" panose="020B0604020202020204" charset="0"/>
              </a:rPr>
              <a:t>If capacity is considered “borderline”, law states we must err on side of self-determination and find pt capable</a:t>
            </a:r>
          </a:p>
          <a:p>
            <a:endParaRPr lang="en-CA" dirty="0"/>
          </a:p>
        </p:txBody>
      </p:sp>
    </p:spTree>
    <p:extLst>
      <p:ext uri="{BB962C8B-B14F-4D97-AF65-F5344CB8AC3E}">
        <p14:creationId xmlns:p14="http://schemas.microsoft.com/office/powerpoint/2010/main" val="704434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30BFA-18D7-4DDF-8DD5-5FF6C65BD33C}"/>
              </a:ext>
            </a:extLst>
          </p:cNvPr>
          <p:cNvSpPr>
            <a:spLocks noGrp="1"/>
          </p:cNvSpPr>
          <p:nvPr>
            <p:ph type="title"/>
          </p:nvPr>
        </p:nvSpPr>
        <p:spPr>
          <a:xfrm>
            <a:off x="2178996" y="279163"/>
            <a:ext cx="6381344" cy="544142"/>
          </a:xfrm>
        </p:spPr>
        <p:txBody>
          <a:bodyPr>
            <a:noAutofit/>
          </a:bodyPr>
          <a:lstStyle/>
          <a:p>
            <a:pPr algn="l"/>
            <a:r>
              <a:rPr lang="en-GB" sz="2550" dirty="0"/>
              <a:t>FUNCTIONAL ABILITIES RELEVANT TO CAPACITY</a:t>
            </a:r>
          </a:p>
        </p:txBody>
      </p:sp>
      <p:sp>
        <p:nvSpPr>
          <p:cNvPr id="3" name="Content Placeholder 2">
            <a:extLst>
              <a:ext uri="{FF2B5EF4-FFF2-40B4-BE49-F238E27FC236}">
                <a16:creationId xmlns:a16="http://schemas.microsoft.com/office/drawing/2014/main" id="{D93F5FC4-CEAA-46CA-890A-53A18EC68610}"/>
              </a:ext>
            </a:extLst>
          </p:cNvPr>
          <p:cNvSpPr>
            <a:spLocks noGrp="1"/>
          </p:cNvSpPr>
          <p:nvPr>
            <p:ph idx="1"/>
          </p:nvPr>
        </p:nvSpPr>
        <p:spPr/>
        <p:txBody>
          <a:bodyPr lIns="91440" tIns="45720" rIns="91440" bIns="45720" anchor="t"/>
          <a:lstStyle/>
          <a:p>
            <a:pPr marL="514350" indent="-514350">
              <a:buAutoNum type="arabicPeriod"/>
            </a:pPr>
            <a:r>
              <a:rPr lang="en-GB" dirty="0">
                <a:solidFill>
                  <a:schemeClr val="tx1"/>
                </a:solidFill>
                <a:latin typeface="League Spartan" panose="020B0604020202020204" charset="0"/>
                <a:cs typeface="League Spartan" panose="020B0604020202020204" charset="0"/>
              </a:rPr>
              <a:t>Communicate a choice</a:t>
            </a:r>
          </a:p>
          <a:p>
            <a:pPr marL="514350" indent="-514350">
              <a:buAutoNum type="arabicPeriod"/>
            </a:pPr>
            <a:r>
              <a:rPr lang="en-GB" dirty="0">
                <a:solidFill>
                  <a:schemeClr val="tx1"/>
                </a:solidFill>
                <a:latin typeface="League Spartan" panose="020B0604020202020204" charset="0"/>
                <a:cs typeface="League Spartan" panose="020B0604020202020204" charset="0"/>
              </a:rPr>
              <a:t>Understand relevant information</a:t>
            </a:r>
          </a:p>
          <a:p>
            <a:pPr marL="514350" indent="-514350">
              <a:buAutoNum type="arabicPeriod"/>
            </a:pPr>
            <a:r>
              <a:rPr lang="en-GB" dirty="0">
                <a:solidFill>
                  <a:schemeClr val="tx1"/>
                </a:solidFill>
                <a:latin typeface="League Spartan" panose="020B0604020202020204" charset="0"/>
                <a:cs typeface="League Spartan" panose="020B0604020202020204" charset="0"/>
              </a:rPr>
              <a:t>Appreciate the relevance of the information for one's own circumstances</a:t>
            </a:r>
          </a:p>
          <a:p>
            <a:pPr marL="514350" indent="-514350">
              <a:buAutoNum type="arabicPeriod"/>
            </a:pPr>
            <a:r>
              <a:rPr lang="en-GB" dirty="0">
                <a:solidFill>
                  <a:schemeClr val="tx1"/>
                </a:solidFill>
                <a:latin typeface="League Spartan" panose="020B0604020202020204" charset="0"/>
                <a:cs typeface="League Spartan" panose="020B0604020202020204" charset="0"/>
              </a:rPr>
              <a:t>Manipulate information rationally</a:t>
            </a:r>
          </a:p>
        </p:txBody>
      </p:sp>
    </p:spTree>
    <p:extLst>
      <p:ext uri="{BB962C8B-B14F-4D97-AF65-F5344CB8AC3E}">
        <p14:creationId xmlns:p14="http://schemas.microsoft.com/office/powerpoint/2010/main" val="2530069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36D20-C46D-9DDE-4C99-945E9ECBD3A1}"/>
              </a:ext>
            </a:extLst>
          </p:cNvPr>
          <p:cNvSpPr>
            <a:spLocks noGrp="1"/>
          </p:cNvSpPr>
          <p:nvPr>
            <p:ph type="title"/>
          </p:nvPr>
        </p:nvSpPr>
        <p:spPr/>
        <p:txBody>
          <a:bodyPr/>
          <a:lstStyle/>
          <a:p>
            <a:r>
              <a:rPr lang="en-CA" dirty="0"/>
              <a:t>COMMUNICATE A CHOICE</a:t>
            </a:r>
          </a:p>
        </p:txBody>
      </p:sp>
      <p:sp>
        <p:nvSpPr>
          <p:cNvPr id="3" name="Content Placeholder 2">
            <a:extLst>
              <a:ext uri="{FF2B5EF4-FFF2-40B4-BE49-F238E27FC236}">
                <a16:creationId xmlns:a16="http://schemas.microsoft.com/office/drawing/2014/main" id="{3E0BD03B-781B-A39D-4B93-083CCB9A81EC}"/>
              </a:ext>
            </a:extLst>
          </p:cNvPr>
          <p:cNvSpPr>
            <a:spLocks noGrp="1"/>
          </p:cNvSpPr>
          <p:nvPr>
            <p:ph sz="quarter" idx="10"/>
          </p:nvPr>
        </p:nvSpPr>
        <p:spPr/>
        <p:txBody>
          <a:bodyPr/>
          <a:lstStyle/>
          <a:p>
            <a:pPr>
              <a:spcAft>
                <a:spcPts val="600"/>
              </a:spcAft>
            </a:pPr>
            <a:r>
              <a:rPr lang="en-GB" sz="2400" dirty="0">
                <a:latin typeface="League Spartan" panose="020B0604020202020204" charset="0"/>
                <a:cs typeface="League Spartan" panose="020B0604020202020204" charset="0"/>
              </a:rPr>
              <a:t>The ability to communicate a choice is a “threshold” issue; if pts are unable to express a choice, usually there is no need to consider their status regarding other abilities</a:t>
            </a:r>
            <a:endParaRPr lang="en-US" sz="2400" dirty="0">
              <a:latin typeface="League Spartan" panose="020B0604020202020204" charset="0"/>
              <a:cs typeface="League Spartan" panose="020B0604020202020204" charset="0"/>
            </a:endParaRPr>
          </a:p>
          <a:p>
            <a:pPr>
              <a:spcAft>
                <a:spcPts val="600"/>
              </a:spcAft>
            </a:pPr>
            <a:r>
              <a:rPr lang="en-GB" sz="2400" dirty="0">
                <a:latin typeface="League Spartan" panose="020B0604020202020204" charset="0"/>
                <a:cs typeface="League Spartan" panose="020B0604020202020204" charset="0"/>
              </a:rPr>
              <a:t>May be impacted by disease or dysfunction (e.g. aphasia, severe dementia, etc.)</a:t>
            </a:r>
          </a:p>
          <a:p>
            <a:pPr>
              <a:spcAft>
                <a:spcPts val="600"/>
              </a:spcAft>
            </a:pPr>
            <a:r>
              <a:rPr lang="en-GB" sz="2400" dirty="0">
                <a:latin typeface="League Spartan" panose="020B0604020202020204" charset="0"/>
                <a:cs typeface="League Spartan" panose="020B0604020202020204" charset="0"/>
              </a:rPr>
              <a:t>May also be that pt vacillates from moment to moment or is unable to make a decision</a:t>
            </a:r>
          </a:p>
          <a:p>
            <a:endParaRPr lang="en-CA" dirty="0"/>
          </a:p>
        </p:txBody>
      </p:sp>
      <p:pic>
        <p:nvPicPr>
          <p:cNvPr id="4" name="Picture 5" descr="A picture containing text, clipart&#10;&#10;Description automatically generated">
            <a:extLst>
              <a:ext uri="{FF2B5EF4-FFF2-40B4-BE49-F238E27FC236}">
                <a16:creationId xmlns:a16="http://schemas.microsoft.com/office/drawing/2014/main" id="{069D4BEE-21F6-5CF4-3BC3-AED36F8971D0}"/>
              </a:ext>
            </a:extLst>
          </p:cNvPr>
          <p:cNvPicPr>
            <a:picLocks noChangeAspect="1"/>
          </p:cNvPicPr>
          <p:nvPr/>
        </p:nvPicPr>
        <p:blipFill>
          <a:blip r:embed="rId2"/>
          <a:stretch>
            <a:fillRect/>
          </a:stretch>
        </p:blipFill>
        <p:spPr>
          <a:xfrm>
            <a:off x="7166517" y="179051"/>
            <a:ext cx="1768724" cy="1010700"/>
          </a:xfrm>
          <a:prstGeom prst="rect">
            <a:avLst/>
          </a:prstGeom>
        </p:spPr>
      </p:pic>
    </p:spTree>
    <p:extLst>
      <p:ext uri="{BB962C8B-B14F-4D97-AF65-F5344CB8AC3E}">
        <p14:creationId xmlns:p14="http://schemas.microsoft.com/office/powerpoint/2010/main" val="4106531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25930-67D0-7BF5-17A4-22BC8392D009}"/>
              </a:ext>
            </a:extLst>
          </p:cNvPr>
          <p:cNvSpPr>
            <a:spLocks noGrp="1"/>
          </p:cNvSpPr>
          <p:nvPr>
            <p:ph type="title"/>
          </p:nvPr>
        </p:nvSpPr>
        <p:spPr/>
        <p:txBody>
          <a:bodyPr/>
          <a:lstStyle/>
          <a:p>
            <a:r>
              <a:rPr lang="en-CA" dirty="0"/>
              <a:t>UNDERSTAND</a:t>
            </a:r>
          </a:p>
        </p:txBody>
      </p:sp>
      <p:sp>
        <p:nvSpPr>
          <p:cNvPr id="3" name="Content Placeholder 2">
            <a:extLst>
              <a:ext uri="{FF2B5EF4-FFF2-40B4-BE49-F238E27FC236}">
                <a16:creationId xmlns:a16="http://schemas.microsoft.com/office/drawing/2014/main" id="{F7723E57-2243-E5FA-2024-C7A7DD17F865}"/>
              </a:ext>
            </a:extLst>
          </p:cNvPr>
          <p:cNvSpPr>
            <a:spLocks noGrp="1"/>
          </p:cNvSpPr>
          <p:nvPr>
            <p:ph sz="quarter" idx="10"/>
          </p:nvPr>
        </p:nvSpPr>
        <p:spPr/>
        <p:txBody>
          <a:bodyPr/>
          <a:lstStyle/>
          <a:p>
            <a:r>
              <a:rPr lang="en-GB" sz="2400" dirty="0">
                <a:latin typeface="League Spartan" panose="020B0604020202020204" charset="0"/>
                <a:cs typeface="League Spartan" panose="020B0604020202020204" charset="0"/>
              </a:rPr>
              <a:t>The ability to comprehend what one is being told about the disorder, its treatment, and its benefits and risks</a:t>
            </a:r>
          </a:p>
          <a:p>
            <a:r>
              <a:rPr lang="en-GB" sz="2400" dirty="0">
                <a:latin typeface="League Spartan" panose="020B0604020202020204" charset="0"/>
                <a:cs typeface="League Spartan" panose="020B0604020202020204" charset="0"/>
              </a:rPr>
              <a:t>To have and retain an adequate factual knowledge base and to be able to take in and retain information about various options</a:t>
            </a:r>
          </a:p>
          <a:p>
            <a:r>
              <a:rPr lang="en-GB" sz="2400" dirty="0">
                <a:latin typeface="League Spartan" panose="020B0604020202020204" charset="0"/>
                <a:cs typeface="League Spartan" panose="020B0604020202020204" charset="0"/>
              </a:rPr>
              <a:t>Must retain only long enough to make a decision</a:t>
            </a:r>
          </a:p>
          <a:p>
            <a:r>
              <a:rPr lang="en-GB" sz="2400" dirty="0">
                <a:latin typeface="League Spartan" panose="020B0604020202020204" charset="0"/>
                <a:cs typeface="League Spartan" panose="020B0604020202020204" charset="0"/>
              </a:rPr>
              <a:t>If person forgets, they must come to same conclusion each time issue is discussed</a:t>
            </a:r>
          </a:p>
        </p:txBody>
      </p:sp>
      <p:pic>
        <p:nvPicPr>
          <p:cNvPr id="4" name="Picture 4">
            <a:extLst>
              <a:ext uri="{FF2B5EF4-FFF2-40B4-BE49-F238E27FC236}">
                <a16:creationId xmlns:a16="http://schemas.microsoft.com/office/drawing/2014/main" id="{DE3F6534-25D1-13D5-FCFD-86457D281554}"/>
              </a:ext>
            </a:extLst>
          </p:cNvPr>
          <p:cNvPicPr>
            <a:picLocks noChangeAspect="1"/>
          </p:cNvPicPr>
          <p:nvPr/>
        </p:nvPicPr>
        <p:blipFill rotWithShape="1">
          <a:blip r:embed="rId2"/>
          <a:srcRect r="510" b="2917"/>
          <a:stretch/>
        </p:blipFill>
        <p:spPr>
          <a:xfrm>
            <a:off x="8002622" y="55010"/>
            <a:ext cx="1095942" cy="1314182"/>
          </a:xfrm>
          <a:prstGeom prst="rect">
            <a:avLst/>
          </a:prstGeom>
        </p:spPr>
      </p:pic>
    </p:spTree>
    <p:extLst>
      <p:ext uri="{BB962C8B-B14F-4D97-AF65-F5344CB8AC3E}">
        <p14:creationId xmlns:p14="http://schemas.microsoft.com/office/powerpoint/2010/main" val="3006188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25930-67D0-7BF5-17A4-22BC8392D009}"/>
              </a:ext>
            </a:extLst>
          </p:cNvPr>
          <p:cNvSpPr>
            <a:spLocks noGrp="1"/>
          </p:cNvSpPr>
          <p:nvPr>
            <p:ph type="title"/>
          </p:nvPr>
        </p:nvSpPr>
        <p:spPr/>
        <p:txBody>
          <a:bodyPr/>
          <a:lstStyle/>
          <a:p>
            <a:r>
              <a:rPr lang="en-CA" dirty="0"/>
              <a:t>APPRECIATE</a:t>
            </a:r>
          </a:p>
        </p:txBody>
      </p:sp>
      <p:sp>
        <p:nvSpPr>
          <p:cNvPr id="3" name="Content Placeholder 2">
            <a:extLst>
              <a:ext uri="{FF2B5EF4-FFF2-40B4-BE49-F238E27FC236}">
                <a16:creationId xmlns:a16="http://schemas.microsoft.com/office/drawing/2014/main" id="{F7723E57-2243-E5FA-2024-C7A7DD17F865}"/>
              </a:ext>
            </a:extLst>
          </p:cNvPr>
          <p:cNvSpPr>
            <a:spLocks noGrp="1"/>
          </p:cNvSpPr>
          <p:nvPr>
            <p:ph sz="quarter" idx="10"/>
          </p:nvPr>
        </p:nvSpPr>
        <p:spPr/>
        <p:txBody>
          <a:bodyPr/>
          <a:lstStyle/>
          <a:p>
            <a:pPr>
              <a:spcAft>
                <a:spcPts val="1200"/>
              </a:spcAft>
            </a:pPr>
            <a:r>
              <a:rPr lang="en-GB" sz="2400" dirty="0">
                <a:latin typeface="League Spartan" panose="020B0604020202020204" charset="0"/>
                <a:cs typeface="League Spartan" panose="020B0604020202020204" charset="0"/>
              </a:rPr>
              <a:t>In addition to understanding what they are being told by the medical team, they must also appreciate the significance of that information for their own situation</a:t>
            </a:r>
          </a:p>
          <a:p>
            <a:pPr>
              <a:spcAft>
                <a:spcPts val="1200"/>
              </a:spcAft>
            </a:pPr>
            <a:r>
              <a:rPr lang="en-GB" sz="2400" dirty="0">
                <a:latin typeface="League Spartan" panose="020B0604020202020204" charset="0"/>
                <a:cs typeface="League Spartan" panose="020B0604020202020204" charset="0"/>
              </a:rPr>
              <a:t>A realistic appraisal of various possible outcomes (need sufficient insight) and an ability to justify one’s choice through reasoning in a logically consistent way to arrive at a decision</a:t>
            </a:r>
            <a:endParaRPr lang="en-GB" sz="4800" dirty="0">
              <a:latin typeface="League Spartan" panose="020B0604020202020204" charset="0"/>
              <a:cs typeface="League Spartan" panose="020B0604020202020204" charset="0"/>
            </a:endParaRPr>
          </a:p>
          <a:p>
            <a:pPr>
              <a:spcAft>
                <a:spcPts val="1200"/>
              </a:spcAft>
            </a:pPr>
            <a:r>
              <a:rPr lang="en-GB" sz="2400" dirty="0">
                <a:latin typeface="League Spartan" panose="020B0604020202020204" charset="0"/>
                <a:cs typeface="League Spartan" panose="020B0604020202020204" charset="0"/>
              </a:rPr>
              <a:t>Reasoning must be based on a personal belief system which cannot be refuted by objective evidence</a:t>
            </a:r>
            <a:endParaRPr lang="en-GB" sz="4800" dirty="0">
              <a:latin typeface="League Spartan" panose="020B0604020202020204" charset="0"/>
              <a:cs typeface="League Spartan" panose="020B0604020202020204" charset="0"/>
            </a:endParaRPr>
          </a:p>
          <a:p>
            <a:endParaRPr lang="en-GB" sz="2400" dirty="0"/>
          </a:p>
        </p:txBody>
      </p:sp>
      <p:pic>
        <p:nvPicPr>
          <p:cNvPr id="5" name="Picture 5" descr="A picture containing text, clipart, linedrawing&#10;&#10;Description automatically generated">
            <a:extLst>
              <a:ext uri="{FF2B5EF4-FFF2-40B4-BE49-F238E27FC236}">
                <a16:creationId xmlns:a16="http://schemas.microsoft.com/office/drawing/2014/main" id="{F9931B46-9130-382F-0769-314BACD832AA}"/>
              </a:ext>
            </a:extLst>
          </p:cNvPr>
          <p:cNvPicPr>
            <a:picLocks noChangeAspect="1"/>
          </p:cNvPicPr>
          <p:nvPr/>
        </p:nvPicPr>
        <p:blipFill>
          <a:blip r:embed="rId2"/>
          <a:stretch>
            <a:fillRect/>
          </a:stretch>
        </p:blipFill>
        <p:spPr>
          <a:xfrm>
            <a:off x="8195481" y="45669"/>
            <a:ext cx="902182" cy="1259242"/>
          </a:xfrm>
          <a:prstGeom prst="rect">
            <a:avLst/>
          </a:prstGeom>
        </p:spPr>
      </p:pic>
    </p:spTree>
    <p:extLst>
      <p:ext uri="{BB962C8B-B14F-4D97-AF65-F5344CB8AC3E}">
        <p14:creationId xmlns:p14="http://schemas.microsoft.com/office/powerpoint/2010/main" val="2739976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a:xfrm>
            <a:off x="2135875" y="273845"/>
            <a:ext cx="6858000" cy="621506"/>
          </a:xfrm>
        </p:spPr>
        <p:txBody>
          <a:bodyPr/>
          <a:lstStyle/>
          <a:p>
            <a:r>
              <a:rPr lang="en-CA" sz="2400" dirty="0"/>
              <a:t>RATIONAL MANIPULATION OF INFORMATION</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p:txBody>
          <a:bodyPr/>
          <a:lstStyle/>
          <a:p>
            <a:pPr>
              <a:spcAft>
                <a:spcPts val="1200"/>
              </a:spcAft>
            </a:pPr>
            <a:r>
              <a:rPr lang="en-GB" sz="2800" dirty="0">
                <a:latin typeface="League Spartan" panose="020B0604020202020204" charset="0"/>
                <a:cs typeface="League Spartan" panose="020B0604020202020204" charset="0"/>
              </a:rPr>
              <a:t>Ability to reason with and process the information provided by the medical team</a:t>
            </a:r>
          </a:p>
          <a:p>
            <a:pPr>
              <a:spcAft>
                <a:spcPts val="1200"/>
              </a:spcAft>
            </a:pPr>
            <a:r>
              <a:rPr lang="en-GB" sz="2800" dirty="0">
                <a:latin typeface="League Spartan" panose="020B0604020202020204" charset="0"/>
                <a:cs typeface="League Spartan" panose="020B0604020202020204" charset="0"/>
              </a:rPr>
              <a:t>The ability to weigh options (each with its own benefits and risks)</a:t>
            </a:r>
          </a:p>
          <a:p>
            <a:pPr>
              <a:spcAft>
                <a:spcPts val="1200"/>
              </a:spcAft>
            </a:pPr>
            <a:r>
              <a:rPr lang="en-GB" sz="2800" dirty="0">
                <a:latin typeface="League Spartan" panose="020B0604020202020204" charset="0"/>
                <a:cs typeface="League Spartan" panose="020B0604020202020204" charset="0"/>
              </a:rPr>
              <a:t>Being able to work with the information given to reach a decision</a:t>
            </a:r>
          </a:p>
          <a:p>
            <a:endParaRPr lang="en-CA" dirty="0"/>
          </a:p>
        </p:txBody>
      </p:sp>
      <p:pic>
        <p:nvPicPr>
          <p:cNvPr id="6146" name="Picture 2" descr="Rational Images - Free Download on Freepik">
            <a:extLst>
              <a:ext uri="{FF2B5EF4-FFF2-40B4-BE49-F238E27FC236}">
                <a16:creationId xmlns:a16="http://schemas.microsoft.com/office/drawing/2014/main" id="{95121ACE-E007-EB15-3208-FD797C471C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527" t="11286" r="15527" b="10956"/>
          <a:stretch/>
        </p:blipFill>
        <p:spPr bwMode="auto">
          <a:xfrm>
            <a:off x="7514263" y="803081"/>
            <a:ext cx="1176512" cy="1326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347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p:txBody>
          <a:bodyPr/>
          <a:lstStyle/>
          <a:p>
            <a:r>
              <a:rPr lang="en-CA" dirty="0"/>
              <a:t>INCAPACITY IS NOT…</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a:xfrm>
            <a:off x="533401" y="1054006"/>
            <a:ext cx="7981951" cy="3543300"/>
          </a:xfrm>
        </p:spPr>
        <p:txBody>
          <a:bodyPr/>
          <a:lstStyle/>
          <a:p>
            <a:r>
              <a:rPr lang="en-GB" sz="2800" dirty="0">
                <a:latin typeface="League Spartan" panose="020B0604020202020204" charset="0"/>
                <a:cs typeface="League Spartan" panose="020B0604020202020204" charset="0"/>
              </a:rPr>
              <a:t>Willingness to take risks</a:t>
            </a:r>
          </a:p>
          <a:p>
            <a:r>
              <a:rPr lang="en-GB" sz="2800" dirty="0">
                <a:latin typeface="League Spartan" panose="020B0604020202020204" charset="0"/>
                <a:cs typeface="League Spartan" panose="020B0604020202020204" charset="0"/>
              </a:rPr>
              <a:t>Making decisions that may be different from most others</a:t>
            </a:r>
          </a:p>
          <a:p>
            <a:r>
              <a:rPr lang="en-GB" sz="2800" dirty="0">
                <a:latin typeface="League Spartan" panose="020B0604020202020204" charset="0"/>
                <a:cs typeface="League Spartan" panose="020B0604020202020204" charset="0"/>
              </a:rPr>
              <a:t>Eccentricity</a:t>
            </a:r>
          </a:p>
          <a:p>
            <a:r>
              <a:rPr lang="en-GB" sz="2800" dirty="0">
                <a:latin typeface="League Spartan" panose="020B0604020202020204" charset="0"/>
                <a:cs typeface="League Spartan" panose="020B0604020202020204" charset="0"/>
              </a:rPr>
              <a:t>Making decisions based on an unusual value system</a:t>
            </a:r>
          </a:p>
          <a:p>
            <a:r>
              <a:rPr lang="en-GB" sz="2800" dirty="0">
                <a:latin typeface="League Spartan" panose="020B0604020202020204" charset="0"/>
                <a:cs typeface="League Spartan" panose="020B0604020202020204" charset="0"/>
              </a:rPr>
              <a:t>Synonymous with a diagnosis or condition (dementia, schizophrenia, low IQ, TBI)</a:t>
            </a:r>
          </a:p>
          <a:p>
            <a:endParaRPr lang="en-CA" dirty="0"/>
          </a:p>
        </p:txBody>
      </p:sp>
    </p:spTree>
    <p:extLst>
      <p:ext uri="{BB962C8B-B14F-4D97-AF65-F5344CB8AC3E}">
        <p14:creationId xmlns:p14="http://schemas.microsoft.com/office/powerpoint/2010/main" val="2271982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a:xfrm>
            <a:off x="2209801" y="273845"/>
            <a:ext cx="6305551" cy="621506"/>
          </a:xfrm>
        </p:spPr>
        <p:txBody>
          <a:bodyPr>
            <a:normAutofit/>
          </a:bodyPr>
          <a:lstStyle/>
          <a:p>
            <a:r>
              <a:rPr lang="en-CA" dirty="0"/>
              <a:t>THREATS TO CAPACITY</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a:xfrm>
            <a:off x="342901" y="1085850"/>
            <a:ext cx="4152900" cy="3733800"/>
          </a:xfrm>
        </p:spPr>
        <p:txBody>
          <a:bodyPr>
            <a:normAutofit/>
          </a:bodyPr>
          <a:lstStyle/>
          <a:p>
            <a:pPr>
              <a:defRPr/>
            </a:pPr>
            <a:r>
              <a:rPr lang="en-CA" sz="2000" dirty="0"/>
              <a:t>Impaired mental status (delirium)</a:t>
            </a:r>
          </a:p>
          <a:p>
            <a:pPr>
              <a:defRPr/>
            </a:pPr>
            <a:r>
              <a:rPr lang="en-CA" sz="2000" dirty="0"/>
              <a:t>Psychiatric illness</a:t>
            </a:r>
          </a:p>
          <a:p>
            <a:pPr>
              <a:defRPr/>
            </a:pPr>
            <a:r>
              <a:rPr lang="en-CA" sz="2000" dirty="0"/>
              <a:t>Developmental disability</a:t>
            </a:r>
          </a:p>
          <a:p>
            <a:pPr>
              <a:defRPr/>
            </a:pPr>
            <a:r>
              <a:rPr lang="en-CA" sz="2000" dirty="0"/>
              <a:t>Cognitive impairment</a:t>
            </a:r>
          </a:p>
          <a:p>
            <a:pPr lvl="1">
              <a:defRPr/>
            </a:pPr>
            <a:r>
              <a:rPr lang="en-CA" sz="1600" dirty="0"/>
              <a:t>20% misclassified as incapable if use MMSE cut-off of 23 alone</a:t>
            </a:r>
          </a:p>
          <a:p>
            <a:pPr>
              <a:defRPr/>
            </a:pPr>
            <a:r>
              <a:rPr lang="en-CA" sz="2000" dirty="0"/>
              <a:t>Poor memory</a:t>
            </a:r>
          </a:p>
          <a:p>
            <a:pPr lvl="1">
              <a:defRPr/>
            </a:pPr>
            <a:r>
              <a:rPr lang="en-CA" sz="1600" dirty="0"/>
              <a:t>Memory functions should be sufficient to recall information at time of decision making</a:t>
            </a:r>
          </a:p>
          <a:p>
            <a:endParaRPr lang="en-CA" dirty="0"/>
          </a:p>
        </p:txBody>
      </p:sp>
      <p:pic>
        <p:nvPicPr>
          <p:cNvPr id="4" name="Picture 2" descr="To protect your business, watch for these 5 external threats - The Business  Journals">
            <a:extLst>
              <a:ext uri="{FF2B5EF4-FFF2-40B4-BE49-F238E27FC236}">
                <a16:creationId xmlns:a16="http://schemas.microsoft.com/office/drawing/2014/main" id="{4246B3FF-DCE6-4551-5943-57E5E4B2F1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17" r="35543" b="2"/>
          <a:stretch/>
        </p:blipFill>
        <p:spPr bwMode="auto">
          <a:xfrm>
            <a:off x="4762500" y="1085850"/>
            <a:ext cx="4038600" cy="3733800"/>
          </a:xfrm>
          <a:prstGeom prst="rect">
            <a:avLst/>
          </a:prstGeom>
          <a:solidFill>
            <a:srgbClr val="FFFFFF"/>
          </a:solidFill>
        </p:spPr>
      </p:pic>
    </p:spTree>
    <p:extLst>
      <p:ext uri="{BB962C8B-B14F-4D97-AF65-F5344CB8AC3E}">
        <p14:creationId xmlns:p14="http://schemas.microsoft.com/office/powerpoint/2010/main" val="4205605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a:xfrm>
            <a:off x="2209801" y="273845"/>
            <a:ext cx="6305551" cy="621506"/>
          </a:xfrm>
        </p:spPr>
        <p:txBody>
          <a:bodyPr>
            <a:normAutofit/>
          </a:bodyPr>
          <a:lstStyle/>
          <a:p>
            <a:r>
              <a:rPr lang="en-CA" dirty="0"/>
              <a:t>THREATS TO CAPACITY</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a:xfrm>
            <a:off x="342901" y="1085850"/>
            <a:ext cx="4152900" cy="3733800"/>
          </a:xfrm>
        </p:spPr>
        <p:txBody>
          <a:bodyPr>
            <a:normAutofit/>
          </a:bodyPr>
          <a:lstStyle/>
          <a:p>
            <a:pPr>
              <a:defRPr/>
            </a:pPr>
            <a:r>
              <a:rPr lang="en-CA" sz="2400" dirty="0"/>
              <a:t>Poor insight/denial</a:t>
            </a:r>
          </a:p>
          <a:p>
            <a:pPr lvl="1">
              <a:defRPr/>
            </a:pPr>
            <a:r>
              <a:rPr lang="en-CA" sz="1700" dirty="0"/>
              <a:t>Failure to recognize seriousness of illness</a:t>
            </a:r>
          </a:p>
          <a:p>
            <a:pPr lvl="1">
              <a:defRPr/>
            </a:pPr>
            <a:r>
              <a:rPr lang="en-CA" sz="1700" dirty="0"/>
              <a:t>Minimizing effects of illness on functional status</a:t>
            </a:r>
          </a:p>
          <a:p>
            <a:pPr>
              <a:defRPr/>
            </a:pPr>
            <a:r>
              <a:rPr lang="en-CA" sz="2400" dirty="0"/>
              <a:t>Delusional thinking</a:t>
            </a:r>
          </a:p>
          <a:p>
            <a:pPr lvl="1">
              <a:defRPr/>
            </a:pPr>
            <a:r>
              <a:rPr lang="en-CA" sz="1600" dirty="0"/>
              <a:t>Making decision based on inaccurate beliefs (e.g. paranoia)</a:t>
            </a:r>
          </a:p>
          <a:p>
            <a:pPr>
              <a:defRPr/>
            </a:pPr>
            <a:r>
              <a:rPr lang="en-CA" sz="2400" dirty="0"/>
              <a:t>Anxiety and stress can cripple or complicate decision making</a:t>
            </a:r>
          </a:p>
          <a:p>
            <a:endParaRPr lang="en-CA" dirty="0"/>
          </a:p>
        </p:txBody>
      </p:sp>
      <p:pic>
        <p:nvPicPr>
          <p:cNvPr id="9" name="Picture 8" descr="mban694l">
            <a:extLst>
              <a:ext uri="{FF2B5EF4-FFF2-40B4-BE49-F238E27FC236}">
                <a16:creationId xmlns:a16="http://schemas.microsoft.com/office/drawing/2014/main" id="{315AC1A3-F18D-EEA7-1355-51C53E2E3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830" t="12903"/>
          <a:stretch>
            <a:fillRect/>
          </a:stretch>
        </p:blipFill>
        <p:spPr bwMode="auto">
          <a:xfrm>
            <a:off x="5044347" y="1085850"/>
            <a:ext cx="3474906" cy="3733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567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a:xfrm>
            <a:off x="2209801" y="273845"/>
            <a:ext cx="6586181" cy="621506"/>
          </a:xfrm>
        </p:spPr>
        <p:txBody>
          <a:bodyPr/>
          <a:lstStyle/>
          <a:p>
            <a:r>
              <a:rPr lang="en-CA" dirty="0"/>
              <a:t>ONCE INCAPABLE, ALWAYS INCAPABLE?</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p:txBody>
          <a:bodyPr/>
          <a:lstStyle/>
          <a:p>
            <a:pPr>
              <a:defRPr/>
            </a:pPr>
            <a:r>
              <a:rPr lang="en-CA" sz="2800" dirty="0"/>
              <a:t>Capacity can fluctuate over time (e.g. delirium, intoxication)</a:t>
            </a:r>
          </a:p>
          <a:p>
            <a:pPr>
              <a:defRPr/>
            </a:pPr>
            <a:endParaRPr lang="en-CA" sz="2800" dirty="0"/>
          </a:p>
          <a:p>
            <a:pPr>
              <a:defRPr/>
            </a:pPr>
            <a:r>
              <a:rPr lang="en-CA" sz="2800" dirty="0"/>
              <a:t>Capacity varies with the decision to be made (e.g. aspirin vs. terminating dialysis)</a:t>
            </a:r>
            <a:endParaRPr lang="en-US" sz="2800" dirty="0"/>
          </a:p>
          <a:p>
            <a:endParaRPr lang="en-CA" dirty="0"/>
          </a:p>
        </p:txBody>
      </p:sp>
      <p:pic>
        <p:nvPicPr>
          <p:cNvPr id="4" name="Picture 13" descr="intoxication">
            <a:extLst>
              <a:ext uri="{FF2B5EF4-FFF2-40B4-BE49-F238E27FC236}">
                <a16:creationId xmlns:a16="http://schemas.microsoft.com/office/drawing/2014/main" id="{0BAF79FB-05A0-AAD1-B6D3-9FE847C662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062" y="1687885"/>
            <a:ext cx="781705" cy="99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5-aspirin">
            <a:extLst>
              <a:ext uri="{FF2B5EF4-FFF2-40B4-BE49-F238E27FC236}">
                <a16:creationId xmlns:a16="http://schemas.microsoft.com/office/drawing/2014/main" id="{BE6E1DC3-9E6A-8446-4ACE-3D3774F25C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230" y="3638477"/>
            <a:ext cx="915139" cy="114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dialysis">
            <a:extLst>
              <a:ext uri="{FF2B5EF4-FFF2-40B4-BE49-F238E27FC236}">
                <a16:creationId xmlns:a16="http://schemas.microsoft.com/office/drawing/2014/main" id="{EA8809D3-6710-C391-B375-6F9D6EEBEC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154" y="3638477"/>
            <a:ext cx="1270723" cy="11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284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500" b="1" dirty="0">
                  <a:solidFill>
                    <a:srgbClr val="004F7C"/>
                  </a:solidFill>
                  <a:latin typeface="Helios Extended" panose="020B0604020202020204" charset="0"/>
                  <a:cs typeface="Helios Extended" panose="020B0604020202020204" charset="0"/>
                </a:rPr>
                <a:t>DEFINING CAPACITY</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1737089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p:txBody>
          <a:bodyPr/>
          <a:lstStyle/>
          <a:p>
            <a:r>
              <a:rPr lang="en-CA" dirty="0"/>
              <a:t>CAN WE HOLD AN INCAPABLE PERSON AGAINST THEIR WILL?</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a:xfrm>
            <a:off x="533401" y="1238250"/>
            <a:ext cx="8270357" cy="3543300"/>
          </a:xfrm>
        </p:spPr>
        <p:txBody>
          <a:bodyPr/>
          <a:lstStyle/>
          <a:p>
            <a:r>
              <a:rPr lang="en-CA" sz="2200" dirty="0"/>
              <a:t>HCCA states that, where an SDM consents to treatment on behalf of an incapable person, the SDM may also consent to the incapable person’s </a:t>
            </a:r>
            <a:r>
              <a:rPr lang="en-CA" sz="2200" dirty="0">
                <a:solidFill>
                  <a:srgbClr val="ED8B00"/>
                </a:solidFill>
              </a:rPr>
              <a:t>admission</a:t>
            </a:r>
            <a:r>
              <a:rPr lang="en-CA" sz="2200" dirty="0"/>
              <a:t> in hospital for purpose of receiving the treatment</a:t>
            </a:r>
          </a:p>
          <a:p>
            <a:pPr>
              <a:defRPr/>
            </a:pPr>
            <a:r>
              <a:rPr lang="en-CA" sz="2200" dirty="0"/>
              <a:t>We previously thought that the HCCA had no custodial powers and thus in cases when a patient was actively trying to leave the hospital, we would invoke the MHA and hold someone under a MHA Form</a:t>
            </a:r>
          </a:p>
          <a:p>
            <a:pPr>
              <a:defRPr/>
            </a:pPr>
            <a:r>
              <a:rPr lang="en-CA" sz="2200" dirty="0"/>
              <a:t>This is an </a:t>
            </a:r>
            <a:r>
              <a:rPr lang="en-CA" sz="2200" dirty="0">
                <a:solidFill>
                  <a:srgbClr val="FF0000"/>
                </a:solidFill>
              </a:rPr>
              <a:t>inappropriate use of the MHA</a:t>
            </a:r>
          </a:p>
          <a:p>
            <a:pPr lvl="1">
              <a:defRPr/>
            </a:pPr>
            <a:r>
              <a:rPr lang="en-CA" sz="1600" dirty="0"/>
              <a:t>the MHA is appropriate to use when someone requires admission (and confinement) in hospital as a result of a </a:t>
            </a:r>
            <a:r>
              <a:rPr lang="en-CA" sz="1600" u="sng" dirty="0"/>
              <a:t>mental illness</a:t>
            </a:r>
          </a:p>
        </p:txBody>
      </p:sp>
    </p:spTree>
    <p:extLst>
      <p:ext uri="{BB962C8B-B14F-4D97-AF65-F5344CB8AC3E}">
        <p14:creationId xmlns:p14="http://schemas.microsoft.com/office/powerpoint/2010/main" val="2380710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p:txBody>
          <a:bodyPr/>
          <a:lstStyle/>
          <a:p>
            <a:r>
              <a:rPr lang="en-CA" dirty="0"/>
              <a:t>CAN WE HOLD AN INCAPABLE PERSON AGAINST THEIR WILL?</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p:txBody>
          <a:bodyPr/>
          <a:lstStyle/>
          <a:p>
            <a:r>
              <a:rPr lang="en-CA" sz="2000" dirty="0"/>
              <a:t>Although dementia can be considered a mental illness under the DSM-5, these patients are not typically being treated for the dementia per se, but rather are typically admitted because their care needs exceed that which can be provided in the community, or they (or others) are at risk if they return home</a:t>
            </a:r>
          </a:p>
          <a:p>
            <a:r>
              <a:rPr lang="en-CA" sz="2000" dirty="0"/>
              <a:t>In cases where the patient must remain in hospital for their safety or ongoing care (i.e., they would be at risk in an independent living environment), then we can restrain or confine them according to the </a:t>
            </a:r>
            <a:r>
              <a:rPr lang="en-CA" sz="2000" b="1" dirty="0">
                <a:solidFill>
                  <a:srgbClr val="295D90"/>
                </a:solidFill>
              </a:rPr>
              <a:t>Patient Restraints Minimization Act</a:t>
            </a:r>
            <a:r>
              <a:rPr lang="en-CA" sz="2000" dirty="0">
                <a:solidFill>
                  <a:srgbClr val="4F4F4F"/>
                </a:solidFill>
              </a:rPr>
              <a:t> </a:t>
            </a:r>
            <a:r>
              <a:rPr lang="en-CA" sz="2000" dirty="0"/>
              <a:t>if this is part of the treatment plan that the SDM has consented to (under the Health Care Consent Act)</a:t>
            </a:r>
          </a:p>
          <a:p>
            <a:endParaRPr lang="en-CA" sz="2400" dirty="0"/>
          </a:p>
        </p:txBody>
      </p:sp>
    </p:spTree>
    <p:extLst>
      <p:ext uri="{BB962C8B-B14F-4D97-AF65-F5344CB8AC3E}">
        <p14:creationId xmlns:p14="http://schemas.microsoft.com/office/powerpoint/2010/main" val="3212337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p:txBody>
          <a:bodyPr/>
          <a:lstStyle/>
          <a:p>
            <a:r>
              <a:rPr lang="en-CA" dirty="0"/>
              <a:t>CAN WE HOLD AN INCAPABLE PERSON AGAINST THEIR WILL?</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p:txBody>
          <a:bodyPr/>
          <a:lstStyle/>
          <a:p>
            <a:pPr>
              <a:defRPr/>
            </a:pPr>
            <a:r>
              <a:rPr lang="en-CA" sz="2400" dirty="0"/>
              <a:t>The </a:t>
            </a:r>
            <a:r>
              <a:rPr lang="en-CA" sz="2400" b="1" dirty="0">
                <a:solidFill>
                  <a:srgbClr val="295D90"/>
                </a:solidFill>
              </a:rPr>
              <a:t>PRMA</a:t>
            </a:r>
            <a:r>
              <a:rPr lang="en-CA" sz="2400" dirty="0"/>
              <a:t> also states that a hospital or facility may restrain or confine a patient or use a monitoring device on him or her if it is necessary to </a:t>
            </a:r>
            <a:r>
              <a:rPr lang="en-CA" sz="2400" dirty="0">
                <a:solidFill>
                  <a:srgbClr val="ED8B00"/>
                </a:solidFill>
              </a:rPr>
              <a:t>prevent serious bodily harm </a:t>
            </a:r>
            <a:r>
              <a:rPr lang="en-CA" sz="2400" dirty="0"/>
              <a:t>to him or her or to another person</a:t>
            </a:r>
          </a:p>
          <a:p>
            <a:pPr>
              <a:defRPr/>
            </a:pPr>
            <a:r>
              <a:rPr lang="en-CA" sz="2400" dirty="0"/>
              <a:t>There are also provisions under </a:t>
            </a:r>
            <a:r>
              <a:rPr lang="en-CA" sz="2400" b="1" dirty="0">
                <a:solidFill>
                  <a:srgbClr val="295D90"/>
                </a:solidFill>
              </a:rPr>
              <a:t>common law</a:t>
            </a:r>
          </a:p>
          <a:p>
            <a:pPr lvl="1">
              <a:spcAft>
                <a:spcPts val="0"/>
              </a:spcAft>
              <a:defRPr/>
            </a:pPr>
            <a:r>
              <a:rPr lang="en-CA" sz="1600" dirty="0"/>
              <a:t>There is a common law duty of a caregiver to restrain or confine a person when immediate action is necessary to prevent serious bodily harm to the person or to others</a:t>
            </a:r>
          </a:p>
          <a:p>
            <a:pPr lvl="1">
              <a:spcAft>
                <a:spcPts val="0"/>
              </a:spcAft>
              <a:defRPr/>
            </a:pPr>
            <a:r>
              <a:rPr lang="en-CA" sz="1600" dirty="0"/>
              <a:t>If the pt is deemed to be at risk of “</a:t>
            </a:r>
            <a:r>
              <a:rPr lang="en-CA" sz="1600" dirty="0">
                <a:solidFill>
                  <a:srgbClr val="ED8B00"/>
                </a:solidFill>
              </a:rPr>
              <a:t>imminent serious bodily harm</a:t>
            </a:r>
            <a:r>
              <a:rPr lang="en-CA" sz="1600" dirty="0"/>
              <a:t>”</a:t>
            </a:r>
          </a:p>
          <a:p>
            <a:pPr lvl="1">
              <a:spcAft>
                <a:spcPts val="0"/>
              </a:spcAft>
              <a:defRPr/>
            </a:pPr>
            <a:r>
              <a:rPr lang="en-CA" sz="1600" dirty="0"/>
              <a:t>This statement is up to interpretation</a:t>
            </a:r>
          </a:p>
          <a:p>
            <a:pPr lvl="1">
              <a:spcAft>
                <a:spcPts val="0"/>
              </a:spcAft>
              <a:defRPr/>
            </a:pPr>
            <a:r>
              <a:rPr lang="en-CA" sz="1600" dirty="0"/>
              <a:t>Best to seek advice from CMPA or College or Professional Liability Insurance provider if unsure</a:t>
            </a:r>
          </a:p>
          <a:p>
            <a:pPr marL="0" indent="0">
              <a:buNone/>
            </a:pPr>
            <a:endParaRPr lang="en-CA" sz="2400" dirty="0"/>
          </a:p>
        </p:txBody>
      </p:sp>
    </p:spTree>
    <p:extLst>
      <p:ext uri="{BB962C8B-B14F-4D97-AF65-F5344CB8AC3E}">
        <p14:creationId xmlns:p14="http://schemas.microsoft.com/office/powerpoint/2010/main" val="8864294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83A01-CEE9-CBA4-9FCD-C7D85911EE4D}"/>
              </a:ext>
            </a:extLst>
          </p:cNvPr>
          <p:cNvSpPr>
            <a:spLocks noGrp="1"/>
          </p:cNvSpPr>
          <p:nvPr>
            <p:ph type="title"/>
          </p:nvPr>
        </p:nvSpPr>
        <p:spPr/>
        <p:txBody>
          <a:bodyPr/>
          <a:lstStyle/>
          <a:p>
            <a:r>
              <a:rPr lang="en-CA" dirty="0"/>
              <a:t>SUBSTITUTE DECISION MAKER HIERARCHY</a:t>
            </a:r>
          </a:p>
        </p:txBody>
      </p:sp>
      <p:sp>
        <p:nvSpPr>
          <p:cNvPr id="4" name="Content Placeholder 3">
            <a:extLst>
              <a:ext uri="{FF2B5EF4-FFF2-40B4-BE49-F238E27FC236}">
                <a16:creationId xmlns:a16="http://schemas.microsoft.com/office/drawing/2014/main" id="{1B0DF57D-8007-8427-32F6-EFB56EEE5A5D}"/>
              </a:ext>
            </a:extLst>
          </p:cNvPr>
          <p:cNvSpPr>
            <a:spLocks noGrp="1"/>
          </p:cNvSpPr>
          <p:nvPr>
            <p:ph sz="quarter" idx="11"/>
          </p:nvPr>
        </p:nvSpPr>
        <p:spPr/>
        <p:txBody>
          <a:bodyPr/>
          <a:lstStyle/>
          <a:p>
            <a:pPr marL="457200" indent="-457200">
              <a:spcBef>
                <a:spcPts val="0"/>
              </a:spcBef>
              <a:spcAft>
                <a:spcPts val="0"/>
              </a:spcAft>
              <a:buFont typeface="Wingdings" panose="05000000000000000000" pitchFamily="2" charset="2"/>
              <a:buNone/>
              <a:defRPr/>
            </a:pPr>
            <a:r>
              <a:rPr lang="en-CA" sz="1600" dirty="0">
                <a:solidFill>
                  <a:srgbClr val="295D90"/>
                </a:solidFill>
              </a:rPr>
              <a:t>Notes:</a:t>
            </a:r>
            <a:r>
              <a:rPr lang="en-CA" sz="1600" dirty="0"/>
              <a:t> </a:t>
            </a:r>
          </a:p>
          <a:p>
            <a:pPr marL="457200" indent="-457200">
              <a:spcBef>
                <a:spcPts val="0"/>
              </a:spcBef>
              <a:spcAft>
                <a:spcPts val="0"/>
              </a:spcAft>
              <a:buFont typeface="Wingdings" panose="05000000000000000000" pitchFamily="2" charset="2"/>
              <a:buNone/>
              <a:defRPr/>
            </a:pPr>
            <a:r>
              <a:rPr lang="en-CA" sz="1600" dirty="0"/>
              <a:t>	- SDM must be at least 16yo unless the SDM is the parent of the incapable person</a:t>
            </a:r>
          </a:p>
          <a:p>
            <a:pPr marL="457200" indent="-457200">
              <a:spcBef>
                <a:spcPts val="0"/>
              </a:spcBef>
              <a:spcAft>
                <a:spcPts val="0"/>
              </a:spcAft>
              <a:buNone/>
              <a:defRPr/>
            </a:pPr>
            <a:r>
              <a:rPr lang="en-US" sz="1600" b="0" i="0" dirty="0">
                <a:effectLst/>
                <a:latin typeface="-apple-system"/>
              </a:rPr>
              <a:t>         </a:t>
            </a:r>
            <a:r>
              <a:rPr lang="en-US" sz="1600" dirty="0">
                <a:latin typeface="+mj-lt"/>
              </a:rPr>
              <a:t>- </a:t>
            </a:r>
            <a:r>
              <a:rPr lang="en-US" sz="1600" b="0" i="0" dirty="0">
                <a:effectLst/>
                <a:latin typeface="+mj-lt"/>
              </a:rPr>
              <a:t>Two persons are not spouses for the purpose of this section if they are living separate and apart as a result of a breakdown of their relationship. 2004, c. 3, Sched. A, s. 84 (4).</a:t>
            </a:r>
          </a:p>
          <a:p>
            <a:pPr marL="457200" indent="-457200">
              <a:spcBef>
                <a:spcPts val="0"/>
              </a:spcBef>
              <a:spcAft>
                <a:spcPts val="0"/>
              </a:spcAft>
              <a:buNone/>
              <a:defRPr/>
            </a:pPr>
            <a:r>
              <a:rPr lang="en-US" sz="1600" dirty="0">
                <a:latin typeface="+mj-lt"/>
              </a:rPr>
              <a:t>	- if SDMs, with equal authority to make the decision who meet all the requirements, disagree on whether to give or to refuse consent, then the PGT shall make the decision for them</a:t>
            </a:r>
            <a:endParaRPr lang="en-US" sz="1600" b="0" i="0" dirty="0">
              <a:effectLst/>
              <a:latin typeface="+mj-lt"/>
            </a:endParaRPr>
          </a:p>
          <a:p>
            <a:endParaRPr lang="en-CA" sz="2000" dirty="0"/>
          </a:p>
        </p:txBody>
      </p:sp>
      <p:pic>
        <p:nvPicPr>
          <p:cNvPr id="5" name="Picture 4" descr="Image result for health care consent act">
            <a:extLst>
              <a:ext uri="{FF2B5EF4-FFF2-40B4-BE49-F238E27FC236}">
                <a16:creationId xmlns:a16="http://schemas.microsoft.com/office/drawing/2014/main" id="{E24CD982-F689-EFE7-BCF4-65F88379E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670" y="1238250"/>
            <a:ext cx="3835460" cy="354446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263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19201"/>
            <a:ext cx="7940040" cy="3165872"/>
          </a:xfrm>
        </p:spPr>
        <p:txBody>
          <a:bodyPr>
            <a:noAutofit/>
          </a:bodyPr>
          <a:lstStyle/>
          <a:p>
            <a:pPr lvl="1">
              <a:buFont typeface="Arial" panose="020B0604020202020204" pitchFamily="34" charset="0"/>
              <a:buChar char="•"/>
            </a:pPr>
            <a:r>
              <a:rPr lang="en-US" altLang="en-US" sz="2000" dirty="0">
                <a:latin typeface="League Spartan" panose="020B0604020202020204" charset="0"/>
                <a:cs typeface="League Spartan" panose="020B0604020202020204" charset="0"/>
              </a:rPr>
              <a:t>Consider cognitive changes, slowed mentation, sensory limitations, fatigue </a:t>
            </a:r>
          </a:p>
          <a:p>
            <a:pPr lvl="1">
              <a:buFont typeface="Arial" panose="020B0604020202020204" pitchFamily="34" charset="0"/>
              <a:buChar char="•"/>
            </a:pPr>
            <a:r>
              <a:rPr lang="en-US" altLang="en-US" sz="2000" dirty="0">
                <a:latin typeface="League Spartan" panose="020B0604020202020204" charset="0"/>
                <a:cs typeface="League Spartan" panose="020B0604020202020204" charset="0"/>
              </a:rPr>
              <a:t>Consider divergent cultural, religious beliefs, generational factors</a:t>
            </a:r>
          </a:p>
          <a:p>
            <a:pPr lvl="1">
              <a:buFont typeface="Arial" panose="020B0604020202020204" pitchFamily="34" charset="0"/>
              <a:buChar char="•"/>
            </a:pPr>
            <a:r>
              <a:rPr lang="en-US" altLang="en-US" sz="2000" dirty="0">
                <a:latin typeface="League Spartan" panose="020B0604020202020204" charset="0"/>
                <a:cs typeface="League Spartan" panose="020B0604020202020204" charset="0"/>
              </a:rPr>
              <a:t>Privacy, a concern (establish rapport; do not equate vagueness and refusal to answer with incapacity)</a:t>
            </a:r>
          </a:p>
          <a:p>
            <a:pPr lvl="1">
              <a:buFont typeface="Arial" panose="020B0604020202020204" pitchFamily="34" charset="0"/>
              <a:buChar char="•"/>
            </a:pPr>
            <a:r>
              <a:rPr lang="en-US" altLang="en-US" sz="2000" b="1" dirty="0">
                <a:latin typeface="League Spartan" panose="020B0604020202020204" charset="0"/>
                <a:cs typeface="League Spartan" panose="020B0604020202020204" charset="0"/>
              </a:rPr>
              <a:t>Time needed to mull it over</a:t>
            </a:r>
          </a:p>
          <a:p>
            <a:pPr lvl="1">
              <a:buFont typeface="Arial" panose="020B0604020202020204" pitchFamily="34" charset="0"/>
              <a:buChar char="•"/>
            </a:pPr>
            <a:r>
              <a:rPr lang="en-US" altLang="en-US" sz="2000" dirty="0">
                <a:latin typeface="League Spartan" panose="020B0604020202020204" charset="0"/>
                <a:cs typeface="League Spartan" panose="020B0604020202020204" charset="0"/>
              </a:rPr>
              <a:t>Superficial social skills can create false sense of decision-making integrity</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075578" y="422912"/>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400" b="1" dirty="0">
                <a:latin typeface="Helios Extended" panose="020B0604020202020204" charset="0"/>
                <a:cs typeface="Helios Extended" panose="020B0604020202020204" charset="0"/>
              </a:rPr>
              <a:t>THE ELDERLY: SPECIAL CONSIDERATIONS </a:t>
            </a:r>
            <a:endParaRPr lang="en-US" sz="1800" b="1" dirty="0">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63091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19201"/>
            <a:ext cx="7940040" cy="3165872"/>
          </a:xfrm>
        </p:spPr>
        <p:txBody>
          <a:bodyPr>
            <a:noAutofit/>
          </a:bodyPr>
          <a:lstStyle/>
          <a:p>
            <a:pPr lvl="1">
              <a:spcBef>
                <a:spcPts val="0"/>
              </a:spcBef>
              <a:buFont typeface="Arial" panose="020B0604020202020204" pitchFamily="34" charset="0"/>
              <a:buChar char="•"/>
            </a:pPr>
            <a:r>
              <a:rPr lang="en-US" altLang="en-US" sz="2000" dirty="0">
                <a:latin typeface="League Spartan" panose="020B0604020202020204" charset="0"/>
                <a:cs typeface="League Spartan" panose="020B0604020202020204" charset="0"/>
              </a:rPr>
              <a:t>Unmet needs (house in shambles, unpaid bills,…) </a:t>
            </a:r>
          </a:p>
          <a:p>
            <a:pPr lvl="1">
              <a:spcBef>
                <a:spcPts val="0"/>
              </a:spcBef>
              <a:buFont typeface="Arial" panose="020B0604020202020204" pitchFamily="34" charset="0"/>
              <a:buChar char="•"/>
            </a:pPr>
            <a:r>
              <a:rPr lang="en-US" altLang="en-US" sz="2000" dirty="0">
                <a:latin typeface="League Spartan" panose="020B0604020202020204" charset="0"/>
                <a:cs typeface="League Spartan" panose="020B0604020202020204" charset="0"/>
              </a:rPr>
              <a:t>Manifest failure, repeated admissions, ED visits </a:t>
            </a:r>
          </a:p>
          <a:p>
            <a:pPr lvl="1">
              <a:spcBef>
                <a:spcPts val="0"/>
              </a:spcBef>
              <a:buFont typeface="Arial" panose="020B0604020202020204" pitchFamily="34" charset="0"/>
              <a:buChar char="•"/>
            </a:pPr>
            <a:r>
              <a:rPr lang="en-US" altLang="en-US" sz="2000" dirty="0">
                <a:latin typeface="League Spartan" panose="020B0604020202020204" charset="0"/>
                <a:cs typeface="League Spartan" panose="020B0604020202020204" charset="0"/>
              </a:rPr>
              <a:t>Imposition of risk to others</a:t>
            </a:r>
          </a:p>
          <a:p>
            <a:pPr lvl="1">
              <a:spcBef>
                <a:spcPts val="0"/>
              </a:spcBef>
              <a:buFont typeface="Arial" panose="020B0604020202020204" pitchFamily="34" charset="0"/>
              <a:buChar char="•"/>
            </a:pPr>
            <a:r>
              <a:rPr lang="en-US" altLang="en-US" sz="2000" dirty="0">
                <a:latin typeface="League Spartan" panose="020B0604020202020204" charset="0"/>
                <a:cs typeface="League Spartan" panose="020B0604020202020204" charset="0"/>
              </a:rPr>
              <a:t>Person makes </a:t>
            </a:r>
            <a:r>
              <a:rPr lang="en-US" altLang="en-US" sz="2000" b="1" dirty="0">
                <a:latin typeface="League Spartan" panose="020B0604020202020204" charset="0"/>
                <a:cs typeface="League Spartan" panose="020B0604020202020204" charset="0"/>
              </a:rPr>
              <a:t>no/inconsistent </a:t>
            </a:r>
            <a:r>
              <a:rPr lang="en-US" altLang="en-US" sz="2000" dirty="0">
                <a:latin typeface="League Spartan" panose="020B0604020202020204" charset="0"/>
                <a:cs typeface="League Spartan" panose="020B0604020202020204" charset="0"/>
              </a:rPr>
              <a:t>decisions</a:t>
            </a:r>
          </a:p>
          <a:p>
            <a:pPr lvl="1">
              <a:spcBef>
                <a:spcPts val="0"/>
              </a:spcBef>
              <a:buFont typeface="Arial" panose="020B0604020202020204" pitchFamily="34" charset="0"/>
              <a:buChar char="•"/>
            </a:pPr>
            <a:r>
              <a:rPr lang="en-US" altLang="en-US" sz="2000" dirty="0">
                <a:latin typeface="League Spartan" panose="020B0604020202020204" charset="0"/>
                <a:cs typeface="League Spartan" panose="020B0604020202020204" charset="0"/>
              </a:rPr>
              <a:t>Evidence of threats to ability to “understand” &amp; “appreciate”</a:t>
            </a:r>
          </a:p>
          <a:p>
            <a:pPr lvl="2">
              <a:spcBef>
                <a:spcPts val="0"/>
              </a:spcBef>
            </a:pPr>
            <a:r>
              <a:rPr lang="en-US" altLang="en-US" sz="2000" dirty="0">
                <a:latin typeface="League Spartan" panose="020B0604020202020204" charset="0"/>
                <a:cs typeface="League Spartan" panose="020B0604020202020204" charset="0"/>
              </a:rPr>
              <a:t>Cognitive impairment or dementia</a:t>
            </a:r>
          </a:p>
          <a:p>
            <a:pPr lvl="2">
              <a:spcBef>
                <a:spcPts val="0"/>
              </a:spcBef>
            </a:pPr>
            <a:r>
              <a:rPr lang="en-US" altLang="en-US" sz="2000" dirty="0">
                <a:latin typeface="League Spartan" panose="020B0604020202020204" charset="0"/>
                <a:cs typeface="League Spartan" panose="020B0604020202020204" charset="0"/>
              </a:rPr>
              <a:t>Impaired reality testing</a:t>
            </a:r>
          </a:p>
          <a:p>
            <a:pPr lvl="2">
              <a:spcBef>
                <a:spcPts val="0"/>
              </a:spcBef>
            </a:pPr>
            <a:r>
              <a:rPr lang="en-US" altLang="en-US" sz="2000" dirty="0">
                <a:latin typeface="League Spartan" panose="020B0604020202020204" charset="0"/>
                <a:cs typeface="League Spartan" panose="020B0604020202020204" charset="0"/>
              </a:rPr>
              <a:t>Impaired insight</a:t>
            </a:r>
          </a:p>
          <a:p>
            <a:pPr lvl="2">
              <a:spcBef>
                <a:spcPts val="0"/>
              </a:spcBef>
            </a:pPr>
            <a:r>
              <a:rPr lang="en-US" altLang="en-US" sz="2000" dirty="0">
                <a:latin typeface="League Spartan" panose="020B0604020202020204" charset="0"/>
                <a:cs typeface="League Spartan" panose="020B0604020202020204" charset="0"/>
              </a:rPr>
              <a:t>Severe mood or personality disturbance/distorted appraisal of outcomes</a:t>
            </a:r>
          </a:p>
          <a:p>
            <a:pPr>
              <a:lnSpc>
                <a:spcPct val="120000"/>
              </a:lnSpc>
              <a:spcBef>
                <a:spcPts val="0"/>
              </a:spcBef>
            </a:pPr>
            <a:endParaRPr lang="en-CA" sz="2000" dirty="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075578" y="504000"/>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1800" b="1" dirty="0">
                <a:latin typeface="Helios Extended" panose="020B0604020202020204" charset="0"/>
                <a:cs typeface="Helios Extended" panose="020B0604020202020204" charset="0"/>
              </a:rPr>
              <a:t>WHEN SHOULD WE BE CONCERNED ABOUT CAPACITY?</a:t>
            </a:r>
            <a:endParaRPr lang="en-US" sz="1400" b="1" dirty="0">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21109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77FB5-2024-5F01-0B19-292A90ADAB37}"/>
              </a:ext>
            </a:extLst>
          </p:cNvPr>
          <p:cNvSpPr>
            <a:spLocks noGrp="1"/>
          </p:cNvSpPr>
          <p:nvPr>
            <p:ph type="title"/>
          </p:nvPr>
        </p:nvSpPr>
        <p:spPr/>
        <p:txBody>
          <a:bodyPr/>
          <a:lstStyle/>
          <a:p>
            <a:r>
              <a:rPr lang="en-CA" dirty="0"/>
              <a:t>ASSESSING CAPACITY TO CONSENT TO TREATMENT</a:t>
            </a:r>
          </a:p>
        </p:txBody>
      </p:sp>
      <p:sp>
        <p:nvSpPr>
          <p:cNvPr id="3" name="Content Placeholder 2">
            <a:extLst>
              <a:ext uri="{FF2B5EF4-FFF2-40B4-BE49-F238E27FC236}">
                <a16:creationId xmlns:a16="http://schemas.microsoft.com/office/drawing/2014/main" id="{B885F54A-AA89-53EA-A3ED-9D3F866528C1}"/>
              </a:ext>
            </a:extLst>
          </p:cNvPr>
          <p:cNvSpPr>
            <a:spLocks noGrp="1"/>
          </p:cNvSpPr>
          <p:nvPr>
            <p:ph sz="quarter" idx="10"/>
          </p:nvPr>
        </p:nvSpPr>
        <p:spPr/>
        <p:txBody>
          <a:bodyPr/>
          <a:lstStyle/>
          <a:p>
            <a:pPr>
              <a:defRPr/>
            </a:pPr>
            <a:r>
              <a:rPr lang="en-CA" sz="2400" dirty="0"/>
              <a:t>Capacity to consent to treatment is </a:t>
            </a:r>
            <a:r>
              <a:rPr lang="en-CA" sz="2400" i="1" dirty="0">
                <a:solidFill>
                  <a:srgbClr val="ED8B00"/>
                </a:solidFill>
              </a:rPr>
              <a:t>understanding</a:t>
            </a:r>
            <a:r>
              <a:rPr lang="en-CA" sz="2400" dirty="0"/>
              <a:t> the information relevant to making the decision and </a:t>
            </a:r>
            <a:r>
              <a:rPr lang="en-CA" sz="2400" i="1" dirty="0">
                <a:solidFill>
                  <a:srgbClr val="ED8B00"/>
                </a:solidFill>
              </a:rPr>
              <a:t>appreciating</a:t>
            </a:r>
            <a:r>
              <a:rPr lang="en-CA" sz="2400" dirty="0"/>
              <a:t> the reasonably foreseeable consequences of a decision or lack of decision</a:t>
            </a:r>
          </a:p>
          <a:p>
            <a:pPr>
              <a:defRPr/>
            </a:pPr>
            <a:r>
              <a:rPr lang="en-CA" sz="2400" dirty="0"/>
              <a:t>Must be assessed by the health care professional proposing the treatment</a:t>
            </a:r>
          </a:p>
          <a:p>
            <a:pPr lvl="1">
              <a:defRPr/>
            </a:pPr>
            <a:r>
              <a:rPr lang="en-CA" sz="1600" dirty="0"/>
              <a:t>Often an opinion is asked of others with expertise </a:t>
            </a:r>
          </a:p>
          <a:p>
            <a:pPr marL="171450" lvl="1" indent="0">
              <a:buNone/>
              <a:defRPr/>
            </a:pPr>
            <a:r>
              <a:rPr lang="en-CA" sz="1600" dirty="0"/>
              <a:t>in capacity (e.g. Neuropsychology)</a:t>
            </a:r>
          </a:p>
          <a:p>
            <a:endParaRPr lang="en-CA" sz="2000" dirty="0"/>
          </a:p>
        </p:txBody>
      </p:sp>
      <p:pic>
        <p:nvPicPr>
          <p:cNvPr id="4" name="Picture 6" descr="http://www.oxfamblogs.org/fp2p/wp-content/uploads/cartoon-expert-264x300.jpg">
            <a:extLst>
              <a:ext uri="{FF2B5EF4-FFF2-40B4-BE49-F238E27FC236}">
                <a16:creationId xmlns:a16="http://schemas.microsoft.com/office/drawing/2014/main" id="{A632D641-203B-B61B-EE19-37C9F26B4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18" t="12500"/>
          <a:stretch>
            <a:fillRect/>
          </a:stretch>
        </p:blipFill>
        <p:spPr bwMode="auto">
          <a:xfrm>
            <a:off x="6142123" y="3283075"/>
            <a:ext cx="1548288" cy="166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9543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1698-21A5-9719-4963-EEC34A23C4E2}"/>
              </a:ext>
            </a:extLst>
          </p:cNvPr>
          <p:cNvSpPr>
            <a:spLocks noGrp="1"/>
          </p:cNvSpPr>
          <p:nvPr>
            <p:ph type="title"/>
          </p:nvPr>
        </p:nvSpPr>
        <p:spPr>
          <a:xfrm>
            <a:off x="2209801" y="273845"/>
            <a:ext cx="6515099" cy="621506"/>
          </a:xfrm>
        </p:spPr>
        <p:txBody>
          <a:bodyPr/>
          <a:lstStyle/>
          <a:p>
            <a:r>
              <a:rPr lang="en-CA" dirty="0"/>
              <a:t>4 ELEMENTS REQUIRED FOR CONSENT</a:t>
            </a:r>
          </a:p>
        </p:txBody>
      </p:sp>
      <p:sp>
        <p:nvSpPr>
          <p:cNvPr id="3" name="Content Placeholder 2">
            <a:extLst>
              <a:ext uri="{FF2B5EF4-FFF2-40B4-BE49-F238E27FC236}">
                <a16:creationId xmlns:a16="http://schemas.microsoft.com/office/drawing/2014/main" id="{F5F8E00E-805F-008A-0393-E831069CACE0}"/>
              </a:ext>
            </a:extLst>
          </p:cNvPr>
          <p:cNvSpPr>
            <a:spLocks noGrp="1"/>
          </p:cNvSpPr>
          <p:nvPr>
            <p:ph sz="quarter" idx="10"/>
          </p:nvPr>
        </p:nvSpPr>
        <p:spPr/>
        <p:txBody>
          <a:bodyPr/>
          <a:lstStyle/>
          <a:p>
            <a:pPr marL="514350" indent="-514350">
              <a:buFont typeface="+mj-lt"/>
              <a:buAutoNum type="arabicPeriod"/>
              <a:defRPr/>
            </a:pPr>
            <a:r>
              <a:rPr lang="en-CA" sz="2800" dirty="0"/>
              <a:t>The consent must relate to the treatment</a:t>
            </a:r>
          </a:p>
          <a:p>
            <a:pPr marL="514350" indent="-514350">
              <a:buFont typeface="+mj-lt"/>
              <a:buAutoNum type="arabicPeriod"/>
              <a:defRPr/>
            </a:pPr>
            <a:r>
              <a:rPr lang="en-CA" sz="2800" dirty="0"/>
              <a:t>The consent must be informed</a:t>
            </a:r>
          </a:p>
          <a:p>
            <a:pPr marL="514350" indent="-514350">
              <a:buFont typeface="+mj-lt"/>
              <a:buAutoNum type="arabicPeriod"/>
              <a:defRPr/>
            </a:pPr>
            <a:r>
              <a:rPr lang="en-CA" sz="2800" dirty="0"/>
              <a:t>The consent must be given voluntarily</a:t>
            </a:r>
          </a:p>
          <a:p>
            <a:pPr marL="514350" indent="-514350">
              <a:buFont typeface="+mj-lt"/>
              <a:buAutoNum type="arabicPeriod"/>
              <a:defRPr/>
            </a:pPr>
            <a:r>
              <a:rPr lang="en-CA" sz="2800" dirty="0"/>
              <a:t>The consent must not be obtained through misrepresentation or fraud</a:t>
            </a:r>
          </a:p>
          <a:p>
            <a:pPr marL="0" indent="0">
              <a:buNone/>
            </a:pPr>
            <a:endParaRPr lang="en-CA" sz="2400" dirty="0"/>
          </a:p>
        </p:txBody>
      </p:sp>
      <p:pic>
        <p:nvPicPr>
          <p:cNvPr id="4" name="Picture 6" descr="http://timoelliott.com/blog/wp-content/uploads/2009/03/stopconfusingmewithfacts.jpg">
            <a:extLst>
              <a:ext uri="{FF2B5EF4-FFF2-40B4-BE49-F238E27FC236}">
                <a16:creationId xmlns:a16="http://schemas.microsoft.com/office/drawing/2014/main" id="{8E1743D6-0628-1246-7BF6-3A5BAAE74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350" y="3531675"/>
            <a:ext cx="2925591" cy="150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17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6AF00AB-1D79-E72B-A6C0-B2DD9F626CCB}"/>
              </a:ext>
            </a:extLst>
          </p:cNvPr>
          <p:cNvSpPr>
            <a:spLocks noGrp="1"/>
          </p:cNvSpPr>
          <p:nvPr>
            <p:ph type="title"/>
          </p:nvPr>
        </p:nvSpPr>
        <p:spPr>
          <a:xfrm>
            <a:off x="2209801" y="273845"/>
            <a:ext cx="6305551" cy="621506"/>
          </a:xfrm>
        </p:spPr>
        <p:txBody>
          <a:bodyPr/>
          <a:lstStyle/>
          <a:p>
            <a:r>
              <a:rPr lang="en-US" dirty="0"/>
              <a:t>ASSESSING CAPACITY TO CONSENT TO TREATMENT</a:t>
            </a:r>
          </a:p>
        </p:txBody>
      </p:sp>
      <p:sp>
        <p:nvSpPr>
          <p:cNvPr id="3" name="Content Placeholder 2">
            <a:extLst>
              <a:ext uri="{FF2B5EF4-FFF2-40B4-BE49-F238E27FC236}">
                <a16:creationId xmlns:a16="http://schemas.microsoft.com/office/drawing/2014/main" id="{C5D810B3-6B7D-C138-7BF9-58BBF13BD65B}"/>
              </a:ext>
            </a:extLst>
          </p:cNvPr>
          <p:cNvSpPr>
            <a:spLocks noGrp="1"/>
          </p:cNvSpPr>
          <p:nvPr>
            <p:ph sz="quarter" idx="10"/>
          </p:nvPr>
        </p:nvSpPr>
        <p:spPr>
          <a:xfrm>
            <a:off x="533400" y="1238250"/>
            <a:ext cx="5689600" cy="3543300"/>
          </a:xfrm>
        </p:spPr>
        <p:txBody>
          <a:bodyPr>
            <a:normAutofit lnSpcReduction="10000"/>
          </a:bodyPr>
          <a:lstStyle/>
          <a:p>
            <a:pPr>
              <a:spcAft>
                <a:spcPts val="0"/>
              </a:spcAft>
              <a:defRPr/>
            </a:pPr>
            <a:r>
              <a:rPr lang="en-CA" sz="2000" dirty="0"/>
              <a:t>Treatment must not be given unless consent has been obtained</a:t>
            </a:r>
          </a:p>
          <a:p>
            <a:pPr>
              <a:spcAft>
                <a:spcPts val="0"/>
              </a:spcAft>
              <a:defRPr/>
            </a:pPr>
            <a:r>
              <a:rPr lang="en-CA" sz="2000" dirty="0"/>
              <a:t>Consent must be </a:t>
            </a:r>
            <a:r>
              <a:rPr lang="en-CA" sz="2000" i="1" dirty="0"/>
              <a:t>informed</a:t>
            </a:r>
            <a:endParaRPr lang="en-CA" sz="2000" dirty="0"/>
          </a:p>
          <a:p>
            <a:pPr>
              <a:spcAft>
                <a:spcPts val="0"/>
              </a:spcAft>
              <a:defRPr/>
            </a:pPr>
            <a:r>
              <a:rPr lang="en-CA" sz="2000" dirty="0"/>
              <a:t>Person must receive the following info:</a:t>
            </a:r>
          </a:p>
          <a:p>
            <a:pPr lvl="1">
              <a:spcAft>
                <a:spcPts val="0"/>
              </a:spcAft>
              <a:defRPr/>
            </a:pPr>
            <a:r>
              <a:rPr lang="en-CA" sz="1500" dirty="0"/>
              <a:t>nature of treatment</a:t>
            </a:r>
          </a:p>
          <a:p>
            <a:pPr lvl="1">
              <a:spcAft>
                <a:spcPts val="0"/>
              </a:spcAft>
              <a:defRPr/>
            </a:pPr>
            <a:r>
              <a:rPr lang="en-CA" sz="1500" dirty="0"/>
              <a:t>Expected benefits and risks</a:t>
            </a:r>
          </a:p>
          <a:p>
            <a:pPr lvl="1">
              <a:spcAft>
                <a:spcPts val="0"/>
              </a:spcAft>
              <a:defRPr/>
            </a:pPr>
            <a:r>
              <a:rPr lang="en-CA" sz="1500" dirty="0"/>
              <a:t>Potential side effects</a:t>
            </a:r>
          </a:p>
          <a:p>
            <a:pPr lvl="1">
              <a:spcAft>
                <a:spcPts val="0"/>
              </a:spcAft>
              <a:defRPr/>
            </a:pPr>
            <a:r>
              <a:rPr lang="en-CA" sz="1500" dirty="0"/>
              <a:t>Alternative treatment options</a:t>
            </a:r>
          </a:p>
          <a:p>
            <a:pPr lvl="1">
              <a:spcAft>
                <a:spcPts val="0"/>
              </a:spcAft>
              <a:defRPr/>
            </a:pPr>
            <a:r>
              <a:rPr lang="en-CA" sz="1500" dirty="0"/>
              <a:t>Potential consequences of not receiving treatment</a:t>
            </a:r>
          </a:p>
          <a:p>
            <a:pPr lvl="1">
              <a:spcAft>
                <a:spcPts val="0"/>
              </a:spcAft>
              <a:defRPr/>
            </a:pPr>
            <a:r>
              <a:rPr lang="en-CA" sz="1500" dirty="0"/>
              <a:t>Must be given opportunity to ask questions</a:t>
            </a:r>
          </a:p>
          <a:p>
            <a:pPr>
              <a:spcAft>
                <a:spcPts val="0"/>
              </a:spcAft>
              <a:defRPr/>
            </a:pPr>
            <a:r>
              <a:rPr lang="en-CA" sz="2000" i="1" dirty="0"/>
              <a:t>Do not</a:t>
            </a:r>
            <a:r>
              <a:rPr lang="en-CA" sz="2000" dirty="0"/>
              <a:t> proceed with capacity interview until patient has been given this information</a:t>
            </a:r>
          </a:p>
          <a:p>
            <a:endParaRPr lang="en-CA" dirty="0"/>
          </a:p>
        </p:txBody>
      </p:sp>
      <p:pic>
        <p:nvPicPr>
          <p:cNvPr id="4" name="Picture 2" descr="How can we improve the way people are informed? - Association of  Consultation &amp; Engagement Professionals - ACEP">
            <a:extLst>
              <a:ext uri="{FF2B5EF4-FFF2-40B4-BE49-F238E27FC236}">
                <a16:creationId xmlns:a16="http://schemas.microsoft.com/office/drawing/2014/main" id="{A2F0EBFE-A2C0-6C37-8779-5FC56882F0E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51452" y="1984375"/>
            <a:ext cx="3263900" cy="1631950"/>
          </a:xfrm>
          <a:prstGeom prst="rect">
            <a:avLst/>
          </a:prstGeom>
          <a:solidFill>
            <a:srgbClr val="FFFFFF"/>
          </a:solidFill>
        </p:spPr>
      </p:pic>
    </p:spTree>
    <p:extLst>
      <p:ext uri="{BB962C8B-B14F-4D97-AF65-F5344CB8AC3E}">
        <p14:creationId xmlns:p14="http://schemas.microsoft.com/office/powerpoint/2010/main" val="31149490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B80A-0746-3967-6A10-98FFA9987E4A}"/>
              </a:ext>
            </a:extLst>
          </p:cNvPr>
          <p:cNvSpPr>
            <a:spLocks noGrp="1"/>
          </p:cNvSpPr>
          <p:nvPr>
            <p:ph type="title"/>
          </p:nvPr>
        </p:nvSpPr>
        <p:spPr/>
        <p:txBody>
          <a:bodyPr/>
          <a:lstStyle/>
          <a:p>
            <a:r>
              <a:rPr lang="en-CA" dirty="0"/>
              <a:t>ASSESSING CAPACITY TO CONSENT TO TREATMENT</a:t>
            </a:r>
          </a:p>
        </p:txBody>
      </p:sp>
      <p:sp>
        <p:nvSpPr>
          <p:cNvPr id="3" name="Content Placeholder 2">
            <a:extLst>
              <a:ext uri="{FF2B5EF4-FFF2-40B4-BE49-F238E27FC236}">
                <a16:creationId xmlns:a16="http://schemas.microsoft.com/office/drawing/2014/main" id="{DBC6C047-563B-9D01-AFEA-2EBF9F58993F}"/>
              </a:ext>
            </a:extLst>
          </p:cNvPr>
          <p:cNvSpPr>
            <a:spLocks noGrp="1"/>
          </p:cNvSpPr>
          <p:nvPr>
            <p:ph sz="quarter" idx="10"/>
          </p:nvPr>
        </p:nvSpPr>
        <p:spPr/>
        <p:txBody>
          <a:bodyPr/>
          <a:lstStyle/>
          <a:p>
            <a:pPr>
              <a:lnSpc>
                <a:spcPct val="90000"/>
              </a:lnSpc>
              <a:defRPr/>
            </a:pPr>
            <a:r>
              <a:rPr lang="en-CA" sz="2400" dirty="0"/>
              <a:t>If evaluator is not part of the treating medical team, he/she must learn about patient’s condition and treatment options </a:t>
            </a:r>
          </a:p>
          <a:p>
            <a:pPr lvl="1">
              <a:lnSpc>
                <a:spcPct val="90000"/>
              </a:lnSpc>
              <a:defRPr/>
            </a:pPr>
            <a:r>
              <a:rPr lang="en-CA" sz="1800" dirty="0"/>
              <a:t>i.e. evaluator must understand and appreciate in order to assess same in the patient</a:t>
            </a:r>
          </a:p>
          <a:p>
            <a:pPr lvl="1">
              <a:lnSpc>
                <a:spcPct val="90000"/>
              </a:lnSpc>
              <a:defRPr/>
            </a:pPr>
            <a:r>
              <a:rPr lang="en-CA" sz="1800" dirty="0"/>
              <a:t>Info must be sought from medical team if not clear in chart</a:t>
            </a:r>
          </a:p>
          <a:p>
            <a:pPr lvl="1">
              <a:lnSpc>
                <a:spcPct val="90000"/>
              </a:lnSpc>
              <a:defRPr/>
            </a:pPr>
            <a:r>
              <a:rPr lang="en-CA" sz="1800" dirty="0"/>
              <a:t>Need info on condition, treatment options, prognosis with proposed treatment, prognosis without proposed treatment, etc.</a:t>
            </a:r>
          </a:p>
          <a:p>
            <a:pPr lvl="1">
              <a:lnSpc>
                <a:spcPct val="90000"/>
              </a:lnSpc>
              <a:defRPr/>
            </a:pPr>
            <a:r>
              <a:rPr lang="en-CA" sz="1800" dirty="0"/>
              <a:t>Patient does not need to know technical info but must have a basic layperson’s understanding</a:t>
            </a:r>
          </a:p>
          <a:p>
            <a:endParaRPr lang="en-CA" dirty="0"/>
          </a:p>
        </p:txBody>
      </p:sp>
    </p:spTree>
    <p:extLst>
      <p:ext uri="{BB962C8B-B14F-4D97-AF65-F5344CB8AC3E}">
        <p14:creationId xmlns:p14="http://schemas.microsoft.com/office/powerpoint/2010/main" val="3148572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238539" y="1428750"/>
            <a:ext cx="8653623" cy="3475435"/>
          </a:xfrm>
        </p:spPr>
        <p:txBody>
          <a:bodyPr>
            <a:normAutofit fontScale="92500" lnSpcReduction="20000"/>
          </a:bodyPr>
          <a:lstStyle/>
          <a:p>
            <a:r>
              <a:rPr lang="en-US" altLang="en-US" sz="2000" dirty="0">
                <a:latin typeface="League Spartan" panose="020B0604020202020204" charset="0"/>
                <a:cs typeface="League Spartan" panose="020B0604020202020204" charset="0"/>
              </a:rPr>
              <a:t>A legal construct (changes in legislation in the 1990’s)</a:t>
            </a:r>
          </a:p>
          <a:p>
            <a:r>
              <a:rPr lang="en-US" altLang="en-US" sz="2000" dirty="0">
                <a:latin typeface="League Spartan" panose="020B0604020202020204" charset="0"/>
                <a:cs typeface="League Spartan" panose="020B0604020202020204" charset="0"/>
              </a:rPr>
              <a:t>Refers to a person’s ability to engage in reasoned decision-making</a:t>
            </a:r>
          </a:p>
          <a:p>
            <a:pPr lvl="1"/>
            <a:r>
              <a:rPr lang="en-US" altLang="en-US" sz="2000" dirty="0">
                <a:latin typeface="League Spartan" panose="020B0604020202020204" charset="0"/>
                <a:cs typeface="League Spartan" panose="020B0604020202020204" charset="0"/>
              </a:rPr>
              <a:t>The ability to </a:t>
            </a:r>
            <a:r>
              <a:rPr lang="en-US" altLang="en-US" sz="2000" b="1" i="1" dirty="0">
                <a:latin typeface="League Spartan" panose="020B0604020202020204" charset="0"/>
                <a:cs typeface="League Spartan" panose="020B0604020202020204" charset="0"/>
              </a:rPr>
              <a:t>Understand </a:t>
            </a:r>
            <a:r>
              <a:rPr lang="en-US" altLang="en-US" sz="2000" dirty="0">
                <a:latin typeface="League Spartan" panose="020B0604020202020204" charset="0"/>
                <a:cs typeface="League Spartan" panose="020B0604020202020204" charset="0"/>
              </a:rPr>
              <a:t>the information that is relevant to making a decision</a:t>
            </a:r>
            <a:endParaRPr lang="en-US" altLang="en-US" sz="2000" i="1" dirty="0">
              <a:latin typeface="League Spartan" panose="020B0604020202020204" charset="0"/>
              <a:cs typeface="League Spartan" panose="020B0604020202020204" charset="0"/>
            </a:endParaRPr>
          </a:p>
          <a:p>
            <a:pPr lvl="1">
              <a:spcBef>
                <a:spcPts val="0"/>
              </a:spcBef>
            </a:pPr>
            <a:r>
              <a:rPr lang="en-US" altLang="en-US" sz="2000" dirty="0">
                <a:latin typeface="League Spartan" panose="020B0604020202020204" charset="0"/>
                <a:cs typeface="League Spartan" panose="020B0604020202020204" charset="0"/>
              </a:rPr>
              <a:t>The ability to </a:t>
            </a:r>
            <a:r>
              <a:rPr lang="en-US" altLang="en-US" sz="2000" b="1" i="1" dirty="0">
                <a:latin typeface="League Spartan" panose="020B0604020202020204" charset="0"/>
                <a:cs typeface="League Spartan" panose="020B0604020202020204" charset="0"/>
              </a:rPr>
              <a:t>Appreciate</a:t>
            </a:r>
            <a:r>
              <a:rPr lang="en-US" altLang="en-US" sz="2000" dirty="0">
                <a:latin typeface="League Spartan" panose="020B0604020202020204" charset="0"/>
                <a:cs typeface="League Spartan" panose="020B0604020202020204" charset="0"/>
              </a:rPr>
              <a:t> the reasonably foreseeable consequences of a decision</a:t>
            </a:r>
          </a:p>
          <a:p>
            <a:pPr lvl="3"/>
            <a:r>
              <a:rPr lang="en-US" altLang="en-US" sz="1700" dirty="0">
                <a:latin typeface="League Spartan" panose="020B0604020202020204" charset="0"/>
                <a:cs typeface="League Spartan" panose="020B0604020202020204" charset="0"/>
              </a:rPr>
              <a:t>Ability to manipulate information rationally, weigh options</a:t>
            </a:r>
          </a:p>
          <a:p>
            <a:pPr lvl="3"/>
            <a:r>
              <a:rPr lang="en-US" altLang="en-US" sz="1700" dirty="0">
                <a:latin typeface="League Spartan" panose="020B0604020202020204" charset="0"/>
                <a:cs typeface="League Spartan" panose="020B0604020202020204" charset="0"/>
              </a:rPr>
              <a:t>Ability to apply facts to one’s personal situation</a:t>
            </a:r>
          </a:p>
          <a:p>
            <a:pPr lvl="3"/>
            <a:r>
              <a:rPr lang="en-US" altLang="en-US" sz="1700" dirty="0">
                <a:latin typeface="League Spartan" panose="020B0604020202020204" charset="0"/>
                <a:cs typeface="League Spartan" panose="020B0604020202020204" charset="0"/>
              </a:rPr>
              <a:t>Realistically appraise outcome (insight)</a:t>
            </a:r>
          </a:p>
          <a:p>
            <a:pPr lvl="3"/>
            <a:r>
              <a:rPr lang="en-US" altLang="en-US" sz="1700" dirty="0">
                <a:latin typeface="League Spartan" panose="020B0604020202020204" charset="0"/>
                <a:cs typeface="League Spartan" panose="020B0604020202020204" charset="0"/>
              </a:rPr>
              <a:t>Justify choice</a:t>
            </a:r>
          </a:p>
          <a:p>
            <a:pPr lvl="3"/>
            <a:r>
              <a:rPr lang="en-US" altLang="en-US" sz="1700" dirty="0">
                <a:latin typeface="League Spartan" panose="020B0604020202020204" charset="0"/>
                <a:cs typeface="League Spartan" panose="020B0604020202020204" charset="0"/>
              </a:rPr>
              <a:t>Be consistent, come to same conclusion each time </a:t>
            </a:r>
          </a:p>
          <a:p>
            <a:r>
              <a:rPr lang="en-US" altLang="en-US" sz="2150" dirty="0">
                <a:latin typeface="League Spartan" panose="020B0604020202020204" charset="0"/>
                <a:cs typeface="League Spartan" panose="020B0604020202020204" charset="0"/>
              </a:rPr>
              <a:t>If a pt is found incapable, the SDM makes the decision (NOT the treating team)</a:t>
            </a:r>
          </a:p>
          <a:p>
            <a:pPr marL="171450" lvl="1" indent="0">
              <a:spcBef>
                <a:spcPts val="0"/>
              </a:spcBef>
              <a:buNone/>
            </a:pPr>
            <a:endParaRPr lang="en-US" altLang="en-US" sz="2000" dirty="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075578" y="239314"/>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400" b="1" dirty="0">
                <a:latin typeface="Helios Extended" panose="020B0604020202020204" charset="0"/>
                <a:cs typeface="Helios Extended" panose="020B0604020202020204" charset="0"/>
              </a:rPr>
              <a:t>CAPACITY</a:t>
            </a:r>
            <a:endParaRPr lang="en-US" sz="3600" b="1" dirty="0">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pic>
        <p:nvPicPr>
          <p:cNvPr id="2" name="Picture 4">
            <a:extLst>
              <a:ext uri="{FF2B5EF4-FFF2-40B4-BE49-F238E27FC236}">
                <a16:creationId xmlns:a16="http://schemas.microsoft.com/office/drawing/2014/main" id="{7132136F-72D8-8C24-92BD-14EDEAA03B3A}"/>
              </a:ext>
            </a:extLst>
          </p:cNvPr>
          <p:cNvPicPr>
            <a:picLocks noChangeAspect="1"/>
          </p:cNvPicPr>
          <p:nvPr/>
        </p:nvPicPr>
        <p:blipFill>
          <a:blip r:embed="rId3"/>
          <a:stretch>
            <a:fillRect/>
          </a:stretch>
        </p:blipFill>
        <p:spPr>
          <a:xfrm>
            <a:off x="8204883" y="1578400"/>
            <a:ext cx="607140" cy="745180"/>
          </a:xfrm>
          <a:prstGeom prst="rect">
            <a:avLst/>
          </a:prstGeom>
        </p:spPr>
      </p:pic>
      <p:pic>
        <p:nvPicPr>
          <p:cNvPr id="3" name="Picture 5" descr="A picture containing text&#10;&#10;Description automatically generated">
            <a:extLst>
              <a:ext uri="{FF2B5EF4-FFF2-40B4-BE49-F238E27FC236}">
                <a16:creationId xmlns:a16="http://schemas.microsoft.com/office/drawing/2014/main" id="{4385DEC7-6676-8F32-C5FD-B918048A290F}"/>
              </a:ext>
            </a:extLst>
          </p:cNvPr>
          <p:cNvPicPr>
            <a:picLocks noChangeAspect="1"/>
          </p:cNvPicPr>
          <p:nvPr/>
        </p:nvPicPr>
        <p:blipFill>
          <a:blip r:embed="rId4"/>
          <a:stretch>
            <a:fillRect/>
          </a:stretch>
        </p:blipFill>
        <p:spPr>
          <a:xfrm>
            <a:off x="6483593" y="2856577"/>
            <a:ext cx="853591" cy="1205282"/>
          </a:xfrm>
          <a:prstGeom prst="rect">
            <a:avLst/>
          </a:prstGeom>
        </p:spPr>
      </p:pic>
    </p:spTree>
    <p:extLst>
      <p:ext uri="{BB962C8B-B14F-4D97-AF65-F5344CB8AC3E}">
        <p14:creationId xmlns:p14="http://schemas.microsoft.com/office/powerpoint/2010/main" val="3908362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19601-D12D-A944-E8B6-31F17E3873DF}"/>
              </a:ext>
            </a:extLst>
          </p:cNvPr>
          <p:cNvSpPr>
            <a:spLocks noGrp="1"/>
          </p:cNvSpPr>
          <p:nvPr>
            <p:ph type="title"/>
          </p:nvPr>
        </p:nvSpPr>
        <p:spPr/>
        <p:txBody>
          <a:bodyPr/>
          <a:lstStyle/>
          <a:p>
            <a:r>
              <a:rPr lang="en-CA" dirty="0"/>
              <a:t>ASSESSING CAPACITY TO CONSENT TO TREATMENT</a:t>
            </a:r>
          </a:p>
        </p:txBody>
      </p:sp>
      <p:sp>
        <p:nvSpPr>
          <p:cNvPr id="3" name="Content Placeholder 2">
            <a:extLst>
              <a:ext uri="{FF2B5EF4-FFF2-40B4-BE49-F238E27FC236}">
                <a16:creationId xmlns:a16="http://schemas.microsoft.com/office/drawing/2014/main" id="{CCDDA6B8-155A-9BFF-9C43-72798C674A8A}"/>
              </a:ext>
            </a:extLst>
          </p:cNvPr>
          <p:cNvSpPr>
            <a:spLocks noGrp="1"/>
          </p:cNvSpPr>
          <p:nvPr>
            <p:ph sz="quarter" idx="10"/>
          </p:nvPr>
        </p:nvSpPr>
        <p:spPr/>
        <p:txBody>
          <a:bodyPr/>
          <a:lstStyle/>
          <a:p>
            <a:pPr>
              <a:lnSpc>
                <a:spcPct val="80000"/>
              </a:lnSpc>
              <a:buNone/>
              <a:defRPr/>
            </a:pPr>
            <a:r>
              <a:rPr lang="en-CA" sz="2800" dirty="0"/>
              <a:t>Suggested questions:</a:t>
            </a:r>
          </a:p>
          <a:p>
            <a:pPr lvl="1">
              <a:lnSpc>
                <a:spcPct val="80000"/>
              </a:lnSpc>
              <a:defRPr/>
            </a:pPr>
            <a:r>
              <a:rPr lang="en-CA" sz="2000" dirty="0"/>
              <a:t>Do you have a medical problem that needs treatment?</a:t>
            </a:r>
          </a:p>
          <a:p>
            <a:pPr lvl="1">
              <a:lnSpc>
                <a:spcPct val="80000"/>
              </a:lnSpc>
              <a:defRPr/>
            </a:pPr>
            <a:r>
              <a:rPr lang="en-CA" sz="2000" dirty="0"/>
              <a:t>What will the treatment likely do for you?</a:t>
            </a:r>
          </a:p>
          <a:p>
            <a:pPr lvl="1">
              <a:lnSpc>
                <a:spcPct val="80000"/>
              </a:lnSpc>
              <a:defRPr/>
            </a:pPr>
            <a:r>
              <a:rPr lang="en-CA" sz="2000" dirty="0"/>
              <a:t>Why do you think it will have that effect?</a:t>
            </a:r>
          </a:p>
          <a:p>
            <a:pPr lvl="1">
              <a:lnSpc>
                <a:spcPct val="80000"/>
              </a:lnSpc>
              <a:defRPr/>
            </a:pPr>
            <a:r>
              <a:rPr lang="en-CA" sz="2000" dirty="0"/>
              <a:t>What do you think will happen if you do not receive the treatment (e.g. worst case scenario)?</a:t>
            </a:r>
          </a:p>
          <a:p>
            <a:pPr lvl="1">
              <a:lnSpc>
                <a:spcPct val="80000"/>
              </a:lnSpc>
              <a:defRPr/>
            </a:pPr>
            <a:r>
              <a:rPr lang="en-CA" sz="2000" dirty="0"/>
              <a:t>Why has this treatment been recommended?</a:t>
            </a:r>
          </a:p>
          <a:p>
            <a:pPr lvl="1">
              <a:lnSpc>
                <a:spcPct val="80000"/>
              </a:lnSpc>
              <a:defRPr/>
            </a:pPr>
            <a:r>
              <a:rPr lang="en-CA" sz="2000" dirty="0"/>
              <a:t>How did you reach the decision to accept [reject] the recommended treatment?</a:t>
            </a:r>
          </a:p>
          <a:p>
            <a:pPr lvl="1">
              <a:lnSpc>
                <a:spcPct val="80000"/>
              </a:lnSpc>
              <a:defRPr/>
            </a:pPr>
            <a:r>
              <a:rPr lang="en-CA" sz="2000" dirty="0"/>
              <a:t>What factors were important to you in reaching that decision?</a:t>
            </a:r>
          </a:p>
          <a:p>
            <a:pPr lvl="1">
              <a:lnSpc>
                <a:spcPct val="80000"/>
              </a:lnSpc>
              <a:defRPr/>
            </a:pPr>
            <a:r>
              <a:rPr lang="en-CA" sz="2000" dirty="0"/>
              <a:t>How did you balance those factors?</a:t>
            </a:r>
          </a:p>
          <a:p>
            <a:endParaRPr lang="en-CA" sz="2400" dirty="0"/>
          </a:p>
        </p:txBody>
      </p:sp>
      <p:pic>
        <p:nvPicPr>
          <p:cNvPr id="4" name="Picture 2" descr="I am looking for a few good questions. - Dr. Gerry Lewis">
            <a:extLst>
              <a:ext uri="{FF2B5EF4-FFF2-40B4-BE49-F238E27FC236}">
                <a16:creationId xmlns:a16="http://schemas.microsoft.com/office/drawing/2014/main" id="{75FF4E2A-586D-63E3-5E2C-4366B1865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9083" y="767047"/>
            <a:ext cx="1707598" cy="1707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129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C80F9-5BE0-FEF9-CCC8-573FDE22B2AB}"/>
              </a:ext>
            </a:extLst>
          </p:cNvPr>
          <p:cNvSpPr>
            <a:spLocks noGrp="1"/>
          </p:cNvSpPr>
          <p:nvPr>
            <p:ph type="title"/>
          </p:nvPr>
        </p:nvSpPr>
        <p:spPr/>
        <p:txBody>
          <a:bodyPr/>
          <a:lstStyle/>
          <a:p>
            <a:r>
              <a:rPr lang="en-CA" dirty="0"/>
              <a:t>ASSESSING CAPACITY TO CONSENT TO TREATMENT</a:t>
            </a:r>
          </a:p>
        </p:txBody>
      </p:sp>
      <p:sp>
        <p:nvSpPr>
          <p:cNvPr id="3" name="Content Placeholder 2">
            <a:extLst>
              <a:ext uri="{FF2B5EF4-FFF2-40B4-BE49-F238E27FC236}">
                <a16:creationId xmlns:a16="http://schemas.microsoft.com/office/drawing/2014/main" id="{FD7E68A6-A30A-B81E-A05E-F7833A0327B0}"/>
              </a:ext>
            </a:extLst>
          </p:cNvPr>
          <p:cNvSpPr>
            <a:spLocks noGrp="1"/>
          </p:cNvSpPr>
          <p:nvPr>
            <p:ph sz="quarter" idx="10"/>
          </p:nvPr>
        </p:nvSpPr>
        <p:spPr/>
        <p:txBody>
          <a:bodyPr/>
          <a:lstStyle/>
          <a:p>
            <a:pPr marL="0" indent="0">
              <a:buNone/>
              <a:defRPr/>
            </a:pPr>
            <a:r>
              <a:rPr lang="en-CA" sz="2800" dirty="0"/>
              <a:t>Additional information that may be required:</a:t>
            </a:r>
          </a:p>
          <a:p>
            <a:pPr>
              <a:defRPr/>
            </a:pPr>
            <a:r>
              <a:rPr lang="en-CA" sz="2400" dirty="0"/>
              <a:t>May need to see patient multiple times to determine if their condition fluctuates and to determine if their decision making fluctuates</a:t>
            </a:r>
          </a:p>
          <a:p>
            <a:pPr>
              <a:defRPr/>
            </a:pPr>
            <a:r>
              <a:rPr lang="en-CA" sz="2400" dirty="0" err="1"/>
              <a:t>Neuropsych</a:t>
            </a:r>
            <a:r>
              <a:rPr lang="en-CA" sz="2400" dirty="0"/>
              <a:t> testing for examination of reasoning and/or cognitive abilities</a:t>
            </a:r>
          </a:p>
          <a:p>
            <a:pPr>
              <a:defRPr/>
            </a:pPr>
            <a:r>
              <a:rPr lang="en-CA" sz="2400" dirty="0"/>
              <a:t>Collateral information to learn of any changes in patients’ level of functioning not apparent in examination</a:t>
            </a:r>
          </a:p>
          <a:p>
            <a:endParaRPr lang="en-CA" sz="2400" dirty="0"/>
          </a:p>
        </p:txBody>
      </p:sp>
    </p:spTree>
    <p:extLst>
      <p:ext uri="{BB962C8B-B14F-4D97-AF65-F5344CB8AC3E}">
        <p14:creationId xmlns:p14="http://schemas.microsoft.com/office/powerpoint/2010/main" val="3776170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01980" y="1219201"/>
            <a:ext cx="7940040" cy="3165872"/>
          </a:xfrm>
        </p:spPr>
        <p:txBody>
          <a:bodyPr>
            <a:noAutofit/>
          </a:bodyPr>
          <a:lstStyle/>
          <a:p>
            <a:r>
              <a:rPr lang="en-CA" sz="2400" dirty="0">
                <a:latin typeface="League Spartan" panose="020B0604020202020204" charset="0"/>
                <a:cs typeface="League Spartan" panose="020B0604020202020204" charset="0"/>
              </a:rPr>
              <a:t>Code status is a special situation</a:t>
            </a:r>
          </a:p>
          <a:p>
            <a:pPr lvl="2"/>
            <a:r>
              <a:rPr lang="en-CA" sz="2250" b="1" dirty="0">
                <a:latin typeface="League Spartan" panose="020B0604020202020204" charset="0"/>
                <a:cs typeface="League Spartan" panose="020B0604020202020204" charset="0"/>
              </a:rPr>
              <a:t>HCCA applies </a:t>
            </a:r>
          </a:p>
          <a:p>
            <a:pPr lvl="5"/>
            <a:r>
              <a:rPr lang="en-CA" sz="2100" dirty="0">
                <a:latin typeface="League Spartan" panose="020B0604020202020204" charset="0"/>
                <a:cs typeface="League Spartan" panose="020B0604020202020204" charset="0"/>
              </a:rPr>
              <a:t>if need for resuscitation is reasonably likely given patient’s current health condition</a:t>
            </a:r>
          </a:p>
          <a:p>
            <a:pPr lvl="2"/>
            <a:r>
              <a:rPr lang="en-CA" sz="2250" b="1" dirty="0">
                <a:latin typeface="League Spartan" panose="020B0604020202020204" charset="0"/>
                <a:cs typeface="League Spartan" panose="020B0604020202020204" charset="0"/>
              </a:rPr>
              <a:t>HCCA does not apply </a:t>
            </a:r>
          </a:p>
          <a:p>
            <a:pPr lvl="5"/>
            <a:r>
              <a:rPr lang="en-CA" sz="2100" dirty="0">
                <a:latin typeface="League Spartan" panose="020B0604020202020204" charset="0"/>
                <a:cs typeface="League Spartan" panose="020B0604020202020204" charset="0"/>
              </a:rPr>
              <a:t>for routine canvassing; this is advance directive and not eligible for substitute decisions</a:t>
            </a: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5ACD505D-531A-9F43-983D-BD1AF1240FC7}"/>
              </a:ext>
            </a:extLst>
          </p:cNvPr>
          <p:cNvSpPr txBox="1">
            <a:spLocks/>
          </p:cNvSpPr>
          <p:nvPr/>
        </p:nvSpPr>
        <p:spPr>
          <a:xfrm>
            <a:off x="1426222" y="166428"/>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CA" sz="4000" dirty="0">
                <a:latin typeface="Helios Extended" panose="020B0604020202020204" charset="0"/>
                <a:cs typeface="Helios Extended" panose="020B0604020202020204" charset="0"/>
              </a:rPr>
              <a:t>CODE STATUS AND HCCA</a:t>
            </a:r>
            <a:endParaRPr lang="en-US" sz="3200" dirty="0">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14545397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A503B-CD7D-B5E8-9945-563D79FC52EF}"/>
              </a:ext>
            </a:extLst>
          </p:cNvPr>
          <p:cNvSpPr>
            <a:spLocks noGrp="1"/>
          </p:cNvSpPr>
          <p:nvPr>
            <p:ph type="title"/>
          </p:nvPr>
        </p:nvSpPr>
        <p:spPr/>
        <p:txBody>
          <a:bodyPr/>
          <a:lstStyle/>
          <a:p>
            <a:r>
              <a:rPr lang="en-CA" dirty="0"/>
              <a:t>ASSESSING CAPACITY FOR DISCHARGE DECISIONS</a:t>
            </a:r>
          </a:p>
        </p:txBody>
      </p:sp>
      <p:sp>
        <p:nvSpPr>
          <p:cNvPr id="3" name="Content Placeholder 2">
            <a:extLst>
              <a:ext uri="{FF2B5EF4-FFF2-40B4-BE49-F238E27FC236}">
                <a16:creationId xmlns:a16="http://schemas.microsoft.com/office/drawing/2014/main" id="{AF6F4381-9AD8-F9D8-EAD3-CA3E51BA579A}"/>
              </a:ext>
            </a:extLst>
          </p:cNvPr>
          <p:cNvSpPr>
            <a:spLocks noGrp="1"/>
          </p:cNvSpPr>
          <p:nvPr>
            <p:ph sz="quarter" idx="10"/>
          </p:nvPr>
        </p:nvSpPr>
        <p:spPr/>
        <p:txBody>
          <a:bodyPr/>
          <a:lstStyle/>
          <a:p>
            <a:pPr>
              <a:spcBef>
                <a:spcPts val="0"/>
              </a:spcBef>
              <a:spcAft>
                <a:spcPts val="600"/>
              </a:spcAft>
              <a:defRPr/>
            </a:pPr>
            <a:r>
              <a:rPr lang="en-CA" sz="2000" dirty="0"/>
              <a:t>TOH </a:t>
            </a:r>
            <a:r>
              <a:rPr lang="en-CA" sz="2000" b="1" dirty="0">
                <a:solidFill>
                  <a:srgbClr val="ED8B00"/>
                </a:solidFill>
              </a:rPr>
              <a:t>Home First </a:t>
            </a:r>
            <a:r>
              <a:rPr lang="en-CA" sz="2000" dirty="0"/>
              <a:t>policy - we are typically no longer addressing this issue as it relates to discharge to a nursing home (with some exceptions)</a:t>
            </a:r>
          </a:p>
          <a:p>
            <a:pPr>
              <a:spcBef>
                <a:spcPts val="0"/>
              </a:spcBef>
              <a:spcAft>
                <a:spcPts val="600"/>
              </a:spcAft>
              <a:defRPr/>
            </a:pPr>
            <a:r>
              <a:rPr lang="en-CA" sz="2000" dirty="0"/>
              <a:t>MOH mandate - we are no longer supposed to discharge pts directly to a NH from hospital (SW explores all other d/c options)</a:t>
            </a:r>
          </a:p>
          <a:p>
            <a:pPr>
              <a:spcBef>
                <a:spcPts val="0"/>
              </a:spcBef>
              <a:spcAft>
                <a:spcPts val="600"/>
              </a:spcAft>
              <a:defRPr/>
            </a:pPr>
            <a:r>
              <a:rPr lang="en-CA" sz="2000" dirty="0"/>
              <a:t>Discharge planning capacity addressed only when pts capacity to consent to discharge to another care facility (e.g. rehab, chronic care) is being questioned</a:t>
            </a:r>
          </a:p>
          <a:p>
            <a:pPr>
              <a:spcBef>
                <a:spcPts val="0"/>
              </a:spcBef>
              <a:spcAft>
                <a:spcPts val="600"/>
              </a:spcAft>
              <a:defRPr/>
            </a:pPr>
            <a:r>
              <a:rPr lang="en-CA" sz="2000" dirty="0"/>
              <a:t>In cases of LTC admission – final determination of capacity rests with Ontario Health </a:t>
            </a:r>
            <a:r>
              <a:rPr lang="en-CA" sz="2000" dirty="0" err="1"/>
              <a:t>atHome</a:t>
            </a:r>
            <a:r>
              <a:rPr lang="en-CA" sz="2000" dirty="0"/>
              <a:t> (formerly HCCSS, formerly LHIN, formerly Home Care)</a:t>
            </a:r>
          </a:p>
        </p:txBody>
      </p:sp>
      <p:pic>
        <p:nvPicPr>
          <p:cNvPr id="4" name="Picture 2" descr="Care after hospital discharge for Senior with Dementia - PapayaCare">
            <a:extLst>
              <a:ext uri="{FF2B5EF4-FFF2-40B4-BE49-F238E27FC236}">
                <a16:creationId xmlns:a16="http://schemas.microsoft.com/office/drawing/2014/main" id="{89D73BF1-8296-7ED1-57C4-77133BE87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64" y="180165"/>
            <a:ext cx="1700980" cy="886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114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3FF48-C740-E6BA-E675-E9534F03E0CC}"/>
              </a:ext>
            </a:extLst>
          </p:cNvPr>
          <p:cNvSpPr>
            <a:spLocks noGrp="1"/>
          </p:cNvSpPr>
          <p:nvPr>
            <p:ph type="title"/>
          </p:nvPr>
        </p:nvSpPr>
        <p:spPr/>
        <p:txBody>
          <a:bodyPr/>
          <a:lstStyle/>
          <a:p>
            <a:r>
              <a:rPr lang="en-CA" dirty="0"/>
              <a:t>ASSESSING CAPACITY FOR DISCHARGE DECISIONS</a:t>
            </a:r>
          </a:p>
        </p:txBody>
      </p:sp>
      <p:sp>
        <p:nvSpPr>
          <p:cNvPr id="3" name="Content Placeholder 2">
            <a:extLst>
              <a:ext uri="{FF2B5EF4-FFF2-40B4-BE49-F238E27FC236}">
                <a16:creationId xmlns:a16="http://schemas.microsoft.com/office/drawing/2014/main" id="{AFFF3A61-D9AC-1E16-BB77-54BEA5DF3B75}"/>
              </a:ext>
            </a:extLst>
          </p:cNvPr>
          <p:cNvSpPr>
            <a:spLocks noGrp="1"/>
          </p:cNvSpPr>
          <p:nvPr>
            <p:ph sz="quarter" idx="10"/>
          </p:nvPr>
        </p:nvSpPr>
        <p:spPr/>
        <p:txBody>
          <a:bodyPr/>
          <a:lstStyle/>
          <a:p>
            <a:pPr>
              <a:spcAft>
                <a:spcPts val="0"/>
              </a:spcAft>
              <a:defRPr/>
            </a:pPr>
            <a:r>
              <a:rPr lang="en-CA" sz="2400" dirty="0"/>
              <a:t>Person must receive the following info:</a:t>
            </a:r>
          </a:p>
          <a:p>
            <a:pPr lvl="1">
              <a:spcAft>
                <a:spcPts val="0"/>
              </a:spcAft>
              <a:defRPr/>
            </a:pPr>
            <a:r>
              <a:rPr lang="en-CA" sz="1600" dirty="0"/>
              <a:t>Proposed discharge plan</a:t>
            </a:r>
          </a:p>
          <a:p>
            <a:pPr lvl="1">
              <a:spcAft>
                <a:spcPts val="0"/>
              </a:spcAft>
              <a:defRPr/>
            </a:pPr>
            <a:r>
              <a:rPr lang="en-CA" sz="1600" dirty="0"/>
              <a:t>Potential benefits of discharge plan and any associated risks</a:t>
            </a:r>
          </a:p>
          <a:p>
            <a:pPr lvl="1">
              <a:spcAft>
                <a:spcPts val="0"/>
              </a:spcAft>
              <a:defRPr/>
            </a:pPr>
            <a:r>
              <a:rPr lang="en-CA" sz="1600" dirty="0"/>
              <a:t>Alternative discharge options</a:t>
            </a:r>
          </a:p>
          <a:p>
            <a:pPr lvl="1">
              <a:spcAft>
                <a:spcPts val="0"/>
              </a:spcAft>
              <a:defRPr/>
            </a:pPr>
            <a:r>
              <a:rPr lang="en-CA" sz="1600" dirty="0"/>
              <a:t>Potential benefits and risks if recommended option is not chosen</a:t>
            </a:r>
          </a:p>
          <a:p>
            <a:pPr lvl="1">
              <a:spcAft>
                <a:spcPts val="0"/>
              </a:spcAft>
              <a:defRPr/>
            </a:pPr>
            <a:r>
              <a:rPr lang="en-CA" sz="1600" dirty="0"/>
              <a:t>Must be given opportunity to ask questions</a:t>
            </a:r>
          </a:p>
          <a:p>
            <a:pPr lvl="1">
              <a:spcAft>
                <a:spcPts val="0"/>
              </a:spcAft>
              <a:defRPr/>
            </a:pPr>
            <a:r>
              <a:rPr lang="en-CA" sz="1600" dirty="0">
                <a:solidFill>
                  <a:srgbClr val="ED8B00"/>
                </a:solidFill>
              </a:rPr>
              <a:t>TIME!</a:t>
            </a:r>
            <a:r>
              <a:rPr lang="en-CA" sz="1600" dirty="0"/>
              <a:t>  (do not tell someone they cannot go home and then expect them to agree with you without adequate time to digest the info)</a:t>
            </a:r>
          </a:p>
          <a:p>
            <a:pPr>
              <a:spcAft>
                <a:spcPts val="0"/>
              </a:spcAft>
              <a:defRPr/>
            </a:pPr>
            <a:r>
              <a:rPr lang="en-CA" sz="2400" i="1" dirty="0">
                <a:solidFill>
                  <a:srgbClr val="ED8B00"/>
                </a:solidFill>
              </a:rPr>
              <a:t>Do not</a:t>
            </a:r>
            <a:r>
              <a:rPr lang="en-CA" sz="2400" dirty="0">
                <a:solidFill>
                  <a:srgbClr val="ED8B00"/>
                </a:solidFill>
              </a:rPr>
              <a:t> </a:t>
            </a:r>
            <a:r>
              <a:rPr lang="en-CA" sz="2400" dirty="0"/>
              <a:t>proceed with capacity interview until patient has this information and has had time to come to a reasoned conclusion</a:t>
            </a:r>
          </a:p>
          <a:p>
            <a:endParaRPr lang="en-CA" sz="2000" dirty="0"/>
          </a:p>
        </p:txBody>
      </p:sp>
      <p:pic>
        <p:nvPicPr>
          <p:cNvPr id="4" name="Picture 2" descr="Care after hospital discharge for Senior with Dementia - PapayaCare">
            <a:extLst>
              <a:ext uri="{FF2B5EF4-FFF2-40B4-BE49-F238E27FC236}">
                <a16:creationId xmlns:a16="http://schemas.microsoft.com/office/drawing/2014/main" id="{D104875A-AB27-582D-3F24-29E05D083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9428" y="1004900"/>
            <a:ext cx="2681650" cy="1397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513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0CDD-182F-B185-C72F-7FD600CE6838}"/>
              </a:ext>
            </a:extLst>
          </p:cNvPr>
          <p:cNvSpPr>
            <a:spLocks noGrp="1"/>
          </p:cNvSpPr>
          <p:nvPr>
            <p:ph type="title"/>
          </p:nvPr>
        </p:nvSpPr>
        <p:spPr/>
        <p:txBody>
          <a:bodyPr/>
          <a:lstStyle/>
          <a:p>
            <a:r>
              <a:rPr lang="en-CA" dirty="0"/>
              <a:t>ASSESSING CAPACITY FOR DISCHARGE DECISIONS</a:t>
            </a:r>
          </a:p>
        </p:txBody>
      </p:sp>
      <p:sp>
        <p:nvSpPr>
          <p:cNvPr id="3" name="Content Placeholder 2">
            <a:extLst>
              <a:ext uri="{FF2B5EF4-FFF2-40B4-BE49-F238E27FC236}">
                <a16:creationId xmlns:a16="http://schemas.microsoft.com/office/drawing/2014/main" id="{740B2627-7067-8363-8AA8-DD6FF1FF25B3}"/>
              </a:ext>
            </a:extLst>
          </p:cNvPr>
          <p:cNvSpPr>
            <a:spLocks noGrp="1"/>
          </p:cNvSpPr>
          <p:nvPr>
            <p:ph sz="quarter" idx="10"/>
          </p:nvPr>
        </p:nvSpPr>
        <p:spPr/>
        <p:txBody>
          <a:bodyPr/>
          <a:lstStyle/>
          <a:p>
            <a:pPr>
              <a:lnSpc>
                <a:spcPct val="80000"/>
              </a:lnSpc>
              <a:buNone/>
              <a:defRPr/>
            </a:pPr>
            <a:r>
              <a:rPr lang="en-CA" sz="2800" dirty="0"/>
              <a:t>Suggested Questions</a:t>
            </a:r>
          </a:p>
          <a:p>
            <a:pPr lvl="1">
              <a:lnSpc>
                <a:spcPct val="80000"/>
              </a:lnSpc>
              <a:defRPr/>
            </a:pPr>
            <a:r>
              <a:rPr lang="en-CA" sz="2000" dirty="0"/>
              <a:t>How might your medical/thinking problems interfere with your ability to function?</a:t>
            </a:r>
          </a:p>
          <a:p>
            <a:pPr lvl="1">
              <a:lnSpc>
                <a:spcPct val="80000"/>
              </a:lnSpc>
              <a:defRPr/>
            </a:pPr>
            <a:r>
              <a:rPr lang="en-CA" sz="2000" dirty="0"/>
              <a:t>How likely is it that you might fall/forget medications/get lost/</a:t>
            </a:r>
            <a:r>
              <a:rPr lang="en-CA" sz="2000" dirty="0" err="1"/>
              <a:t>etc</a:t>
            </a:r>
            <a:r>
              <a:rPr lang="en-CA" sz="2000" dirty="0"/>
              <a:t>?</a:t>
            </a:r>
          </a:p>
          <a:p>
            <a:pPr lvl="1">
              <a:lnSpc>
                <a:spcPct val="80000"/>
              </a:lnSpc>
              <a:defRPr/>
            </a:pPr>
            <a:r>
              <a:rPr lang="en-CA" sz="2000" dirty="0"/>
              <a:t>Where would you like to go when you leave the hospital?</a:t>
            </a:r>
          </a:p>
          <a:p>
            <a:pPr lvl="1">
              <a:lnSpc>
                <a:spcPct val="80000"/>
              </a:lnSpc>
              <a:defRPr/>
            </a:pPr>
            <a:r>
              <a:rPr lang="en-CA" sz="2000" dirty="0"/>
              <a:t>Why have you chosen this option?</a:t>
            </a:r>
          </a:p>
          <a:p>
            <a:pPr lvl="1">
              <a:lnSpc>
                <a:spcPct val="80000"/>
              </a:lnSpc>
              <a:defRPr/>
            </a:pPr>
            <a:r>
              <a:rPr lang="en-CA" sz="2000" dirty="0"/>
              <a:t>Where does the medical team feel would be the best place for you after you leave the hospital? Why?</a:t>
            </a:r>
          </a:p>
          <a:p>
            <a:pPr lvl="1">
              <a:lnSpc>
                <a:spcPct val="80000"/>
              </a:lnSpc>
              <a:defRPr/>
            </a:pPr>
            <a:r>
              <a:rPr lang="en-CA" sz="2000" dirty="0"/>
              <a:t>What benefits/risks might there be to either option?</a:t>
            </a:r>
          </a:p>
          <a:p>
            <a:pPr lvl="1">
              <a:lnSpc>
                <a:spcPct val="80000"/>
              </a:lnSpc>
              <a:defRPr/>
            </a:pPr>
            <a:r>
              <a:rPr lang="en-CA" sz="2000" dirty="0"/>
              <a:t>What is the worst possible scenario to your safety if you were to return home?</a:t>
            </a:r>
          </a:p>
          <a:p>
            <a:pPr lvl="1">
              <a:lnSpc>
                <a:spcPct val="80000"/>
              </a:lnSpc>
              <a:defRPr/>
            </a:pPr>
            <a:r>
              <a:rPr lang="en-CA" sz="2000" dirty="0"/>
              <a:t>Are you willing to accept these risks?</a:t>
            </a:r>
          </a:p>
          <a:p>
            <a:endParaRPr lang="en-CA" sz="1800" dirty="0"/>
          </a:p>
        </p:txBody>
      </p:sp>
      <p:pic>
        <p:nvPicPr>
          <p:cNvPr id="4" name="Picture 2" descr="Care after hospital discharge for Senior with Dementia - PapayaCare">
            <a:extLst>
              <a:ext uri="{FF2B5EF4-FFF2-40B4-BE49-F238E27FC236}">
                <a16:creationId xmlns:a16="http://schemas.microsoft.com/office/drawing/2014/main" id="{F927308B-6AFE-66E5-E52E-9100BE651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3919" y="126191"/>
            <a:ext cx="2279636" cy="1188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5704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4F85-FAFD-8A3A-7822-D3B119FC22D2}"/>
              </a:ext>
            </a:extLst>
          </p:cNvPr>
          <p:cNvSpPr>
            <a:spLocks noGrp="1"/>
          </p:cNvSpPr>
          <p:nvPr>
            <p:ph type="title"/>
          </p:nvPr>
        </p:nvSpPr>
        <p:spPr/>
        <p:txBody>
          <a:bodyPr/>
          <a:lstStyle/>
          <a:p>
            <a:r>
              <a:rPr lang="en-CA" dirty="0"/>
              <a:t>RIGHTS ADVICE</a:t>
            </a:r>
          </a:p>
        </p:txBody>
      </p:sp>
      <p:sp>
        <p:nvSpPr>
          <p:cNvPr id="3" name="Content Placeholder 2">
            <a:extLst>
              <a:ext uri="{FF2B5EF4-FFF2-40B4-BE49-F238E27FC236}">
                <a16:creationId xmlns:a16="http://schemas.microsoft.com/office/drawing/2014/main" id="{405CB7CB-E154-B5C8-9974-D47346CF46F2}"/>
              </a:ext>
            </a:extLst>
          </p:cNvPr>
          <p:cNvSpPr>
            <a:spLocks noGrp="1"/>
          </p:cNvSpPr>
          <p:nvPr>
            <p:ph sz="quarter" idx="10"/>
          </p:nvPr>
        </p:nvSpPr>
        <p:spPr/>
        <p:txBody>
          <a:bodyPr/>
          <a:lstStyle/>
          <a:p>
            <a:pPr>
              <a:spcBef>
                <a:spcPts val="0"/>
              </a:spcBef>
              <a:spcAft>
                <a:spcPts val="600"/>
              </a:spcAft>
              <a:defRPr/>
            </a:pPr>
            <a:r>
              <a:rPr lang="en-US" sz="2000" dirty="0"/>
              <a:t>The HCCA does not mandate that rights advice be given</a:t>
            </a:r>
          </a:p>
          <a:p>
            <a:pPr>
              <a:spcBef>
                <a:spcPts val="0"/>
              </a:spcBef>
              <a:spcAft>
                <a:spcPts val="600"/>
              </a:spcAft>
              <a:defRPr/>
            </a:pPr>
            <a:r>
              <a:rPr lang="en-US" sz="2000" dirty="0"/>
              <a:t>However, section 1 describes one of the purposes of the HCCA as “the enhancement of the autonomy of persons” to whom treatments are proposed by “allowing those who have been found incapable to apply to a tribunal for a review of the finding” and “to promote communication and understanding between health practitioners and their patients or clients”</a:t>
            </a:r>
          </a:p>
          <a:p>
            <a:pPr>
              <a:spcBef>
                <a:spcPts val="0"/>
              </a:spcBef>
              <a:spcAft>
                <a:spcPts val="600"/>
              </a:spcAft>
              <a:defRPr/>
            </a:pPr>
            <a:r>
              <a:rPr lang="en-US" sz="2000" dirty="0"/>
              <a:t>This section is used to interpret the rest of the act</a:t>
            </a:r>
          </a:p>
          <a:p>
            <a:pPr>
              <a:spcBef>
                <a:spcPts val="0"/>
              </a:spcBef>
              <a:spcAft>
                <a:spcPts val="600"/>
              </a:spcAft>
              <a:defRPr/>
            </a:pPr>
            <a:r>
              <a:rPr lang="en-US" sz="2000" dirty="0"/>
              <a:t>If a HCP does not advise a person of the finding of incapacity and does not make them aware of the rights of review, how can these purposes be fulfilled?</a:t>
            </a:r>
            <a:endParaRPr lang="en-CA" sz="2000" dirty="0"/>
          </a:p>
          <a:p>
            <a:endParaRPr lang="en-CA" sz="1800" dirty="0"/>
          </a:p>
        </p:txBody>
      </p:sp>
      <p:pic>
        <p:nvPicPr>
          <p:cNvPr id="4" name="Picture 2" descr="Understanding-Your-Right-To-Counsel-In-Canada">
            <a:extLst>
              <a:ext uri="{FF2B5EF4-FFF2-40B4-BE49-F238E27FC236}">
                <a16:creationId xmlns:a16="http://schemas.microsoft.com/office/drawing/2014/main" id="{0D452403-180B-FE9C-3784-9EB7359FD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4292" y="143796"/>
            <a:ext cx="2307112" cy="109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152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A5F0E-D8A7-500E-A1F0-A4C1A2DE9FF7}"/>
              </a:ext>
            </a:extLst>
          </p:cNvPr>
          <p:cNvSpPr>
            <a:spLocks noGrp="1"/>
          </p:cNvSpPr>
          <p:nvPr>
            <p:ph type="title"/>
          </p:nvPr>
        </p:nvSpPr>
        <p:spPr/>
        <p:txBody>
          <a:bodyPr/>
          <a:lstStyle/>
          <a:p>
            <a:r>
              <a:rPr lang="en-CA" dirty="0"/>
              <a:t>RIGHTS ADVICE</a:t>
            </a:r>
          </a:p>
        </p:txBody>
      </p:sp>
      <p:sp>
        <p:nvSpPr>
          <p:cNvPr id="3" name="Content Placeholder 2">
            <a:extLst>
              <a:ext uri="{FF2B5EF4-FFF2-40B4-BE49-F238E27FC236}">
                <a16:creationId xmlns:a16="http://schemas.microsoft.com/office/drawing/2014/main" id="{3F8B9F31-3413-222C-024F-28F997C5E150}"/>
              </a:ext>
            </a:extLst>
          </p:cNvPr>
          <p:cNvSpPr>
            <a:spLocks noGrp="1"/>
          </p:cNvSpPr>
          <p:nvPr>
            <p:ph sz="quarter" idx="10"/>
          </p:nvPr>
        </p:nvSpPr>
        <p:spPr/>
        <p:txBody>
          <a:bodyPr/>
          <a:lstStyle/>
          <a:p>
            <a:pPr>
              <a:defRPr/>
            </a:pPr>
            <a:r>
              <a:rPr lang="en-US" sz="2200" dirty="0"/>
              <a:t>A HCP may be negligent and subject to professional misconduct for failing to advise the person that they have been found incapable in respect to treatment if that person then suffers harm from that failure to inform</a:t>
            </a:r>
          </a:p>
          <a:p>
            <a:pPr>
              <a:defRPr/>
            </a:pPr>
            <a:r>
              <a:rPr lang="en-US" sz="2200" dirty="0"/>
              <a:t>The harm is the loss of decision-making authority and being subjected to treatments they may have refused</a:t>
            </a:r>
          </a:p>
          <a:p>
            <a:pPr>
              <a:defRPr/>
            </a:pPr>
            <a:r>
              <a:rPr lang="en-US" sz="2200" dirty="0"/>
              <a:t>It may be considered battery to treat a patient without consent if it is subsequently determined by the CCB/court that the pt was capable and would have refused the treatment</a:t>
            </a:r>
            <a:endParaRPr lang="en-CA" sz="2200" dirty="0"/>
          </a:p>
          <a:p>
            <a:endParaRPr lang="en-CA" sz="2000" dirty="0"/>
          </a:p>
        </p:txBody>
      </p:sp>
      <p:pic>
        <p:nvPicPr>
          <p:cNvPr id="4" name="Picture 2" descr="Understanding-Your-Right-To-Counsel-In-Canada">
            <a:extLst>
              <a:ext uri="{FF2B5EF4-FFF2-40B4-BE49-F238E27FC236}">
                <a16:creationId xmlns:a16="http://schemas.microsoft.com/office/drawing/2014/main" id="{182A773C-2E00-D59D-8FC1-BE57020F65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4292" y="131096"/>
            <a:ext cx="2307112" cy="109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521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A34B0-84E7-11F5-0D42-48B4CB5AD842}"/>
              </a:ext>
            </a:extLst>
          </p:cNvPr>
          <p:cNvSpPr>
            <a:spLocks noGrp="1"/>
          </p:cNvSpPr>
          <p:nvPr>
            <p:ph type="title"/>
          </p:nvPr>
        </p:nvSpPr>
        <p:spPr/>
        <p:txBody>
          <a:bodyPr/>
          <a:lstStyle/>
          <a:p>
            <a:r>
              <a:rPr lang="en-CA" dirty="0"/>
              <a:t>RIGHTS ADVICE</a:t>
            </a:r>
          </a:p>
        </p:txBody>
      </p:sp>
      <p:sp>
        <p:nvSpPr>
          <p:cNvPr id="3" name="Content Placeholder 2">
            <a:extLst>
              <a:ext uri="{FF2B5EF4-FFF2-40B4-BE49-F238E27FC236}">
                <a16:creationId xmlns:a16="http://schemas.microsoft.com/office/drawing/2014/main" id="{F886AA87-8EE1-DF83-415B-74E326B38670}"/>
              </a:ext>
            </a:extLst>
          </p:cNvPr>
          <p:cNvSpPr>
            <a:spLocks noGrp="1"/>
          </p:cNvSpPr>
          <p:nvPr>
            <p:ph sz="quarter" idx="10"/>
          </p:nvPr>
        </p:nvSpPr>
        <p:spPr/>
        <p:txBody>
          <a:bodyPr/>
          <a:lstStyle/>
          <a:p>
            <a:pPr>
              <a:defRPr/>
            </a:pPr>
            <a:r>
              <a:rPr lang="en-US" sz="2400" dirty="0"/>
              <a:t>The person giving rights advice should be the person responsible for the assessment of capacity (i.e. the person proposing the treatment)</a:t>
            </a:r>
          </a:p>
          <a:p>
            <a:pPr>
              <a:defRPr/>
            </a:pPr>
            <a:r>
              <a:rPr lang="en-US" sz="2400" dirty="0"/>
              <a:t>It is typically the physician who is proposing the treatment so the physician must give rights advice</a:t>
            </a:r>
          </a:p>
          <a:p>
            <a:pPr>
              <a:defRPr/>
            </a:pPr>
            <a:r>
              <a:rPr lang="en-US" sz="2400" dirty="0"/>
              <a:t>There is no specific rights advice form (like in the MHA)</a:t>
            </a:r>
          </a:p>
          <a:p>
            <a:pPr>
              <a:defRPr/>
            </a:pPr>
            <a:r>
              <a:rPr lang="en-US" sz="2400" dirty="0"/>
              <a:t>The pt must simply be provided with the name and contact information for the Consent and Capacity Board</a:t>
            </a:r>
          </a:p>
          <a:p>
            <a:endParaRPr lang="en-CA" sz="2000" dirty="0"/>
          </a:p>
        </p:txBody>
      </p:sp>
      <p:pic>
        <p:nvPicPr>
          <p:cNvPr id="4" name="Picture 2" descr="Understanding-Your-Right-To-Counsel-In-Canada">
            <a:extLst>
              <a:ext uri="{FF2B5EF4-FFF2-40B4-BE49-F238E27FC236}">
                <a16:creationId xmlns:a16="http://schemas.microsoft.com/office/drawing/2014/main" id="{30D0BAE2-84E5-0131-C949-FAED6225FB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4292" y="137446"/>
            <a:ext cx="2307112" cy="109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657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2ACEF-4A4C-7956-EFB1-EE9DC62143F6}"/>
              </a:ext>
            </a:extLst>
          </p:cNvPr>
          <p:cNvSpPr>
            <a:spLocks noGrp="1"/>
          </p:cNvSpPr>
          <p:nvPr>
            <p:ph type="title"/>
          </p:nvPr>
        </p:nvSpPr>
        <p:spPr>
          <a:xfrm>
            <a:off x="3344334" y="3149601"/>
            <a:ext cx="5317066" cy="1549399"/>
          </a:xfrm>
        </p:spPr>
        <p:txBody>
          <a:bodyPr/>
          <a:lstStyle/>
          <a:p>
            <a:r>
              <a:rPr lang="en-US" sz="6000" b="1" dirty="0"/>
              <a:t>QUESTIONS?</a:t>
            </a:r>
            <a:endParaRPr lang="en-US" sz="6000" dirty="0"/>
          </a:p>
        </p:txBody>
      </p:sp>
    </p:spTree>
    <p:extLst>
      <p:ext uri="{BB962C8B-B14F-4D97-AF65-F5344CB8AC3E}">
        <p14:creationId xmlns:p14="http://schemas.microsoft.com/office/powerpoint/2010/main" val="3488640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514350" y="1814338"/>
            <a:ext cx="8017504" cy="2814812"/>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algn="ctr" defTabSz="457189">
                <a:defRPr/>
              </a:pPr>
              <a:r>
                <a:rPr lang="en-US" sz="4500" b="1" dirty="0">
                  <a:solidFill>
                    <a:srgbClr val="004F7C"/>
                  </a:solidFill>
                  <a:latin typeface="Helios Extended" panose="020B0604020202020204" charset="0"/>
                  <a:cs typeface="Helios Extended" panose="020B0604020202020204" charset="0"/>
                </a:rPr>
                <a:t>ETHICAL CONSIDERATIONS</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38100" tIns="38100" rIns="38100" bIns="38100" rtlCol="0" anchor="ctr"/>
            <a:lstStyle/>
            <a:p>
              <a:pPr defTabSz="457189">
                <a:lnSpc>
                  <a:spcPts val="1660"/>
                </a:lnSpc>
                <a:defRPr/>
              </a:pPr>
              <a:endParaRPr sz="900">
                <a:solidFill>
                  <a:srgbClr val="004F7C"/>
                </a:solidFill>
                <a:latin typeface="Calibri"/>
              </a:endParaRPr>
            </a:p>
          </p:txBody>
        </p:sp>
      </p:grpSp>
    </p:spTree>
    <p:extLst>
      <p:ext uri="{BB962C8B-B14F-4D97-AF65-F5344CB8AC3E}">
        <p14:creationId xmlns:p14="http://schemas.microsoft.com/office/powerpoint/2010/main" val="28637959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8A5DD1B-8948-6D9D-B461-AC1A6EF83FD1}"/>
              </a:ext>
            </a:extLst>
          </p:cNvPr>
          <p:cNvSpPr>
            <a:spLocks noGrp="1"/>
          </p:cNvSpPr>
          <p:nvPr>
            <p:ph type="body" sz="quarter" idx="10"/>
          </p:nvPr>
        </p:nvSpPr>
        <p:spPr/>
        <p:txBody>
          <a:bodyPr/>
          <a:lstStyle/>
          <a:p>
            <a:r>
              <a:rPr lang="fr-CA" u="sng" dirty="0">
                <a:solidFill>
                  <a:srgbClr val="7030A0"/>
                </a:solidFill>
              </a:rPr>
              <a:t>lwalker@toh.ca</a:t>
            </a:r>
          </a:p>
        </p:txBody>
      </p:sp>
      <p:sp>
        <p:nvSpPr>
          <p:cNvPr id="14" name="Text Placeholder 13">
            <a:extLst>
              <a:ext uri="{FF2B5EF4-FFF2-40B4-BE49-F238E27FC236}">
                <a16:creationId xmlns:a16="http://schemas.microsoft.com/office/drawing/2014/main" id="{61C7C349-20E2-9BF7-2A77-C6E77119B0E1}"/>
              </a:ext>
            </a:extLst>
          </p:cNvPr>
          <p:cNvSpPr>
            <a:spLocks noGrp="1"/>
          </p:cNvSpPr>
          <p:nvPr>
            <p:ph type="body" sz="quarter" idx="11"/>
          </p:nvPr>
        </p:nvSpPr>
        <p:spPr/>
        <p:txBody>
          <a:bodyPr/>
          <a:lstStyle/>
          <a:p>
            <a:r>
              <a:rPr lang="en-US" dirty="0"/>
              <a:t>https://www.ottawahospital.on.ca/</a:t>
            </a:r>
          </a:p>
        </p:txBody>
      </p:sp>
    </p:spTree>
    <p:extLst>
      <p:ext uri="{BB962C8B-B14F-4D97-AF65-F5344CB8AC3E}">
        <p14:creationId xmlns:p14="http://schemas.microsoft.com/office/powerpoint/2010/main" val="12478566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94518" y="1116271"/>
            <a:ext cx="9049482" cy="3985706"/>
          </a:xfrm>
          <a:prstGeom prst="rect">
            <a:avLst/>
          </a:prstGeom>
          <a:noFill/>
        </p:spPr>
        <p:txBody>
          <a:bodyPr wrap="square" lIns="91440" tIns="45720" rIns="91440" bIns="45720" rtlCol="0" anchor="t">
            <a:spAutoFit/>
          </a:bodyPr>
          <a:lstStyle/>
          <a:p>
            <a:pPr marL="457200" indent="-457200">
              <a:buFont typeface="+mj-lt"/>
              <a:buAutoNum type="arabicPeriod"/>
            </a:pPr>
            <a:r>
              <a:rPr lang="en-US" altLang="en-US" sz="1100" dirty="0">
                <a:latin typeface="Helios Extended" panose="020B0604020202020204" charset="0"/>
                <a:cs typeface="Helios Extended" panose="020B0604020202020204" charset="0"/>
              </a:rPr>
              <a:t>Public Guardian &amp; Trustee’s Office </a:t>
            </a:r>
            <a:r>
              <a:rPr lang="en-US" altLang="en-US" sz="1100" dirty="0">
                <a:latin typeface="Helios Extended" panose="020B0604020202020204" charset="0"/>
                <a:cs typeface="Helios Extended" panose="020B0604020202020204" charset="0"/>
                <a:hlinkClick r:id="rId2">
                  <a:extLst>
                    <a:ext uri="{A12FA001-AC4F-418D-AE19-62706E023703}">
                      <ahyp:hlinkClr xmlns:ahyp="http://schemas.microsoft.com/office/drawing/2018/hyperlinkcolor" val="tx"/>
                    </a:ext>
                  </a:extLst>
                </a:hlinkClick>
              </a:rPr>
              <a:t>www.attorneygeneral.jus.gov.on.ca/english/family/pgt/</a:t>
            </a:r>
            <a:endParaRPr lang="en-US" altLang="en-US" sz="1100" dirty="0">
              <a:latin typeface="Helios Extended" panose="020B0604020202020204" charset="0"/>
              <a:cs typeface="Helios Extended" panose="020B0604020202020204" charset="0"/>
            </a:endParaRPr>
          </a:p>
          <a:p>
            <a:pPr marL="457200" indent="-457200">
              <a:buFont typeface="+mj-lt"/>
              <a:buAutoNum type="arabicPeriod"/>
            </a:pPr>
            <a:endParaRPr lang="en-US" altLang="en-US" sz="1100" u="sng" dirty="0">
              <a:latin typeface="Helios Extended" panose="020B0604020202020204" charset="0"/>
              <a:cs typeface="Helios Extended" panose="020B0604020202020204" charset="0"/>
            </a:endParaRPr>
          </a:p>
          <a:p>
            <a:pPr marL="457200" indent="-457200">
              <a:buFont typeface="+mj-lt"/>
              <a:buAutoNum type="arabicPeriod"/>
            </a:pPr>
            <a:r>
              <a:rPr lang="en-US" altLang="en-US" sz="1100" u="sng" dirty="0">
                <a:latin typeface="Helios Extended" panose="020B0604020202020204" charset="0"/>
                <a:cs typeface="Helios Extended" panose="020B0604020202020204" charset="0"/>
                <a:hlinkClick r:id="rId3"/>
              </a:rPr>
              <a:t>https://store.lexisnexis.com/en-ca/products/a-guide-to-consent-capacity-law-in-ontario-2025-edition.html</a:t>
            </a:r>
            <a:endParaRPr lang="en-US" altLang="en-US" sz="1100" u="sng" dirty="0">
              <a:latin typeface="Helios Extended" panose="020B0604020202020204" charset="0"/>
              <a:cs typeface="Helios Extended" panose="020B0604020202020204" charset="0"/>
            </a:endParaRPr>
          </a:p>
          <a:p>
            <a:pPr marL="457200" indent="-457200">
              <a:buFont typeface="+mj-lt"/>
              <a:buAutoNum type="arabicPeriod"/>
            </a:pPr>
            <a:endParaRPr lang="en-US" altLang="en-US" sz="1100" dirty="0">
              <a:latin typeface="Helios Extended" panose="020B0604020202020204" charset="0"/>
              <a:cs typeface="Helios Extended" panose="020B0604020202020204" charset="0"/>
            </a:endParaRPr>
          </a:p>
          <a:p>
            <a:pPr marL="342900" indent="-342900">
              <a:buFont typeface="+mj-lt"/>
              <a:buAutoNum type="arabicPeriod"/>
            </a:pPr>
            <a:r>
              <a:rPr lang="en-CA" sz="1100" u="sng" dirty="0">
                <a:latin typeface="Helios Extended" panose="020B0604020202020204" charset="0"/>
                <a:ea typeface="Calibri" panose="020F0502020204030204" pitchFamily="34" charset="0"/>
                <a:cs typeface="Helios Extended" panose="020B0604020202020204" charset="0"/>
                <a:hlinkClick r:id="rId4">
                  <a:extLst>
                    <a:ext uri="{A12FA001-AC4F-418D-AE19-62706E023703}">
                      <ahyp:hlinkClr xmlns:ahyp="http://schemas.microsoft.com/office/drawing/2018/hyperlinkcolor" val="tx"/>
                    </a:ext>
                  </a:extLst>
                </a:hlinkClick>
              </a:rPr>
              <a:t>https://www.ontario.ca/page/mental-capacity</a:t>
            </a: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u="sng" dirty="0">
                <a:latin typeface="Helios Extended" panose="020B0604020202020204" charset="0"/>
                <a:ea typeface="Calibri" panose="020F0502020204030204" pitchFamily="34" charset="0"/>
                <a:cs typeface="Helios Extended" panose="020B0604020202020204" charset="0"/>
                <a:hlinkClick r:id="rId5">
                  <a:extLst>
                    <a:ext uri="{A12FA001-AC4F-418D-AE19-62706E023703}">
                      <ahyp:hlinkClr xmlns:ahyp="http://schemas.microsoft.com/office/drawing/2018/hyperlinkcolor" val="tx"/>
                    </a:ext>
                  </a:extLst>
                </a:hlinkClick>
              </a:rPr>
              <a:t>https://www.familyeducationgroup.com/capacity-assessment/</a:t>
            </a: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u="sng" dirty="0">
                <a:latin typeface="Helios Extended" panose="020B0604020202020204" charset="0"/>
                <a:ea typeface="Calibri" panose="020F0502020204030204" pitchFamily="34" charset="0"/>
                <a:cs typeface="Helios Extended" panose="020B0604020202020204" charset="0"/>
                <a:hlinkClick r:id="rId6"/>
              </a:rPr>
              <a:t>https://www.lco-cdo.org/en/our-current-projects/legal-capacity-decision-making-and-guardianship/#:~:text=Ontario's%20laws%20for%20legal%20capacity,decisions%20must%20nonetheless%20be%20made</a:t>
            </a:r>
            <a:r>
              <a:rPr lang="en-CA" sz="1100" u="sng" dirty="0">
                <a:latin typeface="Helios Extended" panose="020B0604020202020204" charset="0"/>
                <a:ea typeface="Calibri" panose="020F0502020204030204" pitchFamily="34" charset="0"/>
                <a:cs typeface="Helios Extended" panose="020B0604020202020204" charset="0"/>
              </a:rPr>
              <a:t>.</a:t>
            </a: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u="sng" dirty="0">
                <a:latin typeface="Helios Extended" panose="020B0604020202020204" charset="0"/>
                <a:ea typeface="Calibri" panose="020F0502020204030204" pitchFamily="34" charset="0"/>
                <a:cs typeface="Helios Extended" panose="020B0604020202020204" charset="0"/>
                <a:hlinkClick r:id="rId7">
                  <a:extLst>
                    <a:ext uri="{A12FA001-AC4F-418D-AE19-62706E023703}">
                      <ahyp:hlinkClr xmlns:ahyp="http://schemas.microsoft.com/office/drawing/2018/hyperlinkcolor" val="tx"/>
                    </a:ext>
                  </a:extLst>
                </a:hlinkClick>
              </a:rPr>
              <a:t>https://www.ontario.ca/laws/statute/92s30</a:t>
            </a: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u="sng" dirty="0">
                <a:latin typeface="Helios Extended" panose="020B0604020202020204" charset="0"/>
                <a:ea typeface="Calibri" panose="020F0502020204030204" pitchFamily="34" charset="0"/>
                <a:cs typeface="Helios Extended" panose="020B0604020202020204" charset="0"/>
                <a:hlinkClick r:id="rId8"/>
              </a:rPr>
              <a:t>https://www.ontario.ca/laws/statute/96h02</a:t>
            </a: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u="sng"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dirty="0">
                <a:latin typeface="Helios Extended" panose="020B0604020202020204" charset="0"/>
                <a:ea typeface="Calibri" panose="020F0502020204030204" pitchFamily="34" charset="0"/>
                <a:cs typeface="Helios Extended" panose="020B0604020202020204" charset="0"/>
                <a:hlinkClick r:id="rId9"/>
              </a:rPr>
              <a:t>https://www.cmpa-acpm.ca/en/advice-publications/handbooks/consent-a-guide-for-canadian-physicians</a:t>
            </a: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dirty="0">
                <a:latin typeface="Helios Extended" panose="020B0604020202020204" charset="0"/>
                <a:ea typeface="Calibri" panose="020F0502020204030204" pitchFamily="34" charset="0"/>
                <a:cs typeface="Helios Extended" panose="020B0604020202020204" charset="0"/>
                <a:hlinkClick r:id="rId10"/>
              </a:rPr>
              <a:t>https://www.oha.com/news/a-practical-guide-to-mental-health-and-the-law-in-ontario</a:t>
            </a: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r>
              <a:rPr lang="en-CA" sz="1100" dirty="0">
                <a:latin typeface="Helios Extended" panose="020B0604020202020204" charset="0"/>
                <a:ea typeface="Calibri" panose="020F0502020204030204" pitchFamily="34" charset="0"/>
                <a:cs typeface="Helios Extended" panose="020B0604020202020204" charset="0"/>
                <a:hlinkClick r:id="rId11"/>
              </a:rPr>
              <a:t>https://jcb.utoronto.ca/wp-content/uploads/2021/03/ace.pdf</a:t>
            </a: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a:p>
            <a:pPr marL="342900" indent="-342900">
              <a:buFont typeface="+mj-lt"/>
              <a:buAutoNum type="arabicPeriod"/>
            </a:pPr>
            <a:endParaRPr lang="en-CA" sz="1100" dirty="0">
              <a:latin typeface="Helios Extended" panose="020B0604020202020204" charset="0"/>
              <a:ea typeface="Calibri" panose="020F0502020204030204" pitchFamily="34" charset="0"/>
              <a:cs typeface="Helios Extended" panose="020B0604020202020204" charset="0"/>
            </a:endParaRPr>
          </a:p>
        </p:txBody>
      </p:sp>
      <p:sp>
        <p:nvSpPr>
          <p:cNvPr id="8" name="Title 1">
            <a:extLst>
              <a:ext uri="{FF2B5EF4-FFF2-40B4-BE49-F238E27FC236}">
                <a16:creationId xmlns:a16="http://schemas.microsoft.com/office/drawing/2014/main" id="{82759659-19CA-6AA4-4245-B424CB8FDF03}"/>
              </a:ext>
            </a:extLst>
          </p:cNvPr>
          <p:cNvSpPr txBox="1">
            <a:spLocks/>
          </p:cNvSpPr>
          <p:nvPr/>
        </p:nvSpPr>
        <p:spPr>
          <a:xfrm>
            <a:off x="2209800" y="260819"/>
            <a:ext cx="641143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3600" b="1" dirty="0">
                <a:latin typeface="Helios Extended" panose="020B0604020202020204" charset="0"/>
                <a:cs typeface="Helios Extended" panose="020B0604020202020204" charset="0"/>
              </a:rPr>
              <a:t>RESOURCES</a:t>
            </a:r>
            <a:endParaRPr lang="en-US" sz="3600" b="1" dirty="0">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1710268" y="918338"/>
            <a:ext cx="686223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7386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88AAC-7480-6D1A-93E9-40814ABBEE43}"/>
              </a:ext>
            </a:extLst>
          </p:cNvPr>
          <p:cNvSpPr>
            <a:spLocks noGrp="1"/>
          </p:cNvSpPr>
          <p:nvPr>
            <p:ph type="title"/>
          </p:nvPr>
        </p:nvSpPr>
        <p:spPr/>
        <p:txBody>
          <a:bodyPr/>
          <a:lstStyle/>
          <a:p>
            <a:r>
              <a:rPr lang="en-CA" altLang="en-US" sz="2800" b="1" dirty="0">
                <a:latin typeface="Helios Extended" panose="020B0604020202020204" charset="0"/>
                <a:cs typeface="Helios Extended" panose="020B0604020202020204" charset="0"/>
              </a:rPr>
              <a:t>ETHICAL CONSIDERATIONS</a:t>
            </a:r>
            <a:endParaRPr lang="en-CA" dirty="0"/>
          </a:p>
        </p:txBody>
      </p:sp>
      <p:sp>
        <p:nvSpPr>
          <p:cNvPr id="3" name="Content Placeholder 2">
            <a:extLst>
              <a:ext uri="{FF2B5EF4-FFF2-40B4-BE49-F238E27FC236}">
                <a16:creationId xmlns:a16="http://schemas.microsoft.com/office/drawing/2014/main" id="{7DE0544E-82EA-C188-BBF0-73ED5417D839}"/>
              </a:ext>
            </a:extLst>
          </p:cNvPr>
          <p:cNvSpPr>
            <a:spLocks noGrp="1"/>
          </p:cNvSpPr>
          <p:nvPr>
            <p:ph sz="quarter" idx="10"/>
          </p:nvPr>
        </p:nvSpPr>
        <p:spPr/>
        <p:txBody>
          <a:bodyPr/>
          <a:lstStyle/>
          <a:p>
            <a:pPr marL="0" indent="0" algn="ctr">
              <a:buNone/>
            </a:pPr>
            <a:r>
              <a:rPr lang="en-CA" sz="3200" dirty="0">
                <a:solidFill>
                  <a:srgbClr val="ED8B00"/>
                </a:solidFill>
              </a:rPr>
              <a:t>PERSONAL BIAS</a:t>
            </a:r>
          </a:p>
          <a:p>
            <a:r>
              <a:rPr lang="en-CA" sz="2800" dirty="0"/>
              <a:t>We must be aware of our own biases</a:t>
            </a:r>
          </a:p>
          <a:p>
            <a:r>
              <a:rPr lang="en-CA" sz="2800" dirty="0"/>
              <a:t>A poor decision (in our opinion) does not necessarily imply incapacity</a:t>
            </a:r>
          </a:p>
          <a:p>
            <a:pPr marL="0" indent="0">
              <a:buNone/>
            </a:pPr>
            <a:endParaRPr lang="en-CA" dirty="0"/>
          </a:p>
        </p:txBody>
      </p:sp>
      <p:pic>
        <p:nvPicPr>
          <p:cNvPr id="4" name="Picture 5" descr="A picture containing whiteboard&#10;&#10;Description automatically generated">
            <a:extLst>
              <a:ext uri="{FF2B5EF4-FFF2-40B4-BE49-F238E27FC236}">
                <a16:creationId xmlns:a16="http://schemas.microsoft.com/office/drawing/2014/main" id="{21FDCAD9-3F6E-2C51-DBC3-4B49884B7B26}"/>
              </a:ext>
            </a:extLst>
          </p:cNvPr>
          <p:cNvPicPr>
            <a:picLocks noChangeAspect="1"/>
          </p:cNvPicPr>
          <p:nvPr/>
        </p:nvPicPr>
        <p:blipFill>
          <a:blip r:embed="rId2"/>
          <a:stretch>
            <a:fillRect/>
          </a:stretch>
        </p:blipFill>
        <p:spPr>
          <a:xfrm>
            <a:off x="4650645" y="2912889"/>
            <a:ext cx="2362759" cy="2084201"/>
          </a:xfrm>
          <a:prstGeom prst="rect">
            <a:avLst/>
          </a:prstGeom>
        </p:spPr>
      </p:pic>
    </p:spTree>
    <p:extLst>
      <p:ext uri="{BB962C8B-B14F-4D97-AF65-F5344CB8AC3E}">
        <p14:creationId xmlns:p14="http://schemas.microsoft.com/office/powerpoint/2010/main" val="315838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88AAC-7480-6D1A-93E9-40814ABBEE43}"/>
              </a:ext>
            </a:extLst>
          </p:cNvPr>
          <p:cNvSpPr>
            <a:spLocks noGrp="1"/>
          </p:cNvSpPr>
          <p:nvPr>
            <p:ph type="title"/>
          </p:nvPr>
        </p:nvSpPr>
        <p:spPr/>
        <p:txBody>
          <a:bodyPr/>
          <a:lstStyle/>
          <a:p>
            <a:r>
              <a:rPr lang="en-CA" altLang="en-US" sz="3200" dirty="0">
                <a:latin typeface="Helios Extended" panose="020B0604020202020204" charset="0"/>
                <a:cs typeface="Helios Extended" panose="020B0604020202020204" charset="0"/>
              </a:rPr>
              <a:t>ETHICAL CONSIDERATIONS</a:t>
            </a:r>
            <a:endParaRPr lang="en-CA" sz="3200" dirty="0"/>
          </a:p>
        </p:txBody>
      </p:sp>
      <p:sp>
        <p:nvSpPr>
          <p:cNvPr id="3" name="Content Placeholder 2">
            <a:extLst>
              <a:ext uri="{FF2B5EF4-FFF2-40B4-BE49-F238E27FC236}">
                <a16:creationId xmlns:a16="http://schemas.microsoft.com/office/drawing/2014/main" id="{7DE0544E-82EA-C188-BBF0-73ED5417D839}"/>
              </a:ext>
            </a:extLst>
          </p:cNvPr>
          <p:cNvSpPr>
            <a:spLocks noGrp="1"/>
          </p:cNvSpPr>
          <p:nvPr>
            <p:ph sz="quarter" idx="10"/>
          </p:nvPr>
        </p:nvSpPr>
        <p:spPr/>
        <p:txBody>
          <a:bodyPr/>
          <a:lstStyle/>
          <a:p>
            <a:pPr marL="0" indent="0" algn="ctr">
              <a:buNone/>
            </a:pPr>
            <a:r>
              <a:rPr lang="en-CA" sz="2800" dirty="0">
                <a:solidFill>
                  <a:schemeClr val="accent5">
                    <a:lumMod val="75000"/>
                  </a:schemeClr>
                </a:solidFill>
                <a:latin typeface="League Spartan" panose="020B0604020202020204" charset="0"/>
                <a:cs typeface="League Spartan" panose="020B0604020202020204" charset="0"/>
              </a:rPr>
              <a:t>AUTONOMY</a:t>
            </a:r>
            <a:r>
              <a:rPr lang="en-CA" sz="2800" dirty="0">
                <a:solidFill>
                  <a:schemeClr val="tx1">
                    <a:lumMod val="60000"/>
                    <a:lumOff val="40000"/>
                  </a:schemeClr>
                </a:solidFill>
                <a:latin typeface="League Spartan" panose="020B0604020202020204" charset="0"/>
                <a:cs typeface="League Spartan" panose="020B0604020202020204" charset="0"/>
              </a:rPr>
              <a:t> </a:t>
            </a:r>
            <a:r>
              <a:rPr lang="en-CA" sz="2800" dirty="0">
                <a:solidFill>
                  <a:srgbClr val="3E4040"/>
                </a:solidFill>
                <a:latin typeface="League Spartan" panose="020B0604020202020204" charset="0"/>
                <a:cs typeface="League Spartan" panose="020B0604020202020204" charset="0"/>
              </a:rPr>
              <a:t>vs </a:t>
            </a:r>
            <a:r>
              <a:rPr lang="en-CA" sz="2800" dirty="0">
                <a:solidFill>
                  <a:srgbClr val="ED8B00"/>
                </a:solidFill>
                <a:latin typeface="League Spartan" panose="020B0604020202020204" charset="0"/>
                <a:cs typeface="League Spartan" panose="020B0604020202020204" charset="0"/>
              </a:rPr>
              <a:t>PROTECTION</a:t>
            </a:r>
          </a:p>
          <a:p>
            <a:pPr>
              <a:spcAft>
                <a:spcPts val="1200"/>
              </a:spcAft>
            </a:pPr>
            <a:r>
              <a:rPr lang="en-CA" sz="2000" dirty="0">
                <a:latin typeface="League Spartan" panose="020B0604020202020204" charset="0"/>
                <a:cs typeface="League Spartan" panose="020B0604020202020204" charset="0"/>
              </a:rPr>
              <a:t>Need to balance</a:t>
            </a:r>
          </a:p>
          <a:p>
            <a:pPr marL="490220" lvl="1" indent="-213995">
              <a:spcAft>
                <a:spcPts val="1200"/>
              </a:spcAft>
            </a:pPr>
            <a:r>
              <a:rPr lang="en-CA" sz="1600" dirty="0">
                <a:solidFill>
                  <a:schemeClr val="accent5">
                    <a:lumMod val="75000"/>
                  </a:schemeClr>
                </a:solidFill>
                <a:latin typeface="League Spartan" panose="020B0604020202020204" charset="0"/>
                <a:cs typeface="League Spartan" panose="020B0604020202020204" charset="0"/>
              </a:rPr>
              <a:t>Our desire to support an impaired person's autonomy</a:t>
            </a:r>
          </a:p>
          <a:p>
            <a:pPr marL="490220" lvl="1" indent="-213995">
              <a:spcAft>
                <a:spcPts val="1200"/>
              </a:spcAft>
            </a:pPr>
            <a:r>
              <a:rPr lang="en-CA" sz="1600" dirty="0">
                <a:solidFill>
                  <a:srgbClr val="ED8B00"/>
                </a:solidFill>
                <a:latin typeface="League Spartan" panose="020B0604020202020204" charset="0"/>
                <a:cs typeface="League Spartan" panose="020B0604020202020204" charset="0"/>
              </a:rPr>
              <a:t>Our desire to protect an impaired person (and ourselves) from risks/dangers caused by their diminished capacity</a:t>
            </a:r>
          </a:p>
          <a:p>
            <a:pPr>
              <a:spcAft>
                <a:spcPts val="1200"/>
              </a:spcAft>
            </a:pPr>
            <a:r>
              <a:rPr lang="en-CA" sz="2000" dirty="0">
                <a:latin typeface="League Spartan" panose="020B0604020202020204" charset="0"/>
                <a:cs typeface="League Spartan" panose="020B0604020202020204" charset="0"/>
              </a:rPr>
              <a:t>This tension informs most competency assessments, and most legal/ethical issues regarding vulnerable persons</a:t>
            </a:r>
          </a:p>
          <a:p>
            <a:pPr marL="0" indent="0">
              <a:buNone/>
            </a:pPr>
            <a:endParaRPr lang="en-CA" dirty="0"/>
          </a:p>
        </p:txBody>
      </p:sp>
      <p:pic>
        <p:nvPicPr>
          <p:cNvPr id="2050" name="Picture 2" descr="Protection versus Autonomy and Pragmatism versus Principle: A Balancing Act  in the Court of Protection – Promoting Open Justice in the Court of  Protection">
            <a:extLst>
              <a:ext uri="{FF2B5EF4-FFF2-40B4-BE49-F238E27FC236}">
                <a16:creationId xmlns:a16="http://schemas.microsoft.com/office/drawing/2014/main" id="{B0375E91-C8C5-0432-F73C-4A3707221C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373" y="942091"/>
            <a:ext cx="1939999" cy="162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342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455227" y="1186877"/>
            <a:ext cx="6392139" cy="3512709"/>
          </a:xfrm>
        </p:spPr>
        <p:txBody>
          <a:bodyPr>
            <a:noAutofit/>
          </a:bodyPr>
          <a:lstStyle/>
          <a:p>
            <a:r>
              <a:rPr lang="en-CA" sz="1800" dirty="0">
                <a:latin typeface="League Spartan" panose="020B0604020202020204" charset="0"/>
                <a:cs typeface="League Spartan" panose="020B0604020202020204" charset="0"/>
              </a:rPr>
              <a:t>Capacity legislation is meant to provide protection for vulnerable persons who due to disability, illness, or infirmity, cannot act on their wishes</a:t>
            </a:r>
            <a:endParaRPr lang="en-US" sz="1800" dirty="0">
              <a:latin typeface="League Spartan" panose="020B0604020202020204" charset="0"/>
              <a:cs typeface="League Spartan" panose="020B0604020202020204" charset="0"/>
            </a:endParaRPr>
          </a:p>
          <a:p>
            <a:r>
              <a:rPr lang="en-CA" sz="1800" b="1" dirty="0">
                <a:latin typeface="League Spartan" panose="020B0604020202020204" charset="0"/>
                <a:cs typeface="League Spartan" panose="020B0604020202020204" charset="0"/>
              </a:rPr>
              <a:t>“Protecting”… </a:t>
            </a:r>
            <a:r>
              <a:rPr lang="en-CA" sz="1800" dirty="0">
                <a:latin typeface="League Spartan" panose="020B0604020202020204" charset="0"/>
                <a:cs typeface="League Spartan" panose="020B0604020202020204" charset="0"/>
              </a:rPr>
              <a:t>although we want to protect vulnerable persons, all people have the right to assume risks inherent in their decisions if risks are understood</a:t>
            </a:r>
            <a:endParaRPr lang="en-US" sz="1800" dirty="0">
              <a:latin typeface="League Spartan" panose="020B0604020202020204" charset="0"/>
              <a:cs typeface="League Spartan" panose="020B0604020202020204" charset="0"/>
            </a:endParaRPr>
          </a:p>
          <a:p>
            <a:r>
              <a:rPr lang="en-CA" sz="1800" b="1" dirty="0">
                <a:latin typeface="League Spartan" panose="020B0604020202020204" charset="0"/>
                <a:cs typeface="League Spartan" panose="020B0604020202020204" charset="0"/>
              </a:rPr>
              <a:t>“Their wishes”…</a:t>
            </a:r>
            <a:r>
              <a:rPr lang="en-CA" sz="1800" dirty="0">
                <a:latin typeface="League Spartan" panose="020B0604020202020204" charset="0"/>
                <a:cs typeface="League Spartan" panose="020B0604020202020204" charset="0"/>
              </a:rPr>
              <a:t>We need to understand the individual’s value system, beliefs, eccentricities</a:t>
            </a:r>
            <a:endParaRPr lang="en-US" sz="1800" dirty="0">
              <a:latin typeface="League Spartan" panose="020B0604020202020204" charset="0"/>
              <a:cs typeface="League Spartan" panose="020B0604020202020204" charset="0"/>
            </a:endParaRPr>
          </a:p>
          <a:p>
            <a:r>
              <a:rPr lang="en-CA" sz="1800" dirty="0">
                <a:latin typeface="League Spartan" panose="020B0604020202020204" charset="0"/>
                <a:cs typeface="League Spartan" panose="020B0604020202020204" charset="0"/>
              </a:rPr>
              <a:t>A reasoned decision is not always a reasonable decision</a:t>
            </a:r>
            <a:endParaRPr lang="en-US" sz="1800" dirty="0">
              <a:latin typeface="League Spartan" panose="020B0604020202020204" charset="0"/>
              <a:cs typeface="League Spartan" panose="020B0604020202020204" charset="0"/>
            </a:endParaRPr>
          </a:p>
          <a:p>
            <a:r>
              <a:rPr lang="en-US" altLang="en-US" sz="1800" dirty="0">
                <a:latin typeface="League Spartan" panose="020B0604020202020204" charset="0"/>
                <a:cs typeface="League Spartan" panose="020B0604020202020204" charset="0"/>
              </a:rPr>
              <a:t>NOT the </a:t>
            </a:r>
            <a:r>
              <a:rPr lang="en-US" altLang="en-US" sz="1800" i="1" dirty="0">
                <a:latin typeface="League Spartan" panose="020B0604020202020204" charset="0"/>
                <a:cs typeface="League Spartan" panose="020B0604020202020204" charset="0"/>
              </a:rPr>
              <a:t>presence of risk</a:t>
            </a:r>
            <a:r>
              <a:rPr lang="en-US" altLang="en-US" sz="1800" dirty="0">
                <a:latin typeface="League Spartan" panose="020B0604020202020204" charset="0"/>
                <a:cs typeface="League Spartan" panose="020B0604020202020204" charset="0"/>
              </a:rPr>
              <a:t> that matters but the </a:t>
            </a:r>
            <a:r>
              <a:rPr lang="en-US" altLang="en-US" sz="1800" i="1" dirty="0">
                <a:latin typeface="League Spartan" panose="020B0604020202020204" charset="0"/>
                <a:cs typeface="League Spartan" panose="020B0604020202020204" charset="0"/>
              </a:rPr>
              <a:t>appreciation</a:t>
            </a:r>
            <a:r>
              <a:rPr lang="en-US" altLang="en-US" sz="1800" dirty="0">
                <a:latin typeface="League Spartan" panose="020B0604020202020204" charset="0"/>
                <a:cs typeface="League Spartan" panose="020B0604020202020204" charset="0"/>
              </a:rPr>
              <a:t> of risk</a:t>
            </a:r>
            <a:endParaRPr lang="en-US" sz="1800" dirty="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075578" y="248839"/>
            <a:ext cx="8110870" cy="828675"/>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000" b="1" dirty="0">
                <a:latin typeface="Helios Extended" panose="020B0604020202020204" charset="0"/>
                <a:cs typeface="Helios Extended" panose="020B0604020202020204" charset="0"/>
              </a:rPr>
              <a:t>THE CONCEPT OF RISK</a:t>
            </a:r>
            <a:endParaRPr lang="en-US" sz="3200" b="1" dirty="0">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1710268" y="918338"/>
            <a:ext cx="7170408" cy="0"/>
          </a:xfrm>
          <a:prstGeom prst="line">
            <a:avLst/>
          </a:prstGeom>
        </p:spPr>
        <p:style>
          <a:lnRef idx="1">
            <a:schemeClr val="dk1"/>
          </a:lnRef>
          <a:fillRef idx="0">
            <a:schemeClr val="dk1"/>
          </a:fillRef>
          <a:effectRef idx="0">
            <a:schemeClr val="dk1"/>
          </a:effectRef>
          <a:fontRef idx="minor">
            <a:schemeClr val="tx1"/>
          </a:fontRef>
        </p:style>
      </p:cxnSp>
      <p:pic>
        <p:nvPicPr>
          <p:cNvPr id="3074" name="Picture 2" descr="Risk Picture Free Clipart HD Transparent HQ PNG Download | FreePNGimg">
            <a:extLst>
              <a:ext uri="{FF2B5EF4-FFF2-40B4-BE49-F238E27FC236}">
                <a16:creationId xmlns:a16="http://schemas.microsoft.com/office/drawing/2014/main" id="{9FCD3F01-017E-863D-E3AE-25B99C6E7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907" y="1651590"/>
            <a:ext cx="2293227" cy="229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074130"/>
      </p:ext>
    </p:extLst>
  </p:cSld>
  <p:clrMapOvr>
    <a:masterClrMapping/>
  </p:clrMapOvr>
</p:sld>
</file>

<file path=ppt/theme/theme1.xml><?xml version="1.0" encoding="utf-8"?>
<a:theme xmlns:a="http://schemas.openxmlformats.org/drawingml/2006/main" name="240815 - GES PowerPoint Templat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40815 - GES PowerPoint Template" id="{1F744229-5CC5-406E-8962-71151D7297B0}" vid="{14FF6A0C-25F2-45F1-8709-5B7A27A7F0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8BB14CF4D50CB41AE49ECE4CA604CED" ma:contentTypeVersion="14" ma:contentTypeDescription="Create a new document." ma:contentTypeScope="" ma:versionID="45800ada337f75b5527c6eee53eb8f71">
  <xsd:schema xmlns:xsd="http://www.w3.org/2001/XMLSchema" xmlns:xs="http://www.w3.org/2001/XMLSchema" xmlns:p="http://schemas.microsoft.com/office/2006/metadata/properties" xmlns:ns1="http://schemas.microsoft.com/sharepoint/v3" xmlns:ns3="062ad78c-f075-4822-88c9-87cacdfcad8c" xmlns:ns4="284bd55d-3d49-4ed6-b515-3e8f73afa6da" targetNamespace="http://schemas.microsoft.com/office/2006/metadata/properties" ma:root="true" ma:fieldsID="867b150212b2fbfa4f9d1b6358892adf" ns1:_="" ns3:_="" ns4:_="">
    <xsd:import namespace="http://schemas.microsoft.com/sharepoint/v3"/>
    <xsd:import namespace="062ad78c-f075-4822-88c9-87cacdfcad8c"/>
    <xsd:import namespace="284bd55d-3d49-4ed6-b515-3e8f73afa6da"/>
    <xsd:element name="properties">
      <xsd:complexType>
        <xsd:sequence>
          <xsd:element name="documentManagement">
            <xsd:complexType>
              <xsd:all>
                <xsd:element ref="ns3:SharedWithUsers"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EventHashCode" minOccurs="0"/>
                <xsd:element ref="ns4:MediaServiceGenerationTime" minOccurs="0"/>
                <xsd:element ref="ns3:SharedWithDetails" minOccurs="0"/>
                <xsd:element ref="ns3:SharingHintHash"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9" nillable="true" ma:displayName="Unified Compliance Policy Properties" ma:hidden="true" ma:internalName="_ip_UnifiedCompliancePolicyProperties">
      <xsd:simpleType>
        <xsd:restriction base="dms:Note"/>
      </xsd:simpleType>
    </xsd:element>
    <xsd:element name="_ip_UnifiedCompliancePolicyUIAction" ma:index="1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2ad78c-f075-4822-88c9-87cacdfcad8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4bd55d-3d49-4ed6-b515-3e8f73afa6d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F9EF62-A15D-4621-96C6-0C954EA3D61C}">
  <ds:schemaRefs>
    <ds:schemaRef ds:uri="http://schemas.microsoft.com/office/2006/metadata/properties"/>
    <ds:schemaRef ds:uri="http://schemas.openxmlformats.org/package/2006/metadata/core-properties"/>
    <ds:schemaRef ds:uri="http://schemas.microsoft.com/sharepoint/v3"/>
    <ds:schemaRef ds:uri="http://schemas.microsoft.com/office/2006/documentManagement/types"/>
    <ds:schemaRef ds:uri="http://purl.org/dc/dcmitype/"/>
    <ds:schemaRef ds:uri="284bd55d-3d49-4ed6-b515-3e8f73afa6da"/>
    <ds:schemaRef ds:uri="http://www.w3.org/XML/1998/namespace"/>
    <ds:schemaRef ds:uri="http://schemas.microsoft.com/office/infopath/2007/PartnerControls"/>
    <ds:schemaRef ds:uri="062ad78c-f075-4822-88c9-87cacdfcad8c"/>
    <ds:schemaRef ds:uri="http://purl.org/dc/terms/"/>
    <ds:schemaRef ds:uri="http://purl.org/dc/elements/1.1/"/>
  </ds:schemaRefs>
</ds:datastoreItem>
</file>

<file path=customXml/itemProps2.xml><?xml version="1.0" encoding="utf-8"?>
<ds:datastoreItem xmlns:ds="http://schemas.openxmlformats.org/officeDocument/2006/customXml" ds:itemID="{8146A9E7-812E-4F70-AB81-E87385A593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62ad78c-f075-4822-88c9-87cacdfcad8c"/>
    <ds:schemaRef ds:uri="284bd55d-3d49-4ed6-b515-3e8f73afa6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4CAB9C-C1C6-4474-BC11-53089BADF7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240815 - GES PowerPoint Template</Template>
  <TotalTime>2535</TotalTime>
  <Words>5086</Words>
  <Application>Microsoft Office PowerPoint</Application>
  <PresentationFormat>On-screen Show (16:9)</PresentationFormat>
  <Paragraphs>511</Paragraphs>
  <Slides>61</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Helios Extended</vt:lpstr>
      <vt:lpstr>Times New Roman</vt:lpstr>
      <vt:lpstr>Bauhaus 93</vt:lpstr>
      <vt:lpstr>Wingdings</vt:lpstr>
      <vt:lpstr>-apple-system</vt:lpstr>
      <vt:lpstr>League Spartan</vt:lpstr>
      <vt:lpstr>Arial</vt:lpstr>
      <vt:lpstr>Calibri</vt:lpstr>
      <vt:lpstr>240815 - GES PowerPoint Template</vt:lpstr>
      <vt:lpstr>PowerPoint Presentation</vt:lpstr>
      <vt:lpstr>CAPACITY</vt:lpstr>
      <vt:lpstr>PowerPoint Presentation</vt:lpstr>
      <vt:lpstr>PowerPoint Presentation</vt:lpstr>
      <vt:lpstr>PowerPoint Presentation</vt:lpstr>
      <vt:lpstr>PowerPoint Presentation</vt:lpstr>
      <vt:lpstr>ETHICAL CONSIDERATIONS</vt:lpstr>
      <vt:lpstr>ETHICAL CONSIDERATIONS</vt:lpstr>
      <vt:lpstr>PowerPoint Presentation</vt:lpstr>
      <vt:lpstr>PowerPoint Presentation</vt:lpstr>
      <vt:lpstr>REFERRAL QUESTION</vt:lpstr>
      <vt:lpstr>APPROPRIATE RESPONSE</vt:lpstr>
      <vt:lpstr>GLOBAL VS SPECIFIC</vt:lpstr>
      <vt:lpstr>LEGISLATION</vt:lpstr>
      <vt:lpstr>PowerPoint Presentation</vt:lpstr>
      <vt:lpstr>MENTAL HEALTH ACT</vt:lpstr>
      <vt:lpstr>PowerPoint Presentation</vt:lpstr>
      <vt:lpstr>SUBSTITUTE DECISIONS ACT (Property)</vt:lpstr>
      <vt:lpstr>PowerPoint Presentation</vt:lpstr>
      <vt:lpstr>PowerPoint Presentation</vt:lpstr>
      <vt:lpstr>PowerPoint Presentation</vt:lpstr>
      <vt:lpstr>PowerPoint Presentation</vt:lpstr>
      <vt:lpstr>SUBSTITUTE DECISIONS ACT (Power of Attorney)</vt:lpstr>
      <vt:lpstr>POINTS TO CONSIDER </vt:lpstr>
      <vt:lpstr>SUBSTITUTE DECISIONS ACT (Power of Attorney)</vt:lpstr>
      <vt:lpstr>PowerPoint Presentation</vt:lpstr>
      <vt:lpstr>PowerPoint Presentation</vt:lpstr>
      <vt:lpstr>HEALTH CARE CONSENT ACT</vt:lpstr>
      <vt:lpstr>EVALUATORS</vt:lpstr>
      <vt:lpstr>PRESUMPTION OF CAPACITY</vt:lpstr>
      <vt:lpstr>FUNCTIONAL ABILITIES RELEVANT TO CAPACITY</vt:lpstr>
      <vt:lpstr>COMMUNICATE A CHOICE</vt:lpstr>
      <vt:lpstr>UNDERSTAND</vt:lpstr>
      <vt:lpstr>APPRECIATE</vt:lpstr>
      <vt:lpstr>RATIONAL MANIPULATION OF INFORMATION</vt:lpstr>
      <vt:lpstr>INCAPACITY IS NOT…</vt:lpstr>
      <vt:lpstr>THREATS TO CAPACITY</vt:lpstr>
      <vt:lpstr>THREATS TO CAPACITY</vt:lpstr>
      <vt:lpstr>ONCE INCAPABLE, ALWAYS INCAPABLE?</vt:lpstr>
      <vt:lpstr>CAN WE HOLD AN INCAPABLE PERSON AGAINST THEIR WILL?</vt:lpstr>
      <vt:lpstr>CAN WE HOLD AN INCAPABLE PERSON AGAINST THEIR WILL?</vt:lpstr>
      <vt:lpstr>CAN WE HOLD AN INCAPABLE PERSON AGAINST THEIR WILL?</vt:lpstr>
      <vt:lpstr>SUBSTITUTE DECISION MAKER HIERARCHY</vt:lpstr>
      <vt:lpstr>PowerPoint Presentation</vt:lpstr>
      <vt:lpstr>PowerPoint Presentation</vt:lpstr>
      <vt:lpstr>ASSESSING CAPACITY TO CONSENT TO TREATMENT</vt:lpstr>
      <vt:lpstr>4 ELEMENTS REQUIRED FOR CONSENT</vt:lpstr>
      <vt:lpstr>ASSESSING CAPACITY TO CONSENT TO TREATMENT</vt:lpstr>
      <vt:lpstr>ASSESSING CAPACITY TO CONSENT TO TREATMENT</vt:lpstr>
      <vt:lpstr>ASSESSING CAPACITY TO CONSENT TO TREATMENT</vt:lpstr>
      <vt:lpstr>ASSESSING CAPACITY TO CONSENT TO TREATMENT</vt:lpstr>
      <vt:lpstr>PowerPoint Presentation</vt:lpstr>
      <vt:lpstr>ASSESSING CAPACITY FOR DISCHARGE DECISIONS</vt:lpstr>
      <vt:lpstr>ASSESSING CAPACITY FOR DISCHARGE DECISIONS</vt:lpstr>
      <vt:lpstr>ASSESSING CAPACITY FOR DISCHARGE DECISIONS</vt:lpstr>
      <vt:lpstr>RIGHTS ADVICE</vt:lpstr>
      <vt:lpstr>RIGHTS ADVICE</vt:lpstr>
      <vt:lpstr>RIGHTS ADVICE</vt:lpstr>
      <vt:lpstr>QUESTIONS?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Lori della malva</dc:title>
  <dc:creator>Lori Della Malva</dc:creator>
  <cp:lastModifiedBy>Sanjana Haque</cp:lastModifiedBy>
  <cp:revision>6</cp:revision>
  <dcterms:created xsi:type="dcterms:W3CDTF">2021-01-13T03:55:22Z</dcterms:created>
  <dcterms:modified xsi:type="dcterms:W3CDTF">2025-03-12T19:18:25Z</dcterms:modified>
</cp:coreProperties>
</file>